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18"/>
  </p:notesMasterIdLst>
  <p:handoutMasterIdLst>
    <p:handoutMasterId r:id="rId19"/>
  </p:handoutMasterIdLst>
  <p:sldIdLst>
    <p:sldId id="334" r:id="rId5"/>
    <p:sldId id="338" r:id="rId6"/>
    <p:sldId id="286" r:id="rId7"/>
    <p:sldId id="522" r:id="rId8"/>
    <p:sldId id="523" r:id="rId9"/>
    <p:sldId id="526" r:id="rId10"/>
    <p:sldId id="527" r:id="rId11"/>
    <p:sldId id="525" r:id="rId12"/>
    <p:sldId id="529" r:id="rId13"/>
    <p:sldId id="524" r:id="rId14"/>
    <p:sldId id="528" r:id="rId15"/>
    <p:sldId id="520" r:id="rId16"/>
    <p:sldId id="52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</a:t>
          </a:r>
          <a:r>
            <a:rPr lang="en-GB" dirty="0" smtClean="0"/>
            <a:t>Core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/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/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/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Visual Studio</a:t>
          </a:r>
          <a:endParaRPr lang="en-US" sz="58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.NET </a:t>
          </a:r>
          <a:r>
            <a:rPr lang="en-GB" sz="5800" kern="1200" dirty="0" smtClean="0"/>
            <a:t>Core</a:t>
          </a:r>
          <a:endParaRPr lang="en-US" sz="58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220980" rIns="412496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800" kern="1200" dirty="0" smtClean="0"/>
            <a:t>Brains</a:t>
          </a:r>
          <a:endParaRPr lang="en-US" sz="58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4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29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  <p:sldLayoutId id="2147483715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14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</a:t>
            </a:r>
            <a:r>
              <a:rPr lang="en-GB" dirty="0" smtClean="0"/>
              <a:t>CORE CONCEPTS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18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N-tier </a:t>
            </a:r>
            <a:r>
              <a:rPr lang="en-US" dirty="0" smtClean="0"/>
              <a:t>web architecture style: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0 Tiers – Client has direct database access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</a:t>
            </a:r>
            <a:r>
              <a:rPr lang="en-US" dirty="0" smtClean="0"/>
              <a:t> Tier – Web tier is used between client and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2 Tiers – Data tier is used to handle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3 Tiers – Business tier is used to handle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N-tier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 smtClean="0"/>
              <a:t>Microservices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CQRS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Event-driven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Web-queue-worker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</a:t>
            </a:r>
            <a:r>
              <a:rPr lang="en-US" sz="2800" dirty="0"/>
              <a:t>–</a:t>
            </a:r>
            <a:r>
              <a:rPr lang="en-US" sz="2800" dirty="0" smtClean="0"/>
              <a:t> </a:t>
            </a:r>
            <a:r>
              <a:rPr lang="en-US" sz="2800" dirty="0"/>
              <a:t>Microsoft's new </a:t>
            </a:r>
            <a:r>
              <a:rPr lang="en-US" sz="2800" dirty="0" smtClean="0"/>
              <a:t>CEO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2014 – Great changes and announcements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2014 –</a:t>
            </a:r>
            <a:r>
              <a:rPr lang="en-US" sz="2800" dirty="0" smtClean="0"/>
              <a:t> </a:t>
            </a:r>
            <a:r>
              <a:rPr lang="en-US" sz="2800" dirty="0"/>
              <a:t>Introducing .NET Core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2016 </a:t>
            </a:r>
            <a:r>
              <a:rPr lang="en-US" sz="2800" dirty="0"/>
              <a:t>–</a:t>
            </a:r>
            <a:r>
              <a:rPr lang="en-US" sz="2800" dirty="0" smtClean="0"/>
              <a:t> Announcing </a:t>
            </a:r>
            <a:r>
              <a:rPr lang="en-US" sz="2800" dirty="0"/>
              <a:t>ASP.NET Core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.NET Core is a free and open-source managed software framework for Windows, </a:t>
            </a:r>
            <a:r>
              <a:rPr lang="en-US" dirty="0" err="1"/>
              <a:t>macOS</a:t>
            </a:r>
            <a:r>
              <a:rPr lang="en-US" dirty="0"/>
              <a:t> and Linux.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ASP.NET Core is a cross-platform, high-performance, open-source framework for building modern, cloud-based, Internet-connected applications.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9163338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7402</TotalTime>
  <Words>196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Arial Bold</vt:lpstr>
      <vt:lpstr>Arial Narrow</vt:lpstr>
      <vt:lpstr>Arial Regular</vt:lpstr>
      <vt:lpstr>Calibri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REASONS</vt:lpstr>
      <vt:lpstr>HISTORY</vt:lpstr>
      <vt:lpstr>PowerPoint Presentation</vt:lpstr>
      <vt:lpstr>PowerPoint Presentation</vt:lpstr>
      <vt:lpstr>TOOLS</vt:lpstr>
      <vt:lpstr>ASP.NET CORE CONCEPTS</vt:lpstr>
      <vt:lpstr>Quote of the day</vt:lpstr>
      <vt:lpstr>IT’s ALL ABOUT architecture</vt:lpstr>
      <vt:lpstr>IT’s ALL ABOUT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756</cp:revision>
  <dcterms:created xsi:type="dcterms:W3CDTF">2015-05-04T13:52:14Z</dcterms:created>
  <dcterms:modified xsi:type="dcterms:W3CDTF">2018-02-02T07:56:53Z</dcterms:modified>
</cp:coreProperties>
</file>