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14"/>
  </p:notesMasterIdLst>
  <p:handoutMasterIdLst>
    <p:handoutMasterId r:id="rId15"/>
  </p:handoutMasterIdLst>
  <p:sldIdLst>
    <p:sldId id="334" r:id="rId5"/>
    <p:sldId id="338" r:id="rId6"/>
    <p:sldId id="286" r:id="rId7"/>
    <p:sldId id="522" r:id="rId8"/>
    <p:sldId id="525" r:id="rId9"/>
    <p:sldId id="524" r:id="rId10"/>
    <p:sldId id="523" r:id="rId11"/>
    <p:sldId id="520" r:id="rId12"/>
    <p:sldId id="52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6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" y="6447829"/>
            <a:ext cx="9159404" cy="437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" y="6561735"/>
            <a:ext cx="995164" cy="193972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7" r:id="rId5"/>
    <p:sldLayoutId id="214748370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3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dirty="0"/>
              <a:t>ASP.NET Core is a cross-platform, high-performance, open-source framework for building modern, cloud-based, Internet-connected applications. 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4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CORE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18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</a:t>
            </a:r>
            <a:r>
              <a:rPr lang="en-US" dirty="0"/>
              <a:t>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N-tier </a:t>
            </a:r>
            <a:r>
              <a:rPr lang="en-US" dirty="0" smtClean="0"/>
              <a:t>web architecture style: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0 Tiers – Client has direct database access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1</a:t>
            </a:r>
            <a:r>
              <a:rPr lang="en-US" dirty="0" smtClean="0"/>
              <a:t> Tier – Web tier is used between client and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2 Tiers – Data tier is used to handle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3 Tiers – Business tier is used to handle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N-tier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 smtClean="0"/>
              <a:t>Microservices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CQRS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Event-driven architecture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Web-queue-worker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07619123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7319</TotalTime>
  <Words>136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Arial Bold</vt:lpstr>
      <vt:lpstr>Arial Narrow</vt:lpstr>
      <vt:lpstr>Arial Regular</vt:lpstr>
      <vt:lpstr>Calibri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ASP.NET CORE</vt:lpstr>
      <vt:lpstr>REASONS</vt:lpstr>
      <vt:lpstr>IT’s ALL ABOUT architecture</vt:lpstr>
      <vt:lpstr>IT’s ALL ABOUT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751</cp:revision>
  <dcterms:created xsi:type="dcterms:W3CDTF">2015-05-04T13:52:14Z</dcterms:created>
  <dcterms:modified xsi:type="dcterms:W3CDTF">2018-02-01T14:39:34Z</dcterms:modified>
</cp:coreProperties>
</file>