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3"/>
  </p:notesMasterIdLst>
  <p:handoutMasterIdLst>
    <p:handoutMasterId r:id="rId14"/>
  </p:handoutMasterIdLst>
  <p:sldIdLst>
    <p:sldId id="334" r:id="rId5"/>
    <p:sldId id="338" r:id="rId6"/>
    <p:sldId id="286" r:id="rId7"/>
    <p:sldId id="545" r:id="rId8"/>
    <p:sldId id="546" r:id="rId9"/>
    <p:sldId id="521" r:id="rId10"/>
    <p:sldId id="520" r:id="rId11"/>
    <p:sldId id="54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Clouds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7824</TotalTime>
  <Words>126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ALL ABOUT architecture</vt:lpstr>
      <vt:lpstr>IT’s ALL ABOUT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795</cp:revision>
  <dcterms:created xsi:type="dcterms:W3CDTF">2015-05-04T13:52:14Z</dcterms:created>
  <dcterms:modified xsi:type="dcterms:W3CDTF">2018-02-05T07:44:16Z</dcterms:modified>
</cp:coreProperties>
</file>