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22"/>
  </p:notesMasterIdLst>
  <p:handoutMasterIdLst>
    <p:handoutMasterId r:id="rId23"/>
  </p:handoutMasterIdLst>
  <p:sldIdLst>
    <p:sldId id="334" r:id="rId5"/>
    <p:sldId id="338" r:id="rId6"/>
    <p:sldId id="286" r:id="rId7"/>
    <p:sldId id="434" r:id="rId8"/>
    <p:sldId id="439" r:id="rId9"/>
    <p:sldId id="438" r:id="rId10"/>
    <p:sldId id="440" r:id="rId11"/>
    <p:sldId id="441" r:id="rId12"/>
    <p:sldId id="442" r:id="rId13"/>
    <p:sldId id="443" r:id="rId14"/>
    <p:sldId id="446" r:id="rId15"/>
    <p:sldId id="447" r:id="rId16"/>
    <p:sldId id="444" r:id="rId17"/>
    <p:sldId id="449" r:id="rId18"/>
    <p:sldId id="451" r:id="rId19"/>
    <p:sldId id="445" r:id="rId20"/>
    <p:sldId id="45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56" autoAdjust="0"/>
  </p:normalViewPr>
  <p:slideViewPr>
    <p:cSldViewPr>
      <p:cViewPr varScale="1">
        <p:scale>
          <a:sx n="77" d="100"/>
          <a:sy n="77" d="100"/>
        </p:scale>
        <p:origin x="128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3BCE-7FA7-45AA-8C39-C8100E1C022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AB071-696A-4CF1-AC73-825FCB1C04E6}">
      <dgm:prSet phldrT="[Text]"/>
      <dgm:spPr/>
      <dgm:t>
        <a:bodyPr/>
        <a:lstStyle/>
        <a:p>
          <a:r>
            <a:rPr lang="en-US" dirty="0" smtClean="0"/>
            <a:t>ASP</a:t>
          </a:r>
          <a:endParaRPr lang="en-US" dirty="0"/>
        </a:p>
      </dgm:t>
    </dgm:pt>
    <dgm:pt modelId="{0560B1E3-71F4-4E17-AB7D-7C034035780F}" type="parTrans" cxnId="{D5A452B1-AB58-4607-956A-347BF4C8BE9A}">
      <dgm:prSet/>
      <dgm:spPr/>
      <dgm:t>
        <a:bodyPr/>
        <a:lstStyle/>
        <a:p>
          <a:endParaRPr lang="en-US"/>
        </a:p>
      </dgm:t>
    </dgm:pt>
    <dgm:pt modelId="{08F3E16B-83E6-4855-80C6-06085BB69B30}" type="sibTrans" cxnId="{D5A452B1-AB58-4607-956A-347BF4C8BE9A}">
      <dgm:prSet/>
      <dgm:spPr/>
      <dgm:t>
        <a:bodyPr/>
        <a:lstStyle/>
        <a:p>
          <a:endParaRPr lang="en-US"/>
        </a:p>
      </dgm:t>
    </dgm:pt>
    <dgm:pt modelId="{898E0538-D0FD-433C-AF97-CA2B9539BAB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63546E04-6129-47E4-86A3-5B4A9DD0E77A}" type="parTrans" cxnId="{4BBBFEA8-A777-4ACC-8586-D4300F1CBE26}">
      <dgm:prSet/>
      <dgm:spPr/>
      <dgm:t>
        <a:bodyPr/>
        <a:lstStyle/>
        <a:p>
          <a:endParaRPr lang="en-US"/>
        </a:p>
      </dgm:t>
    </dgm:pt>
    <dgm:pt modelId="{0D6527CB-D77E-4D9C-B164-1B5BE4180EA7}" type="sibTrans" cxnId="{4BBBFEA8-A777-4ACC-8586-D4300F1CBE26}">
      <dgm:prSet/>
      <dgm:spPr/>
      <dgm:t>
        <a:bodyPr/>
        <a:lstStyle/>
        <a:p>
          <a:endParaRPr lang="en-US"/>
        </a:p>
      </dgm:t>
    </dgm:pt>
    <dgm:pt modelId="{4117F207-B508-4BA6-BE27-74E92882CF37}">
      <dgm:prSet phldrT="[Text]"/>
      <dgm:spPr/>
      <dgm:t>
        <a:bodyPr/>
        <a:lstStyle/>
        <a:p>
          <a:r>
            <a:rPr lang="en-US" dirty="0" smtClean="0"/>
            <a:t>ASP.NET CORE</a:t>
          </a:r>
          <a:endParaRPr lang="en-US" dirty="0"/>
        </a:p>
      </dgm:t>
    </dgm:pt>
    <dgm:pt modelId="{25C5BA30-D973-4014-8BE1-6E4E4404A49A}" type="parTrans" cxnId="{D2A01CCE-A1C8-4302-B806-8DA2BD0AF745}">
      <dgm:prSet/>
      <dgm:spPr/>
      <dgm:t>
        <a:bodyPr/>
        <a:lstStyle/>
        <a:p>
          <a:endParaRPr lang="en-US"/>
        </a:p>
      </dgm:t>
    </dgm:pt>
    <dgm:pt modelId="{5AFAC068-FD13-41AF-A715-7C5ECC364B90}" type="sibTrans" cxnId="{D2A01CCE-A1C8-4302-B806-8DA2BD0AF745}">
      <dgm:prSet/>
      <dgm:spPr/>
      <dgm:t>
        <a:bodyPr/>
        <a:lstStyle/>
        <a:p>
          <a:endParaRPr lang="en-US"/>
        </a:p>
      </dgm:t>
    </dgm:pt>
    <dgm:pt modelId="{187F56E9-39F2-427C-A63E-CB5EABAA576F}" type="pres">
      <dgm:prSet presAssocID="{93463BCE-7FA7-45AA-8C39-C8100E1C022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291095C2-7EB4-4418-A6F2-2D930C57CBD1}" type="pres">
      <dgm:prSet presAssocID="{9C5AB071-696A-4CF1-AC73-825FCB1C04E6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7FBF3E90-C40C-41E9-9D17-02DF85328D6B}" type="pres">
      <dgm:prSet presAssocID="{898E0538-D0FD-433C-AF97-CA2B9539BAB8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39EBF5D-D10D-4CD1-9007-0643D1075D02}" type="pres">
      <dgm:prSet presAssocID="{4117F207-B508-4BA6-BE27-74E92882CF37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</dgm:ptLst>
  <dgm:cxnLst>
    <dgm:cxn modelId="{BF4C06CC-BE9C-4931-86B3-F19E6D2AAC9F}" type="presOf" srcId="{898E0538-D0FD-433C-AF97-CA2B9539BAB8}" destId="{7FBF3E90-C40C-41E9-9D17-02DF85328D6B}" srcOrd="0" destOrd="0" presId="urn:microsoft.com/office/officeart/2009/3/layout/IncreasingArrowsProcess"/>
    <dgm:cxn modelId="{4BBBFEA8-A777-4ACC-8586-D4300F1CBE26}" srcId="{93463BCE-7FA7-45AA-8C39-C8100E1C0220}" destId="{898E0538-D0FD-433C-AF97-CA2B9539BAB8}" srcOrd="1" destOrd="0" parTransId="{63546E04-6129-47E4-86A3-5B4A9DD0E77A}" sibTransId="{0D6527CB-D77E-4D9C-B164-1B5BE4180EA7}"/>
    <dgm:cxn modelId="{D5A452B1-AB58-4607-956A-347BF4C8BE9A}" srcId="{93463BCE-7FA7-45AA-8C39-C8100E1C0220}" destId="{9C5AB071-696A-4CF1-AC73-825FCB1C04E6}" srcOrd="0" destOrd="0" parTransId="{0560B1E3-71F4-4E17-AB7D-7C034035780F}" sibTransId="{08F3E16B-83E6-4855-80C6-06085BB69B30}"/>
    <dgm:cxn modelId="{9846A297-6F04-4351-BF3C-7F33D7642722}" type="presOf" srcId="{9C5AB071-696A-4CF1-AC73-825FCB1C04E6}" destId="{291095C2-7EB4-4418-A6F2-2D930C57CBD1}" srcOrd="0" destOrd="0" presId="urn:microsoft.com/office/officeart/2009/3/layout/IncreasingArrowsProcess"/>
    <dgm:cxn modelId="{D2A01CCE-A1C8-4302-B806-8DA2BD0AF745}" srcId="{93463BCE-7FA7-45AA-8C39-C8100E1C0220}" destId="{4117F207-B508-4BA6-BE27-74E92882CF37}" srcOrd="2" destOrd="0" parTransId="{25C5BA30-D973-4014-8BE1-6E4E4404A49A}" sibTransId="{5AFAC068-FD13-41AF-A715-7C5ECC364B90}"/>
    <dgm:cxn modelId="{91CF35A6-CA0F-478E-A25A-4C664B7CC091}" type="presOf" srcId="{4117F207-B508-4BA6-BE27-74E92882CF37}" destId="{839EBF5D-D10D-4CD1-9007-0643D1075D02}" srcOrd="0" destOrd="0" presId="urn:microsoft.com/office/officeart/2009/3/layout/IncreasingArrowsProcess"/>
    <dgm:cxn modelId="{59618941-742A-4E1A-847C-E0F91BF1F660}" type="presOf" srcId="{93463BCE-7FA7-45AA-8C39-C8100E1C0220}" destId="{187F56E9-39F2-427C-A63E-CB5EABAA576F}" srcOrd="0" destOrd="0" presId="urn:microsoft.com/office/officeart/2009/3/layout/IncreasingArrowsProcess"/>
    <dgm:cxn modelId="{71FA68F4-F1B1-4A0D-953A-8545A5CB77F3}" type="presParOf" srcId="{187F56E9-39F2-427C-A63E-CB5EABAA576F}" destId="{291095C2-7EB4-4418-A6F2-2D930C57CBD1}" srcOrd="0" destOrd="0" presId="urn:microsoft.com/office/officeart/2009/3/layout/IncreasingArrowsProcess"/>
    <dgm:cxn modelId="{3663E0C6-5263-4DBD-8B23-8EE1CA22E15F}" type="presParOf" srcId="{187F56E9-39F2-427C-A63E-CB5EABAA576F}" destId="{7FBF3E90-C40C-41E9-9D17-02DF85328D6B}" srcOrd="1" destOrd="0" presId="urn:microsoft.com/office/officeart/2009/3/layout/IncreasingArrowsProcess"/>
    <dgm:cxn modelId="{D29C8314-64FD-46B0-9EAC-BB2290855332}" type="presParOf" srcId="{187F56E9-39F2-427C-A63E-CB5EABAA576F}" destId="{839EBF5D-D10D-4CD1-9007-0643D1075D02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04C21-2A55-4359-93D0-601553E651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C76FD-2461-4931-8441-C3CFCA4B4855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4A5E390C-E3E9-4DC3-BFAB-E25AD23CE833}" type="parTrans" cxnId="{D4EE9559-57CF-42ED-A8E7-3F648A5651B0}">
      <dgm:prSet/>
      <dgm:spPr/>
      <dgm:t>
        <a:bodyPr/>
        <a:lstStyle/>
        <a:p>
          <a:endParaRPr lang="en-US"/>
        </a:p>
      </dgm:t>
    </dgm:pt>
    <dgm:pt modelId="{6B2B66D9-9BA2-427E-B613-43D74F3CF302}" type="sibTrans" cxnId="{D4EE9559-57CF-42ED-A8E7-3F648A5651B0}">
      <dgm:prSet/>
      <dgm:spPr/>
      <dgm:t>
        <a:bodyPr/>
        <a:lstStyle/>
        <a:p>
          <a:endParaRPr lang="en-US"/>
        </a:p>
      </dgm:t>
    </dgm:pt>
    <dgm:pt modelId="{2C94547D-49A8-40B6-8B5A-08E93B417131}">
      <dgm:prSet phldrT="[Text]"/>
      <dgm:spPr/>
      <dgm:t>
        <a:bodyPr/>
        <a:lstStyle/>
        <a:p>
          <a:r>
            <a:rPr lang="en-US" dirty="0" smtClean="0"/>
            <a:t>ASP.NET MVC</a:t>
          </a:r>
          <a:endParaRPr lang="en-US" dirty="0"/>
        </a:p>
      </dgm:t>
    </dgm:pt>
    <dgm:pt modelId="{7776B55A-182D-4266-B984-84A44F041FA4}" type="parTrans" cxnId="{C1877337-3B4D-426A-AFA5-72BE9C093287}">
      <dgm:prSet/>
      <dgm:spPr/>
      <dgm:t>
        <a:bodyPr/>
        <a:lstStyle/>
        <a:p>
          <a:endParaRPr lang="en-US"/>
        </a:p>
      </dgm:t>
    </dgm:pt>
    <dgm:pt modelId="{23D5288A-2DB6-4CB1-80C7-265C5593794F}" type="sibTrans" cxnId="{C1877337-3B4D-426A-AFA5-72BE9C093287}">
      <dgm:prSet/>
      <dgm:spPr/>
      <dgm:t>
        <a:bodyPr/>
        <a:lstStyle/>
        <a:p>
          <a:endParaRPr lang="en-US"/>
        </a:p>
      </dgm:t>
    </dgm:pt>
    <dgm:pt modelId="{55871121-4643-4535-83F7-DBF6F207F706}">
      <dgm:prSet phldrT="[Text]"/>
      <dgm:spPr/>
      <dgm:t>
        <a:bodyPr/>
        <a:lstStyle/>
        <a:p>
          <a:r>
            <a:rPr lang="en-US" dirty="0" smtClean="0"/>
            <a:t>ASP.NET Web API</a:t>
          </a:r>
          <a:endParaRPr lang="en-US" dirty="0"/>
        </a:p>
      </dgm:t>
    </dgm:pt>
    <dgm:pt modelId="{F3858664-0732-4B48-8D62-D9F28CA5C149}" type="parTrans" cxnId="{988BFB24-01A1-4F8D-ADB3-FD618F33FF8F}">
      <dgm:prSet/>
      <dgm:spPr/>
      <dgm:t>
        <a:bodyPr/>
        <a:lstStyle/>
        <a:p>
          <a:endParaRPr lang="en-US"/>
        </a:p>
      </dgm:t>
    </dgm:pt>
    <dgm:pt modelId="{BFEB8D51-610B-4C44-8AA1-34E798FAAD67}" type="sibTrans" cxnId="{988BFB24-01A1-4F8D-ADB3-FD618F33FF8F}">
      <dgm:prSet/>
      <dgm:spPr/>
      <dgm:t>
        <a:bodyPr/>
        <a:lstStyle/>
        <a:p>
          <a:endParaRPr lang="en-US"/>
        </a:p>
      </dgm:t>
    </dgm:pt>
    <dgm:pt modelId="{E3F1641C-4213-46D8-85E1-EE406A47696F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SignalR</a:t>
          </a:r>
          <a:endParaRPr lang="en-US" dirty="0"/>
        </a:p>
      </dgm:t>
    </dgm:pt>
    <dgm:pt modelId="{F394D0AD-423F-48E5-AF4E-F5B349F1EE5A}" type="parTrans" cxnId="{2F1C12AC-9592-42AA-99B1-FCE331A427F0}">
      <dgm:prSet/>
      <dgm:spPr/>
      <dgm:t>
        <a:bodyPr/>
        <a:lstStyle/>
        <a:p>
          <a:endParaRPr lang="en-US"/>
        </a:p>
      </dgm:t>
    </dgm:pt>
    <dgm:pt modelId="{B12628E5-DFAC-4459-B143-4EDC98BC89A8}" type="sibTrans" cxnId="{2F1C12AC-9592-42AA-99B1-FCE331A427F0}">
      <dgm:prSet/>
      <dgm:spPr/>
      <dgm:t>
        <a:bodyPr/>
        <a:lstStyle/>
        <a:p>
          <a:endParaRPr lang="en-US"/>
        </a:p>
      </dgm:t>
    </dgm:pt>
    <dgm:pt modelId="{2BE9BD26-F090-4C1C-A54E-CE2F491B0354}">
      <dgm:prSet/>
      <dgm:spPr/>
      <dgm:t>
        <a:bodyPr/>
        <a:lstStyle/>
        <a:p>
          <a:r>
            <a:rPr lang="en-US" dirty="0" smtClean="0"/>
            <a:t>ASP.NET RAZOR</a:t>
          </a:r>
          <a:endParaRPr lang="en-US" dirty="0"/>
        </a:p>
      </dgm:t>
    </dgm:pt>
    <dgm:pt modelId="{87E765A4-7BE4-4D5A-A469-E1CD0BF5650B}" type="parTrans" cxnId="{DA9FAE76-4D91-4065-9931-93BDBF942AF8}">
      <dgm:prSet/>
      <dgm:spPr/>
      <dgm:t>
        <a:bodyPr/>
        <a:lstStyle/>
        <a:p>
          <a:endParaRPr lang="en-US"/>
        </a:p>
      </dgm:t>
    </dgm:pt>
    <dgm:pt modelId="{77203579-5045-4B7D-BD1C-A47A38A42A5B}" type="sibTrans" cxnId="{DA9FAE76-4D91-4065-9931-93BDBF942AF8}">
      <dgm:prSet/>
      <dgm:spPr/>
      <dgm:t>
        <a:bodyPr/>
        <a:lstStyle/>
        <a:p>
          <a:endParaRPr lang="en-US"/>
        </a:p>
      </dgm:t>
    </dgm:pt>
    <dgm:pt modelId="{A6A59293-DCBF-4642-862F-2BBCE1805C31}">
      <dgm:prSet/>
      <dgm:spPr/>
      <dgm:t>
        <a:bodyPr/>
        <a:lstStyle/>
        <a:p>
          <a:r>
            <a:rPr lang="en-US" dirty="0" smtClean="0"/>
            <a:t>ASP.NET Web Forms</a:t>
          </a:r>
          <a:endParaRPr lang="en-US" dirty="0"/>
        </a:p>
      </dgm:t>
    </dgm:pt>
    <dgm:pt modelId="{7DC46BFA-0A3E-4A33-BB06-1562C4CD1178}" type="parTrans" cxnId="{A1F01C01-D0D0-4CB3-9F0A-4E59D3C2F44F}">
      <dgm:prSet/>
      <dgm:spPr/>
      <dgm:t>
        <a:bodyPr/>
        <a:lstStyle/>
        <a:p>
          <a:endParaRPr lang="en-US"/>
        </a:p>
      </dgm:t>
    </dgm:pt>
    <dgm:pt modelId="{4C44055F-A259-4082-9E24-0071BAD47EB2}" type="sibTrans" cxnId="{A1F01C01-D0D0-4CB3-9F0A-4E59D3C2F44F}">
      <dgm:prSet/>
      <dgm:spPr/>
      <dgm:t>
        <a:bodyPr/>
        <a:lstStyle/>
        <a:p>
          <a:endParaRPr lang="en-US"/>
        </a:p>
      </dgm:t>
    </dgm:pt>
    <dgm:pt modelId="{464532FE-C4CE-42DA-8787-2800F76CE4A8}">
      <dgm:prSet/>
      <dgm:spPr/>
      <dgm:t>
        <a:bodyPr/>
        <a:lstStyle/>
        <a:p>
          <a:r>
            <a:rPr lang="en-US" smtClean="0"/>
            <a:t>Others</a:t>
          </a:r>
          <a:endParaRPr lang="en-US" dirty="0"/>
        </a:p>
      </dgm:t>
    </dgm:pt>
    <dgm:pt modelId="{A48C5755-585D-4784-A87C-FDA9418112D5}" type="parTrans" cxnId="{3C3033CB-F233-4ABF-B27A-27E52906ADC8}">
      <dgm:prSet/>
      <dgm:spPr/>
      <dgm:t>
        <a:bodyPr/>
        <a:lstStyle/>
        <a:p>
          <a:endParaRPr lang="en-US"/>
        </a:p>
      </dgm:t>
    </dgm:pt>
    <dgm:pt modelId="{A7801E27-8DFC-4063-ACAD-1B8A8D08CFEE}" type="sibTrans" cxnId="{3C3033CB-F233-4ABF-B27A-27E52906ADC8}">
      <dgm:prSet/>
      <dgm:spPr/>
      <dgm:t>
        <a:bodyPr/>
        <a:lstStyle/>
        <a:p>
          <a:endParaRPr lang="en-US"/>
        </a:p>
      </dgm:t>
    </dgm:pt>
    <dgm:pt modelId="{2EE6EA2F-CC75-4D8C-86F5-3503A2DBDB58}" type="pres">
      <dgm:prSet presAssocID="{44804C21-2A55-4359-93D0-601553E651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B789140-264D-446B-88CD-BE8E611A0714}" type="pres">
      <dgm:prSet presAssocID="{125C76FD-2461-4931-8441-C3CFCA4B4855}" presName="root1" presStyleCnt="0"/>
      <dgm:spPr/>
    </dgm:pt>
    <dgm:pt modelId="{81BA5532-5FD6-439A-8C9C-9876446C38AB}" type="pres">
      <dgm:prSet presAssocID="{125C76FD-2461-4931-8441-C3CFCA4B4855}" presName="LevelOneTextNode" presStyleLbl="node0" presStyleIdx="0" presStyleCnt="1">
        <dgm:presLayoutVars>
          <dgm:chPref val="3"/>
        </dgm:presLayoutVars>
      </dgm:prSet>
      <dgm:spPr/>
    </dgm:pt>
    <dgm:pt modelId="{EDF52F9D-3637-4404-9A11-765E6A970010}" type="pres">
      <dgm:prSet presAssocID="{125C76FD-2461-4931-8441-C3CFCA4B4855}" presName="level2hierChild" presStyleCnt="0"/>
      <dgm:spPr/>
    </dgm:pt>
    <dgm:pt modelId="{2B6F6D3E-F5C7-4D36-BA10-FFD5ECE36DA7}" type="pres">
      <dgm:prSet presAssocID="{7776B55A-182D-4266-B984-84A44F041FA4}" presName="conn2-1" presStyleLbl="parChTrans1D2" presStyleIdx="0" presStyleCnt="6"/>
      <dgm:spPr/>
    </dgm:pt>
    <dgm:pt modelId="{C275E945-2B9A-423D-86E6-D16A6B7D6694}" type="pres">
      <dgm:prSet presAssocID="{7776B55A-182D-4266-B984-84A44F041FA4}" presName="connTx" presStyleLbl="parChTrans1D2" presStyleIdx="0" presStyleCnt="6"/>
      <dgm:spPr/>
    </dgm:pt>
    <dgm:pt modelId="{FECBC432-A8D8-499A-9D7D-4475D54ACB10}" type="pres">
      <dgm:prSet presAssocID="{2C94547D-49A8-40B6-8B5A-08E93B417131}" presName="root2" presStyleCnt="0"/>
      <dgm:spPr/>
    </dgm:pt>
    <dgm:pt modelId="{EDBE9B01-2FB1-4CA5-832B-38517ACBC4DB}" type="pres">
      <dgm:prSet presAssocID="{2C94547D-49A8-40B6-8B5A-08E93B417131}" presName="LevelTwoTextNode" presStyleLbl="node2" presStyleIdx="0" presStyleCnt="6" custScaleX="143280">
        <dgm:presLayoutVars>
          <dgm:chPref val="3"/>
        </dgm:presLayoutVars>
      </dgm:prSet>
      <dgm:spPr/>
    </dgm:pt>
    <dgm:pt modelId="{FC66E7E9-60AD-43DC-9045-D0911A18F4E3}" type="pres">
      <dgm:prSet presAssocID="{2C94547D-49A8-40B6-8B5A-08E93B417131}" presName="level3hierChild" presStyleCnt="0"/>
      <dgm:spPr/>
    </dgm:pt>
    <dgm:pt modelId="{7F468E3F-A7C5-416E-B7BD-DC935814A5D0}" type="pres">
      <dgm:prSet presAssocID="{F3858664-0732-4B48-8D62-D9F28CA5C149}" presName="conn2-1" presStyleLbl="parChTrans1D2" presStyleIdx="1" presStyleCnt="6"/>
      <dgm:spPr/>
    </dgm:pt>
    <dgm:pt modelId="{700F55B4-A296-4977-B7C4-E9B2FAEAEBEE}" type="pres">
      <dgm:prSet presAssocID="{F3858664-0732-4B48-8D62-D9F28CA5C149}" presName="connTx" presStyleLbl="parChTrans1D2" presStyleIdx="1" presStyleCnt="6"/>
      <dgm:spPr/>
    </dgm:pt>
    <dgm:pt modelId="{9ACA1230-FEBE-48EC-BCB4-4D3536095485}" type="pres">
      <dgm:prSet presAssocID="{55871121-4643-4535-83F7-DBF6F207F706}" presName="root2" presStyleCnt="0"/>
      <dgm:spPr/>
    </dgm:pt>
    <dgm:pt modelId="{57E7EA7D-BDE9-4AD1-9BDB-8A178D072AEC}" type="pres">
      <dgm:prSet presAssocID="{55871121-4643-4535-83F7-DBF6F207F706}" presName="LevelTwoTextNode" presStyleLbl="node2" presStyleIdx="1" presStyleCnt="6" custScaleX="143280">
        <dgm:presLayoutVars>
          <dgm:chPref val="3"/>
        </dgm:presLayoutVars>
      </dgm:prSet>
      <dgm:spPr/>
    </dgm:pt>
    <dgm:pt modelId="{FDFAC2E2-4B5F-4B50-99CE-47F7E47FA6E5}" type="pres">
      <dgm:prSet presAssocID="{55871121-4643-4535-83F7-DBF6F207F706}" presName="level3hierChild" presStyleCnt="0"/>
      <dgm:spPr/>
    </dgm:pt>
    <dgm:pt modelId="{4CBDF06D-1D63-440D-A0FE-C8C3BCB3300F}" type="pres">
      <dgm:prSet presAssocID="{F394D0AD-423F-48E5-AF4E-F5B349F1EE5A}" presName="conn2-1" presStyleLbl="parChTrans1D2" presStyleIdx="2" presStyleCnt="6"/>
      <dgm:spPr/>
    </dgm:pt>
    <dgm:pt modelId="{5044221F-BB33-48E6-B013-A84F4E9AA35B}" type="pres">
      <dgm:prSet presAssocID="{F394D0AD-423F-48E5-AF4E-F5B349F1EE5A}" presName="connTx" presStyleLbl="parChTrans1D2" presStyleIdx="2" presStyleCnt="6"/>
      <dgm:spPr/>
    </dgm:pt>
    <dgm:pt modelId="{CC96AE11-2A1E-4768-A3E8-B2D64BDBBB47}" type="pres">
      <dgm:prSet presAssocID="{E3F1641C-4213-46D8-85E1-EE406A47696F}" presName="root2" presStyleCnt="0"/>
      <dgm:spPr/>
    </dgm:pt>
    <dgm:pt modelId="{330C359E-6A43-47C8-8E30-3AF3DB2AAFAD}" type="pres">
      <dgm:prSet presAssocID="{E3F1641C-4213-46D8-85E1-EE406A47696F}" presName="LevelTwoTextNode" presStyleLbl="node2" presStyleIdx="2" presStyleCnt="6" custScaleX="143059">
        <dgm:presLayoutVars>
          <dgm:chPref val="3"/>
        </dgm:presLayoutVars>
      </dgm:prSet>
      <dgm:spPr/>
    </dgm:pt>
    <dgm:pt modelId="{BB4BAD77-0FE2-4151-BD3C-2D2ECFDFF628}" type="pres">
      <dgm:prSet presAssocID="{E3F1641C-4213-46D8-85E1-EE406A47696F}" presName="level3hierChild" presStyleCnt="0"/>
      <dgm:spPr/>
    </dgm:pt>
    <dgm:pt modelId="{2452EF0A-7C27-435C-9134-26EA848D88BD}" type="pres">
      <dgm:prSet presAssocID="{87E765A4-7BE4-4D5A-A469-E1CD0BF5650B}" presName="conn2-1" presStyleLbl="parChTrans1D2" presStyleIdx="3" presStyleCnt="6"/>
      <dgm:spPr/>
    </dgm:pt>
    <dgm:pt modelId="{1EC781B8-BC6A-437B-BC88-EEC103938FFB}" type="pres">
      <dgm:prSet presAssocID="{87E765A4-7BE4-4D5A-A469-E1CD0BF5650B}" presName="connTx" presStyleLbl="parChTrans1D2" presStyleIdx="3" presStyleCnt="6"/>
      <dgm:spPr/>
    </dgm:pt>
    <dgm:pt modelId="{0F2857E9-9502-40E9-809A-BA4289C4C0A2}" type="pres">
      <dgm:prSet presAssocID="{2BE9BD26-F090-4C1C-A54E-CE2F491B0354}" presName="root2" presStyleCnt="0"/>
      <dgm:spPr/>
    </dgm:pt>
    <dgm:pt modelId="{67312572-0265-4198-A759-9439AC817F99}" type="pres">
      <dgm:prSet presAssocID="{2BE9BD26-F090-4C1C-A54E-CE2F491B0354}" presName="LevelTwoTextNode" presStyleLbl="node2" presStyleIdx="3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C7534-3F54-4167-A9D7-A00A032D111B}" type="pres">
      <dgm:prSet presAssocID="{2BE9BD26-F090-4C1C-A54E-CE2F491B0354}" presName="level3hierChild" presStyleCnt="0"/>
      <dgm:spPr/>
    </dgm:pt>
    <dgm:pt modelId="{D0C5E314-B37D-402C-8FA2-141D2B1D7FA2}" type="pres">
      <dgm:prSet presAssocID="{7DC46BFA-0A3E-4A33-BB06-1562C4CD1178}" presName="conn2-1" presStyleLbl="parChTrans1D2" presStyleIdx="4" presStyleCnt="6"/>
      <dgm:spPr/>
    </dgm:pt>
    <dgm:pt modelId="{821DE4A2-8E0F-4A6D-BE02-DB4094DDE64A}" type="pres">
      <dgm:prSet presAssocID="{7DC46BFA-0A3E-4A33-BB06-1562C4CD1178}" presName="connTx" presStyleLbl="parChTrans1D2" presStyleIdx="4" presStyleCnt="6"/>
      <dgm:spPr/>
    </dgm:pt>
    <dgm:pt modelId="{5F6667E8-3347-4242-9A0E-8BE4AB641BB1}" type="pres">
      <dgm:prSet presAssocID="{A6A59293-DCBF-4642-862F-2BBCE1805C31}" presName="root2" presStyleCnt="0"/>
      <dgm:spPr/>
    </dgm:pt>
    <dgm:pt modelId="{BCB432B0-CE37-4C95-B4F5-4C1E8C8883C3}" type="pres">
      <dgm:prSet presAssocID="{A6A59293-DCBF-4642-862F-2BBCE1805C31}" presName="LevelTwoTextNode" presStyleLbl="node2" presStyleIdx="4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43007-AAA6-448D-970F-0270D659DD2A}" type="pres">
      <dgm:prSet presAssocID="{A6A59293-DCBF-4642-862F-2BBCE1805C31}" presName="level3hierChild" presStyleCnt="0"/>
      <dgm:spPr/>
    </dgm:pt>
    <dgm:pt modelId="{512AA58E-2229-46A4-896C-D1ACFC87DB49}" type="pres">
      <dgm:prSet presAssocID="{A48C5755-585D-4784-A87C-FDA9418112D5}" presName="conn2-1" presStyleLbl="parChTrans1D2" presStyleIdx="5" presStyleCnt="6"/>
      <dgm:spPr/>
    </dgm:pt>
    <dgm:pt modelId="{4525347A-362C-45CC-8DBA-A7FFB2D622DE}" type="pres">
      <dgm:prSet presAssocID="{A48C5755-585D-4784-A87C-FDA9418112D5}" presName="connTx" presStyleLbl="parChTrans1D2" presStyleIdx="5" presStyleCnt="6"/>
      <dgm:spPr/>
    </dgm:pt>
    <dgm:pt modelId="{603FD721-0F7A-4DEF-B762-EE00A216994D}" type="pres">
      <dgm:prSet presAssocID="{464532FE-C4CE-42DA-8787-2800F76CE4A8}" presName="root2" presStyleCnt="0"/>
      <dgm:spPr/>
    </dgm:pt>
    <dgm:pt modelId="{BF6E2DA0-D5C0-4CB0-9DB8-A562B487C148}" type="pres">
      <dgm:prSet presAssocID="{464532FE-C4CE-42DA-8787-2800F76CE4A8}" presName="LevelTwoTextNode" presStyleLbl="node2" presStyleIdx="5" presStyleCnt="6" custScaleX="143266">
        <dgm:presLayoutVars>
          <dgm:chPref val="3"/>
        </dgm:presLayoutVars>
      </dgm:prSet>
      <dgm:spPr/>
    </dgm:pt>
    <dgm:pt modelId="{E92FD59B-34F6-4C05-ACE4-2F6D97F68D65}" type="pres">
      <dgm:prSet presAssocID="{464532FE-C4CE-42DA-8787-2800F76CE4A8}" presName="level3hierChild" presStyleCnt="0"/>
      <dgm:spPr/>
    </dgm:pt>
  </dgm:ptLst>
  <dgm:cxnLst>
    <dgm:cxn modelId="{08B5EB3F-EAC6-4F01-B17D-998B10F80975}" type="presOf" srcId="{7DC46BFA-0A3E-4A33-BB06-1562C4CD1178}" destId="{D0C5E314-B37D-402C-8FA2-141D2B1D7FA2}" srcOrd="0" destOrd="0" presId="urn:microsoft.com/office/officeart/2008/layout/HorizontalMultiLevelHierarchy"/>
    <dgm:cxn modelId="{C1877337-3B4D-426A-AFA5-72BE9C093287}" srcId="{125C76FD-2461-4931-8441-C3CFCA4B4855}" destId="{2C94547D-49A8-40B6-8B5A-08E93B417131}" srcOrd="0" destOrd="0" parTransId="{7776B55A-182D-4266-B984-84A44F041FA4}" sibTransId="{23D5288A-2DB6-4CB1-80C7-265C5593794F}"/>
    <dgm:cxn modelId="{8A2809CB-E369-4CA9-8D5A-7ADFDB24C28F}" type="presOf" srcId="{2BE9BD26-F090-4C1C-A54E-CE2F491B0354}" destId="{67312572-0265-4198-A759-9439AC817F99}" srcOrd="0" destOrd="0" presId="urn:microsoft.com/office/officeart/2008/layout/HorizontalMultiLevelHierarchy"/>
    <dgm:cxn modelId="{988BFB24-01A1-4F8D-ADB3-FD618F33FF8F}" srcId="{125C76FD-2461-4931-8441-C3CFCA4B4855}" destId="{55871121-4643-4535-83F7-DBF6F207F706}" srcOrd="1" destOrd="0" parTransId="{F3858664-0732-4B48-8D62-D9F28CA5C149}" sibTransId="{BFEB8D51-610B-4C44-8AA1-34E798FAAD67}"/>
    <dgm:cxn modelId="{2F1C12AC-9592-42AA-99B1-FCE331A427F0}" srcId="{125C76FD-2461-4931-8441-C3CFCA4B4855}" destId="{E3F1641C-4213-46D8-85E1-EE406A47696F}" srcOrd="2" destOrd="0" parTransId="{F394D0AD-423F-48E5-AF4E-F5B349F1EE5A}" sibTransId="{B12628E5-DFAC-4459-B143-4EDC98BC89A8}"/>
    <dgm:cxn modelId="{54BB3D47-4DB6-4485-9378-BD7DA3E5886C}" type="presOf" srcId="{7776B55A-182D-4266-B984-84A44F041FA4}" destId="{C275E945-2B9A-423D-86E6-D16A6B7D6694}" srcOrd="1" destOrd="0" presId="urn:microsoft.com/office/officeart/2008/layout/HorizontalMultiLevelHierarchy"/>
    <dgm:cxn modelId="{C2D8F5D2-C399-4CE5-8660-EB8ADC2948F8}" type="presOf" srcId="{E3F1641C-4213-46D8-85E1-EE406A47696F}" destId="{330C359E-6A43-47C8-8E30-3AF3DB2AAFAD}" srcOrd="0" destOrd="0" presId="urn:microsoft.com/office/officeart/2008/layout/HorizontalMultiLevelHierarchy"/>
    <dgm:cxn modelId="{151FA7A9-6FB8-434D-A157-5BBB567DEBCE}" type="presOf" srcId="{55871121-4643-4535-83F7-DBF6F207F706}" destId="{57E7EA7D-BDE9-4AD1-9BDB-8A178D072AEC}" srcOrd="0" destOrd="0" presId="urn:microsoft.com/office/officeart/2008/layout/HorizontalMultiLevelHierarchy"/>
    <dgm:cxn modelId="{DA9FAE76-4D91-4065-9931-93BDBF942AF8}" srcId="{125C76FD-2461-4931-8441-C3CFCA4B4855}" destId="{2BE9BD26-F090-4C1C-A54E-CE2F491B0354}" srcOrd="3" destOrd="0" parTransId="{87E765A4-7BE4-4D5A-A469-E1CD0BF5650B}" sibTransId="{77203579-5045-4B7D-BD1C-A47A38A42A5B}"/>
    <dgm:cxn modelId="{1C2679C6-ECDF-4B8E-A2E1-B3E86D01CED3}" type="presOf" srcId="{7DC46BFA-0A3E-4A33-BB06-1562C4CD1178}" destId="{821DE4A2-8E0F-4A6D-BE02-DB4094DDE64A}" srcOrd="1" destOrd="0" presId="urn:microsoft.com/office/officeart/2008/layout/HorizontalMultiLevelHierarchy"/>
    <dgm:cxn modelId="{5B421229-A306-41D6-896F-2B6ADA1149C7}" type="presOf" srcId="{2C94547D-49A8-40B6-8B5A-08E93B417131}" destId="{EDBE9B01-2FB1-4CA5-832B-38517ACBC4DB}" srcOrd="0" destOrd="0" presId="urn:microsoft.com/office/officeart/2008/layout/HorizontalMultiLevelHierarchy"/>
    <dgm:cxn modelId="{DD7EF2C9-184E-4B85-A1C6-2C988681EDF3}" type="presOf" srcId="{464532FE-C4CE-42DA-8787-2800F76CE4A8}" destId="{BF6E2DA0-D5C0-4CB0-9DB8-A562B487C148}" srcOrd="0" destOrd="0" presId="urn:microsoft.com/office/officeart/2008/layout/HorizontalMultiLevelHierarchy"/>
    <dgm:cxn modelId="{37AA887F-045A-47B0-AF70-7E33DC1A121A}" type="presOf" srcId="{87E765A4-7BE4-4D5A-A469-E1CD0BF5650B}" destId="{2452EF0A-7C27-435C-9134-26EA848D88BD}" srcOrd="0" destOrd="0" presId="urn:microsoft.com/office/officeart/2008/layout/HorizontalMultiLevelHierarchy"/>
    <dgm:cxn modelId="{1F09A559-DDA7-4938-B3B5-A81075F3F875}" type="presOf" srcId="{A6A59293-DCBF-4642-862F-2BBCE1805C31}" destId="{BCB432B0-CE37-4C95-B4F5-4C1E8C8883C3}" srcOrd="0" destOrd="0" presId="urn:microsoft.com/office/officeart/2008/layout/HorizontalMultiLevelHierarchy"/>
    <dgm:cxn modelId="{A8F10E31-53CD-4EA4-8807-23DD9A3F7844}" type="presOf" srcId="{F3858664-0732-4B48-8D62-D9F28CA5C149}" destId="{700F55B4-A296-4977-B7C4-E9B2FAEAEBEE}" srcOrd="1" destOrd="0" presId="urn:microsoft.com/office/officeart/2008/layout/HorizontalMultiLevelHierarchy"/>
    <dgm:cxn modelId="{015D204F-A52D-4B1B-839A-47F38F096C27}" type="presOf" srcId="{44804C21-2A55-4359-93D0-601553E651E3}" destId="{2EE6EA2F-CC75-4D8C-86F5-3503A2DBDB58}" srcOrd="0" destOrd="0" presId="urn:microsoft.com/office/officeart/2008/layout/HorizontalMultiLevelHierarchy"/>
    <dgm:cxn modelId="{2288439A-6DDF-4D53-A7B4-2660898CECD9}" type="presOf" srcId="{125C76FD-2461-4931-8441-C3CFCA4B4855}" destId="{81BA5532-5FD6-439A-8C9C-9876446C38AB}" srcOrd="0" destOrd="0" presId="urn:microsoft.com/office/officeart/2008/layout/HorizontalMultiLevelHierarchy"/>
    <dgm:cxn modelId="{C464EA4F-F020-483D-8060-A7A558CF9E63}" type="presOf" srcId="{F394D0AD-423F-48E5-AF4E-F5B349F1EE5A}" destId="{5044221F-BB33-48E6-B013-A84F4E9AA35B}" srcOrd="1" destOrd="0" presId="urn:microsoft.com/office/officeart/2008/layout/HorizontalMultiLevelHierarchy"/>
    <dgm:cxn modelId="{3C3033CB-F233-4ABF-B27A-27E52906ADC8}" srcId="{125C76FD-2461-4931-8441-C3CFCA4B4855}" destId="{464532FE-C4CE-42DA-8787-2800F76CE4A8}" srcOrd="5" destOrd="0" parTransId="{A48C5755-585D-4784-A87C-FDA9418112D5}" sibTransId="{A7801E27-8DFC-4063-ACAD-1B8A8D08CFEE}"/>
    <dgm:cxn modelId="{60667A5F-E757-425A-B151-747E2D22305B}" type="presOf" srcId="{87E765A4-7BE4-4D5A-A469-E1CD0BF5650B}" destId="{1EC781B8-BC6A-437B-BC88-EEC103938FFB}" srcOrd="1" destOrd="0" presId="urn:microsoft.com/office/officeart/2008/layout/HorizontalMultiLevelHierarchy"/>
    <dgm:cxn modelId="{71E7483C-A339-4611-9AA8-9F5399C3AD1C}" type="presOf" srcId="{7776B55A-182D-4266-B984-84A44F041FA4}" destId="{2B6F6D3E-F5C7-4D36-BA10-FFD5ECE36DA7}" srcOrd="0" destOrd="0" presId="urn:microsoft.com/office/officeart/2008/layout/HorizontalMultiLevelHierarchy"/>
    <dgm:cxn modelId="{6631F685-D9AA-45B0-B3C9-BBBD8C011E2C}" type="presOf" srcId="{A48C5755-585D-4784-A87C-FDA9418112D5}" destId="{4525347A-362C-45CC-8DBA-A7FFB2D622DE}" srcOrd="1" destOrd="0" presId="urn:microsoft.com/office/officeart/2008/layout/HorizontalMultiLevelHierarchy"/>
    <dgm:cxn modelId="{257649C5-511A-4F8A-AEFF-330CF5368F10}" type="presOf" srcId="{F3858664-0732-4B48-8D62-D9F28CA5C149}" destId="{7F468E3F-A7C5-416E-B7BD-DC935814A5D0}" srcOrd="0" destOrd="0" presId="urn:microsoft.com/office/officeart/2008/layout/HorizontalMultiLevelHierarchy"/>
    <dgm:cxn modelId="{582273C0-D593-4970-9A74-6BA48376CCC2}" type="presOf" srcId="{F394D0AD-423F-48E5-AF4E-F5B349F1EE5A}" destId="{4CBDF06D-1D63-440D-A0FE-C8C3BCB3300F}" srcOrd="0" destOrd="0" presId="urn:microsoft.com/office/officeart/2008/layout/HorizontalMultiLevelHierarchy"/>
    <dgm:cxn modelId="{A1F01C01-D0D0-4CB3-9F0A-4E59D3C2F44F}" srcId="{125C76FD-2461-4931-8441-C3CFCA4B4855}" destId="{A6A59293-DCBF-4642-862F-2BBCE1805C31}" srcOrd="4" destOrd="0" parTransId="{7DC46BFA-0A3E-4A33-BB06-1562C4CD1178}" sibTransId="{4C44055F-A259-4082-9E24-0071BAD47EB2}"/>
    <dgm:cxn modelId="{564FE5A5-253A-4921-B5F6-50959A475AE0}" type="presOf" srcId="{A48C5755-585D-4784-A87C-FDA9418112D5}" destId="{512AA58E-2229-46A4-896C-D1ACFC87DB49}" srcOrd="0" destOrd="0" presId="urn:microsoft.com/office/officeart/2008/layout/HorizontalMultiLevelHierarchy"/>
    <dgm:cxn modelId="{D4EE9559-57CF-42ED-A8E7-3F648A5651B0}" srcId="{44804C21-2A55-4359-93D0-601553E651E3}" destId="{125C76FD-2461-4931-8441-C3CFCA4B4855}" srcOrd="0" destOrd="0" parTransId="{4A5E390C-E3E9-4DC3-BFAB-E25AD23CE833}" sibTransId="{6B2B66D9-9BA2-427E-B613-43D74F3CF302}"/>
    <dgm:cxn modelId="{6E2569B1-892C-4D46-9C93-DDCE0A7E9426}" type="presParOf" srcId="{2EE6EA2F-CC75-4D8C-86F5-3503A2DBDB58}" destId="{1B789140-264D-446B-88CD-BE8E611A0714}" srcOrd="0" destOrd="0" presId="urn:microsoft.com/office/officeart/2008/layout/HorizontalMultiLevelHierarchy"/>
    <dgm:cxn modelId="{3B36215F-C00E-4DBF-A4F5-D374B7CA97D5}" type="presParOf" srcId="{1B789140-264D-446B-88CD-BE8E611A0714}" destId="{81BA5532-5FD6-439A-8C9C-9876446C38AB}" srcOrd="0" destOrd="0" presId="urn:microsoft.com/office/officeart/2008/layout/HorizontalMultiLevelHierarchy"/>
    <dgm:cxn modelId="{F42D4AAF-9BE2-422C-B237-6C62AE895D19}" type="presParOf" srcId="{1B789140-264D-446B-88CD-BE8E611A0714}" destId="{EDF52F9D-3637-4404-9A11-765E6A970010}" srcOrd="1" destOrd="0" presId="urn:microsoft.com/office/officeart/2008/layout/HorizontalMultiLevelHierarchy"/>
    <dgm:cxn modelId="{3C630F41-505E-4115-B400-0DDFD79D8A4D}" type="presParOf" srcId="{EDF52F9D-3637-4404-9A11-765E6A970010}" destId="{2B6F6D3E-F5C7-4D36-BA10-FFD5ECE36DA7}" srcOrd="0" destOrd="0" presId="urn:microsoft.com/office/officeart/2008/layout/HorizontalMultiLevelHierarchy"/>
    <dgm:cxn modelId="{2CDB863A-5DDF-4939-8206-853E478FBD3D}" type="presParOf" srcId="{2B6F6D3E-F5C7-4D36-BA10-FFD5ECE36DA7}" destId="{C275E945-2B9A-423D-86E6-D16A6B7D6694}" srcOrd="0" destOrd="0" presId="urn:microsoft.com/office/officeart/2008/layout/HorizontalMultiLevelHierarchy"/>
    <dgm:cxn modelId="{8263B556-858B-4917-873A-2E751F829077}" type="presParOf" srcId="{EDF52F9D-3637-4404-9A11-765E6A970010}" destId="{FECBC432-A8D8-499A-9D7D-4475D54ACB10}" srcOrd="1" destOrd="0" presId="urn:microsoft.com/office/officeart/2008/layout/HorizontalMultiLevelHierarchy"/>
    <dgm:cxn modelId="{2F7DF938-6965-42BE-B543-F6A109BDC18C}" type="presParOf" srcId="{FECBC432-A8D8-499A-9D7D-4475D54ACB10}" destId="{EDBE9B01-2FB1-4CA5-832B-38517ACBC4DB}" srcOrd="0" destOrd="0" presId="urn:microsoft.com/office/officeart/2008/layout/HorizontalMultiLevelHierarchy"/>
    <dgm:cxn modelId="{F13CFA8C-5A56-4907-83AF-41B0454F9A47}" type="presParOf" srcId="{FECBC432-A8D8-499A-9D7D-4475D54ACB10}" destId="{FC66E7E9-60AD-43DC-9045-D0911A18F4E3}" srcOrd="1" destOrd="0" presId="urn:microsoft.com/office/officeart/2008/layout/HorizontalMultiLevelHierarchy"/>
    <dgm:cxn modelId="{EB105D20-BAE4-490C-8B5E-CDD792F3141A}" type="presParOf" srcId="{EDF52F9D-3637-4404-9A11-765E6A970010}" destId="{7F468E3F-A7C5-416E-B7BD-DC935814A5D0}" srcOrd="2" destOrd="0" presId="urn:microsoft.com/office/officeart/2008/layout/HorizontalMultiLevelHierarchy"/>
    <dgm:cxn modelId="{00B07B0F-75C0-4FB6-A3DA-7C6AF7D08457}" type="presParOf" srcId="{7F468E3F-A7C5-416E-B7BD-DC935814A5D0}" destId="{700F55B4-A296-4977-B7C4-E9B2FAEAEBEE}" srcOrd="0" destOrd="0" presId="urn:microsoft.com/office/officeart/2008/layout/HorizontalMultiLevelHierarchy"/>
    <dgm:cxn modelId="{B058CBBF-B722-41E9-BB03-4956200FAB21}" type="presParOf" srcId="{EDF52F9D-3637-4404-9A11-765E6A970010}" destId="{9ACA1230-FEBE-48EC-BCB4-4D3536095485}" srcOrd="3" destOrd="0" presId="urn:microsoft.com/office/officeart/2008/layout/HorizontalMultiLevelHierarchy"/>
    <dgm:cxn modelId="{E2E51301-BF55-4DD7-A5B8-F000BD226020}" type="presParOf" srcId="{9ACA1230-FEBE-48EC-BCB4-4D3536095485}" destId="{57E7EA7D-BDE9-4AD1-9BDB-8A178D072AEC}" srcOrd="0" destOrd="0" presId="urn:microsoft.com/office/officeart/2008/layout/HorizontalMultiLevelHierarchy"/>
    <dgm:cxn modelId="{AF5CD41F-62E1-4BDC-A6ED-A55270E4AE96}" type="presParOf" srcId="{9ACA1230-FEBE-48EC-BCB4-4D3536095485}" destId="{FDFAC2E2-4B5F-4B50-99CE-47F7E47FA6E5}" srcOrd="1" destOrd="0" presId="urn:microsoft.com/office/officeart/2008/layout/HorizontalMultiLevelHierarchy"/>
    <dgm:cxn modelId="{70E80530-071E-4DAC-94CF-88D6724ECF75}" type="presParOf" srcId="{EDF52F9D-3637-4404-9A11-765E6A970010}" destId="{4CBDF06D-1D63-440D-A0FE-C8C3BCB3300F}" srcOrd="4" destOrd="0" presId="urn:microsoft.com/office/officeart/2008/layout/HorizontalMultiLevelHierarchy"/>
    <dgm:cxn modelId="{ED78A6DD-2FC7-4FE6-9E7E-2023CC943BF5}" type="presParOf" srcId="{4CBDF06D-1D63-440D-A0FE-C8C3BCB3300F}" destId="{5044221F-BB33-48E6-B013-A84F4E9AA35B}" srcOrd="0" destOrd="0" presId="urn:microsoft.com/office/officeart/2008/layout/HorizontalMultiLevelHierarchy"/>
    <dgm:cxn modelId="{72F48699-82CC-4EDA-9FFD-C26793F24655}" type="presParOf" srcId="{EDF52F9D-3637-4404-9A11-765E6A970010}" destId="{CC96AE11-2A1E-4768-A3E8-B2D64BDBBB47}" srcOrd="5" destOrd="0" presId="urn:microsoft.com/office/officeart/2008/layout/HorizontalMultiLevelHierarchy"/>
    <dgm:cxn modelId="{1A4512E8-46E7-4013-8075-C92D54A3A7D9}" type="presParOf" srcId="{CC96AE11-2A1E-4768-A3E8-B2D64BDBBB47}" destId="{330C359E-6A43-47C8-8E30-3AF3DB2AAFAD}" srcOrd="0" destOrd="0" presId="urn:microsoft.com/office/officeart/2008/layout/HorizontalMultiLevelHierarchy"/>
    <dgm:cxn modelId="{00B9229B-D8CB-403F-BCA8-B13DA9792E46}" type="presParOf" srcId="{CC96AE11-2A1E-4768-A3E8-B2D64BDBBB47}" destId="{BB4BAD77-0FE2-4151-BD3C-2D2ECFDFF628}" srcOrd="1" destOrd="0" presId="urn:microsoft.com/office/officeart/2008/layout/HorizontalMultiLevelHierarchy"/>
    <dgm:cxn modelId="{50510981-363B-4760-BCF1-09DE8D092172}" type="presParOf" srcId="{EDF52F9D-3637-4404-9A11-765E6A970010}" destId="{2452EF0A-7C27-435C-9134-26EA848D88BD}" srcOrd="6" destOrd="0" presId="urn:microsoft.com/office/officeart/2008/layout/HorizontalMultiLevelHierarchy"/>
    <dgm:cxn modelId="{87540C37-D15C-4DAF-B626-D142725F6BB1}" type="presParOf" srcId="{2452EF0A-7C27-435C-9134-26EA848D88BD}" destId="{1EC781B8-BC6A-437B-BC88-EEC103938FFB}" srcOrd="0" destOrd="0" presId="urn:microsoft.com/office/officeart/2008/layout/HorizontalMultiLevelHierarchy"/>
    <dgm:cxn modelId="{081A293A-4A15-4227-8A05-A82C62BBE993}" type="presParOf" srcId="{EDF52F9D-3637-4404-9A11-765E6A970010}" destId="{0F2857E9-9502-40E9-809A-BA4289C4C0A2}" srcOrd="7" destOrd="0" presId="urn:microsoft.com/office/officeart/2008/layout/HorizontalMultiLevelHierarchy"/>
    <dgm:cxn modelId="{5B2ED584-5CE1-43F5-ADBA-CA4690E7206C}" type="presParOf" srcId="{0F2857E9-9502-40E9-809A-BA4289C4C0A2}" destId="{67312572-0265-4198-A759-9439AC817F99}" srcOrd="0" destOrd="0" presId="urn:microsoft.com/office/officeart/2008/layout/HorizontalMultiLevelHierarchy"/>
    <dgm:cxn modelId="{1D9F2696-75A5-49F8-9ADE-57513CCA08BF}" type="presParOf" srcId="{0F2857E9-9502-40E9-809A-BA4289C4C0A2}" destId="{633C7534-3F54-4167-A9D7-A00A032D111B}" srcOrd="1" destOrd="0" presId="urn:microsoft.com/office/officeart/2008/layout/HorizontalMultiLevelHierarchy"/>
    <dgm:cxn modelId="{10B5B99C-2970-41B2-AB4B-6FC81584473F}" type="presParOf" srcId="{EDF52F9D-3637-4404-9A11-765E6A970010}" destId="{D0C5E314-B37D-402C-8FA2-141D2B1D7FA2}" srcOrd="8" destOrd="0" presId="urn:microsoft.com/office/officeart/2008/layout/HorizontalMultiLevelHierarchy"/>
    <dgm:cxn modelId="{44BAC207-1DA7-4E56-B79C-11FD0AFECB3D}" type="presParOf" srcId="{D0C5E314-B37D-402C-8FA2-141D2B1D7FA2}" destId="{821DE4A2-8E0F-4A6D-BE02-DB4094DDE64A}" srcOrd="0" destOrd="0" presId="urn:microsoft.com/office/officeart/2008/layout/HorizontalMultiLevelHierarchy"/>
    <dgm:cxn modelId="{97D8BC94-05ED-4E01-B12F-24D5F3187195}" type="presParOf" srcId="{EDF52F9D-3637-4404-9A11-765E6A970010}" destId="{5F6667E8-3347-4242-9A0E-8BE4AB641BB1}" srcOrd="9" destOrd="0" presId="urn:microsoft.com/office/officeart/2008/layout/HorizontalMultiLevelHierarchy"/>
    <dgm:cxn modelId="{339757D6-B624-438C-A1DB-7F46BE372C03}" type="presParOf" srcId="{5F6667E8-3347-4242-9A0E-8BE4AB641BB1}" destId="{BCB432B0-CE37-4C95-B4F5-4C1E8C8883C3}" srcOrd="0" destOrd="0" presId="urn:microsoft.com/office/officeart/2008/layout/HorizontalMultiLevelHierarchy"/>
    <dgm:cxn modelId="{6BEFAD81-BD34-4A1E-94E9-2B8A4125A1F0}" type="presParOf" srcId="{5F6667E8-3347-4242-9A0E-8BE4AB641BB1}" destId="{4C843007-AAA6-448D-970F-0270D659DD2A}" srcOrd="1" destOrd="0" presId="urn:microsoft.com/office/officeart/2008/layout/HorizontalMultiLevelHierarchy"/>
    <dgm:cxn modelId="{412216BD-AE16-4988-A9C5-D23BC7F33225}" type="presParOf" srcId="{EDF52F9D-3637-4404-9A11-765E6A970010}" destId="{512AA58E-2229-46A4-896C-D1ACFC87DB49}" srcOrd="10" destOrd="0" presId="urn:microsoft.com/office/officeart/2008/layout/HorizontalMultiLevelHierarchy"/>
    <dgm:cxn modelId="{09F75C5B-DAEB-4A3D-BBB0-1E0DBBF518A1}" type="presParOf" srcId="{512AA58E-2229-46A4-896C-D1ACFC87DB49}" destId="{4525347A-362C-45CC-8DBA-A7FFB2D622DE}" srcOrd="0" destOrd="0" presId="urn:microsoft.com/office/officeart/2008/layout/HorizontalMultiLevelHierarchy"/>
    <dgm:cxn modelId="{B1550FCB-54E4-4C37-A81D-CFD694B4FD42}" type="presParOf" srcId="{EDF52F9D-3637-4404-9A11-765E6A970010}" destId="{603FD721-0F7A-4DEF-B762-EE00A216994D}" srcOrd="11" destOrd="0" presId="urn:microsoft.com/office/officeart/2008/layout/HorizontalMultiLevelHierarchy"/>
    <dgm:cxn modelId="{67D9F0C2-1F39-4EE6-912C-37ED59C8882F}" type="presParOf" srcId="{603FD721-0F7A-4DEF-B762-EE00A216994D}" destId="{BF6E2DA0-D5C0-4CB0-9DB8-A562B487C148}" srcOrd="0" destOrd="0" presId="urn:microsoft.com/office/officeart/2008/layout/HorizontalMultiLevelHierarchy"/>
    <dgm:cxn modelId="{8234D667-F16D-42D7-B306-797F8CD016B6}" type="presParOf" srcId="{603FD721-0F7A-4DEF-B762-EE00A216994D}" destId="{E92FD59B-34F6-4C05-ACE4-2F6D97F68D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95C2-7EB4-4418-A6F2-2D930C57CBD1}">
      <dsp:nvSpPr>
        <dsp:cNvPr id="0" name=""/>
        <dsp:cNvSpPr/>
      </dsp:nvSpPr>
      <dsp:spPr>
        <a:xfrm>
          <a:off x="0" y="1416770"/>
          <a:ext cx="8496300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</a:t>
          </a:r>
          <a:endParaRPr lang="en-US" sz="2400" kern="1200" dirty="0"/>
        </a:p>
      </dsp:txBody>
      <dsp:txXfrm>
        <a:off x="0" y="1726116"/>
        <a:ext cx="8186954" cy="618693"/>
      </dsp:txXfrm>
    </dsp:sp>
    <dsp:sp modelId="{7FBF3E90-C40C-41E9-9D17-02DF85328D6B}">
      <dsp:nvSpPr>
        <dsp:cNvPr id="0" name=""/>
        <dsp:cNvSpPr/>
      </dsp:nvSpPr>
      <dsp:spPr>
        <a:xfrm>
          <a:off x="2616860" y="1829232"/>
          <a:ext cx="587943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</a:t>
          </a:r>
          <a:endParaRPr lang="en-US" sz="2400" kern="1200" dirty="0"/>
        </a:p>
      </dsp:txBody>
      <dsp:txXfrm>
        <a:off x="2616860" y="2138578"/>
        <a:ext cx="5570093" cy="618693"/>
      </dsp:txXfrm>
    </dsp:sp>
    <dsp:sp modelId="{839EBF5D-D10D-4CD1-9007-0643D1075D02}">
      <dsp:nvSpPr>
        <dsp:cNvPr id="0" name=""/>
        <dsp:cNvSpPr/>
      </dsp:nvSpPr>
      <dsp:spPr>
        <a:xfrm>
          <a:off x="5233720" y="2241694"/>
          <a:ext cx="326257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CORE</a:t>
          </a:r>
          <a:endParaRPr lang="en-US" sz="2400" kern="1200" dirty="0"/>
        </a:p>
      </dsp:txBody>
      <dsp:txXfrm>
        <a:off x="5233720" y="2551040"/>
        <a:ext cx="2953233" cy="61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A58E-2229-46A4-896C-D1ACFC87DB49}">
      <dsp:nvSpPr>
        <dsp:cNvPr id="0" name=""/>
        <dsp:cNvSpPr/>
      </dsp:nvSpPr>
      <dsp:spPr>
        <a:xfrm>
          <a:off x="2778252" y="2447925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2109213"/>
              </a:lnTo>
              <a:lnTo>
                <a:pt x="442766" y="210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3448652"/>
        <a:ext cx="107759" cy="107759"/>
      </dsp:txXfrm>
    </dsp:sp>
    <dsp:sp modelId="{D0C5E314-B37D-402C-8FA2-141D2B1D7FA2}">
      <dsp:nvSpPr>
        <dsp:cNvPr id="0" name=""/>
        <dsp:cNvSpPr/>
      </dsp:nvSpPr>
      <dsp:spPr>
        <a:xfrm>
          <a:off x="2778252" y="2447925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1265528"/>
              </a:lnTo>
              <a:lnTo>
                <a:pt x="442766" y="1265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3047170"/>
        <a:ext cx="67037" cy="67037"/>
      </dsp:txXfrm>
    </dsp:sp>
    <dsp:sp modelId="{2452EF0A-7C27-435C-9134-26EA848D88BD}">
      <dsp:nvSpPr>
        <dsp:cNvPr id="0" name=""/>
        <dsp:cNvSpPr/>
      </dsp:nvSpPr>
      <dsp:spPr>
        <a:xfrm>
          <a:off x="2778252" y="2447925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421842"/>
              </a:lnTo>
              <a:lnTo>
                <a:pt x="442766" y="42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643557"/>
        <a:ext cx="30577" cy="30577"/>
      </dsp:txXfrm>
    </dsp:sp>
    <dsp:sp modelId="{4CBDF06D-1D63-440D-A0FE-C8C3BCB3300F}">
      <dsp:nvSpPr>
        <dsp:cNvPr id="0" name=""/>
        <dsp:cNvSpPr/>
      </dsp:nvSpPr>
      <dsp:spPr>
        <a:xfrm>
          <a:off x="2778252" y="2026082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421842"/>
              </a:moveTo>
              <a:lnTo>
                <a:pt x="221383" y="421842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221714"/>
        <a:ext cx="30577" cy="30577"/>
      </dsp:txXfrm>
    </dsp:sp>
    <dsp:sp modelId="{7F468E3F-A7C5-416E-B7BD-DC935814A5D0}">
      <dsp:nvSpPr>
        <dsp:cNvPr id="0" name=""/>
        <dsp:cNvSpPr/>
      </dsp:nvSpPr>
      <dsp:spPr>
        <a:xfrm>
          <a:off x="2778252" y="1182396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1265528"/>
              </a:moveTo>
              <a:lnTo>
                <a:pt x="221383" y="1265528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1781642"/>
        <a:ext cx="67037" cy="67037"/>
      </dsp:txXfrm>
    </dsp:sp>
    <dsp:sp modelId="{2B6F6D3E-F5C7-4D36-BA10-FFD5ECE36DA7}">
      <dsp:nvSpPr>
        <dsp:cNvPr id="0" name=""/>
        <dsp:cNvSpPr/>
      </dsp:nvSpPr>
      <dsp:spPr>
        <a:xfrm>
          <a:off x="2778252" y="338711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2109213"/>
              </a:moveTo>
              <a:lnTo>
                <a:pt x="221383" y="2109213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1339438"/>
        <a:ext cx="107759" cy="107759"/>
      </dsp:txXfrm>
    </dsp:sp>
    <dsp:sp modelId="{81BA5532-5FD6-439A-8C9C-9876446C38AB}">
      <dsp:nvSpPr>
        <dsp:cNvPr id="0" name=""/>
        <dsp:cNvSpPr/>
      </dsp:nvSpPr>
      <dsp:spPr>
        <a:xfrm rot="16200000">
          <a:off x="664598" y="2110450"/>
          <a:ext cx="3552359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ASP.NET</a:t>
          </a:r>
          <a:endParaRPr lang="en-US" sz="4600" kern="1200" dirty="0"/>
        </a:p>
      </dsp:txBody>
      <dsp:txXfrm>
        <a:off x="664598" y="2110450"/>
        <a:ext cx="3552359" cy="674948"/>
      </dsp:txXfrm>
    </dsp:sp>
    <dsp:sp modelId="{EDBE9B01-2FB1-4CA5-832B-38517ACBC4DB}">
      <dsp:nvSpPr>
        <dsp:cNvPr id="0" name=""/>
        <dsp:cNvSpPr/>
      </dsp:nvSpPr>
      <dsp:spPr>
        <a:xfrm>
          <a:off x="3221018" y="1237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MVC</a:t>
          </a:r>
          <a:endParaRPr lang="en-US" sz="2400" kern="1200" dirty="0"/>
        </a:p>
      </dsp:txBody>
      <dsp:txXfrm>
        <a:off x="3221018" y="1237"/>
        <a:ext cx="3171976" cy="674948"/>
      </dsp:txXfrm>
    </dsp:sp>
    <dsp:sp modelId="{57E7EA7D-BDE9-4AD1-9BDB-8A178D072AEC}">
      <dsp:nvSpPr>
        <dsp:cNvPr id="0" name=""/>
        <dsp:cNvSpPr/>
      </dsp:nvSpPr>
      <dsp:spPr>
        <a:xfrm>
          <a:off x="3221018" y="844922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API</a:t>
          </a:r>
          <a:endParaRPr lang="en-US" sz="2400" kern="1200" dirty="0"/>
        </a:p>
      </dsp:txBody>
      <dsp:txXfrm>
        <a:off x="3221018" y="844922"/>
        <a:ext cx="3171976" cy="674948"/>
      </dsp:txXfrm>
    </dsp:sp>
    <dsp:sp modelId="{330C359E-6A43-47C8-8E30-3AF3DB2AAFAD}">
      <dsp:nvSpPr>
        <dsp:cNvPr id="0" name=""/>
        <dsp:cNvSpPr/>
      </dsp:nvSpPr>
      <dsp:spPr>
        <a:xfrm>
          <a:off x="3221018" y="1688608"/>
          <a:ext cx="3167084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</a:t>
          </a:r>
          <a:r>
            <a:rPr lang="en-US" sz="2400" kern="1200" dirty="0" err="1" smtClean="0"/>
            <a:t>SignalR</a:t>
          </a:r>
          <a:endParaRPr lang="en-US" sz="2400" kern="1200" dirty="0"/>
        </a:p>
      </dsp:txBody>
      <dsp:txXfrm>
        <a:off x="3221018" y="1688608"/>
        <a:ext cx="3167084" cy="674948"/>
      </dsp:txXfrm>
    </dsp:sp>
    <dsp:sp modelId="{67312572-0265-4198-A759-9439AC817F99}">
      <dsp:nvSpPr>
        <dsp:cNvPr id="0" name=""/>
        <dsp:cNvSpPr/>
      </dsp:nvSpPr>
      <dsp:spPr>
        <a:xfrm>
          <a:off x="3221018" y="2532293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RAZOR</a:t>
          </a:r>
          <a:endParaRPr lang="en-US" sz="2400" kern="1200" dirty="0"/>
        </a:p>
      </dsp:txBody>
      <dsp:txXfrm>
        <a:off x="3221018" y="2532293"/>
        <a:ext cx="3171976" cy="674948"/>
      </dsp:txXfrm>
    </dsp:sp>
    <dsp:sp modelId="{BCB432B0-CE37-4C95-B4F5-4C1E8C8883C3}">
      <dsp:nvSpPr>
        <dsp:cNvPr id="0" name=""/>
        <dsp:cNvSpPr/>
      </dsp:nvSpPr>
      <dsp:spPr>
        <a:xfrm>
          <a:off x="3221018" y="3375979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Forms</a:t>
          </a:r>
          <a:endParaRPr lang="en-US" sz="2400" kern="1200" dirty="0"/>
        </a:p>
      </dsp:txBody>
      <dsp:txXfrm>
        <a:off x="3221018" y="3375979"/>
        <a:ext cx="3171976" cy="674948"/>
      </dsp:txXfrm>
    </dsp:sp>
    <dsp:sp modelId="{BF6E2DA0-D5C0-4CB0-9DB8-A562B487C148}">
      <dsp:nvSpPr>
        <dsp:cNvPr id="0" name=""/>
        <dsp:cNvSpPr/>
      </dsp:nvSpPr>
      <dsp:spPr>
        <a:xfrm>
          <a:off x="3221018" y="4219664"/>
          <a:ext cx="317166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Others</a:t>
          </a:r>
          <a:endParaRPr lang="en-US" sz="2400" kern="1200" dirty="0"/>
        </a:p>
      </dsp:txBody>
      <dsp:txXfrm>
        <a:off x="3221018" y="4219664"/>
        <a:ext cx="3171666" cy="67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54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  <p:sldLayoutId id="214748371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4608665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50" y="3713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82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64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NAME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9793930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5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320480" cy="216024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in THEORY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5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</a:t>
            </a:r>
            <a:r>
              <a:rPr lang="en-GB" dirty="0"/>
              <a:t>in practice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1931455" y="2489405"/>
            <a:ext cx="5292385" cy="9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931455" y="2493056"/>
            <a:ext cx="5292385" cy="9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1"/>
          </p:cNvCxnSpPr>
          <p:nvPr/>
        </p:nvCxnSpPr>
        <p:spPr>
          <a:xfrm>
            <a:off x="1931455" y="4264363"/>
            <a:ext cx="1447398" cy="10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1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27736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3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(NOT </a:t>
            </a:r>
            <a:r>
              <a:rPr lang="en-GB" dirty="0" smtClean="0"/>
              <a:t>ORIGINAL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5175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10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MILESTONES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1996 – ASP (Active Server Pages)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2002 – ASP.NET (ASP+)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2008 – ASP.NET MVC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2010 – ASP.NET Web </a:t>
            </a:r>
            <a:r>
              <a:rPr lang="en-GB" sz="2400" dirty="0" smtClean="0"/>
              <a:t>Pages (Razor)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2012 – ASP.NET Web API, </a:t>
            </a:r>
            <a:r>
              <a:rPr lang="en-GB" sz="2400" dirty="0" err="1"/>
              <a:t>SignalR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2016 – ASP.NET CORE (ASP.NET 5, </a:t>
            </a:r>
            <a:r>
              <a:rPr lang="en-GB" sz="2400" dirty="0" err="1"/>
              <a:t>vNext</a:t>
            </a:r>
            <a:r>
              <a:rPr lang="en-GB" sz="2400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2018 – You are here</a:t>
            </a:r>
            <a:endParaRPr lang="en-GB" sz="2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Server </a:t>
            </a:r>
            <a:r>
              <a:rPr lang="en-GB" dirty="0" smtClean="0"/>
              <a:t>Pages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Released by Microsoft in 1996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remains </a:t>
            </a:r>
            <a:r>
              <a:rPr lang="en-US" sz="2400" dirty="0" smtClean="0"/>
              <a:t>supported </a:t>
            </a:r>
            <a:r>
              <a:rPr lang="en-US" sz="2400" dirty="0"/>
              <a:t>until 14 January 2020</a:t>
            </a:r>
            <a:r>
              <a:rPr lang="en-GB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uses server-side </a:t>
            </a:r>
            <a:r>
              <a:rPr lang="en-US" sz="2400" dirty="0" smtClean="0"/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 </a:t>
            </a:r>
            <a:r>
              <a:rPr lang="en-US" sz="2400" dirty="0"/>
              <a:t>interpreter </a:t>
            </a:r>
            <a:r>
              <a:rPr lang="en-GB" sz="2400" dirty="0" smtClean="0"/>
              <a:t>supports VBScript, </a:t>
            </a:r>
            <a:r>
              <a:rPr lang="en-GB" sz="2400" dirty="0" err="1" smtClean="0"/>
              <a:t>PerlScript</a:t>
            </a:r>
            <a:r>
              <a:rPr lang="en-GB" sz="2400" dirty="0"/>
              <a:t> </a:t>
            </a:r>
            <a:r>
              <a:rPr lang="en-GB" sz="2400" dirty="0" smtClean="0"/>
              <a:t>and JScript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JScript !==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&lt;%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 </a:t>
            </a:r>
            <a:r>
              <a:rPr lang="en-GB" dirty="0" err="1" smtClean="0">
                <a:latin typeface="Lucida Console" panose="020B0609040504020204" pitchFamily="49" charset="0"/>
              </a:rPr>
              <a:t>Response.Write</a:t>
            </a:r>
            <a:r>
              <a:rPr lang="en-GB" dirty="0" smtClean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"Hello World!"</a:t>
            </a:r>
          </a:p>
          <a:p>
            <a:r>
              <a:rPr lang="en-GB" dirty="0" smtClean="0">
                <a:latin typeface="Lucida Console" panose="020B0609040504020204" pitchFamily="49" charset="0"/>
              </a:rPr>
              <a:t>%&gt;</a:t>
            </a:r>
            <a:br>
              <a:rPr lang="en-GB" dirty="0" smtClean="0">
                <a:latin typeface="Lucida Console" panose="020B0609040504020204" pitchFamily="49" charset="0"/>
              </a:rPr>
            </a:br>
            <a:endParaRPr lang="en-GB" dirty="0" smtClean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/>
            </a:r>
            <a:br>
              <a:rPr lang="en-GB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&lt;% @ Language = "JScript" %&gt;&lt;%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Response.Write</a:t>
            </a:r>
            <a:r>
              <a:rPr lang="en-US" dirty="0">
                <a:latin typeface="Lucida Console" panose="020B0609040504020204" pitchFamily="49" charset="0"/>
              </a:rPr>
              <a:t>("Hello World!");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5601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Released </a:t>
            </a:r>
            <a:r>
              <a:rPr lang="en-GB" sz="2400" dirty="0" smtClean="0"/>
              <a:t>in 2002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Compiled </a:t>
            </a:r>
            <a:r>
              <a:rPr lang="en-US" sz="2400" dirty="0" smtClean="0"/>
              <a:t>code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Based on .NET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ASP.NET supports CLR languages (C</a:t>
            </a:r>
            <a:r>
              <a:rPr lang="en-US" sz="2400" dirty="0" smtClean="0"/>
              <a:t>#, VB.NET, F#, etc.)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Ability to use the code-behind</a:t>
            </a:r>
            <a:r>
              <a:rPr lang="en-US" sz="2400" dirty="0" smtClean="0"/>
              <a:t> development </a:t>
            </a:r>
            <a:r>
              <a:rPr lang="en-US" sz="2400" dirty="0" smtClean="0"/>
              <a:t>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195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Extensions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MVC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RAZOR (Web Pages)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</a:t>
            </a:r>
            <a:r>
              <a:rPr lang="en-US" sz="2400" dirty="0" err="1" smtClean="0"/>
              <a:t>SignalR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Others (ASP.NET Dynamic Data, ASP.NET AJAX,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Released in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Light-weight and modular HTTP request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Cross-platform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on .NETSTANDARD (.NET Framework or </a:t>
            </a:r>
            <a:r>
              <a:rPr lang="en-US" sz="2400" dirty="0"/>
              <a:t>Core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Modular and distributed as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8526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6405</TotalTime>
  <Words>322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Black</vt:lpstr>
      <vt:lpstr>Arial Bold</vt:lpstr>
      <vt:lpstr>Arial Narrow</vt:lpstr>
      <vt:lpstr>Arial Regular</vt:lpstr>
      <vt:lpstr>Calibri</vt:lpstr>
      <vt:lpstr>Lucida Console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History MILESTONES</vt:lpstr>
      <vt:lpstr>Active Server Pages Facts</vt:lpstr>
      <vt:lpstr>Code sample</vt:lpstr>
      <vt:lpstr>ASP.NET Facts</vt:lpstr>
      <vt:lpstr>ASP.NET Extensions</vt:lpstr>
      <vt:lpstr>ASP.NET CORE Facts</vt:lpstr>
      <vt:lpstr>SHORT OVERVIEW</vt:lpstr>
      <vt:lpstr>SHORT OVERVIEW</vt:lpstr>
      <vt:lpstr>PowerPoint Presentation</vt:lpstr>
      <vt:lpstr>PowerPoint Presentation</vt:lpstr>
      <vt:lpstr>WEBSITE TYPES in THEORY</vt:lpstr>
      <vt:lpstr>WEBSITE TYPES in practice</vt:lpstr>
      <vt:lpstr>Mvc PATTERN</vt:lpstr>
      <vt:lpstr>MVC in ASP.NET (NOT ORIGINAL)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699</cp:revision>
  <dcterms:created xsi:type="dcterms:W3CDTF">2015-05-04T13:52:14Z</dcterms:created>
  <dcterms:modified xsi:type="dcterms:W3CDTF">2018-01-30T14:47:12Z</dcterms:modified>
</cp:coreProperties>
</file>