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34"/>
  </p:notesMasterIdLst>
  <p:handoutMasterIdLst>
    <p:handoutMasterId r:id="rId35"/>
  </p:handoutMasterIdLst>
  <p:sldIdLst>
    <p:sldId id="334" r:id="rId5"/>
    <p:sldId id="338" r:id="rId6"/>
    <p:sldId id="286" r:id="rId7"/>
    <p:sldId id="522" r:id="rId8"/>
    <p:sldId id="523" r:id="rId9"/>
    <p:sldId id="526" r:id="rId10"/>
    <p:sldId id="527" r:id="rId11"/>
    <p:sldId id="525" r:id="rId12"/>
    <p:sldId id="529" r:id="rId13"/>
    <p:sldId id="524" r:id="rId14"/>
    <p:sldId id="530" r:id="rId15"/>
    <p:sldId id="531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3" r:id="rId26"/>
    <p:sldId id="544" r:id="rId27"/>
    <p:sldId id="546" r:id="rId28"/>
    <p:sldId id="547" r:id="rId29"/>
    <p:sldId id="528" r:id="rId30"/>
    <p:sldId id="545" r:id="rId31"/>
    <p:sldId id="520" r:id="rId32"/>
    <p:sldId id="52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1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Tag Helpers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PUT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that will be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that will be same object per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endParaRPr lang="en-US" dirty="0">
              <a:solidFill>
                <a:srgbClr val="008B8B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/>
                <a:cs typeface="Consolas"/>
              </a:rPr>
              <a:t>//Perform authentication</a:t>
            </a:r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app.UseAuthentication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//Let’s find a right controller for request</a:t>
            </a:r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app.UseMvcWithDefaultRoute</a:t>
            </a:r>
            <a:r>
              <a:rPr lang="en-US" dirty="0" smtClean="0"/>
              <a:t>();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</a:t>
            </a:r>
            <a:endParaRPr lang="en-US" dirty="0" smtClean="0">
              <a:solidFill>
                <a:srgbClr val="0064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  <a:endParaRPr lang="en-US" dirty="0">
              <a:solidFill>
                <a:srgbClr val="A31515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780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 HELPERS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.NET Core is a free and open-source managed software framework for Windows, </a:t>
            </a:r>
            <a:r>
              <a:rPr lang="en-US" dirty="0" err="1"/>
              <a:t>macOS</a:t>
            </a:r>
            <a:r>
              <a:rPr lang="en-US" dirty="0"/>
              <a:t> 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ASP.NET Core is a cross-platform, high-performance, open-source framework for building modern, cloud-based, Internet-connected applications.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9163338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383</Words>
  <Application>Microsoft Office PowerPoint</Application>
  <PresentationFormat>On-screen Show (4:3)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REASONS</vt:lpstr>
      <vt:lpstr>HISTORY</vt:lpstr>
      <vt:lpstr>PowerPoint Presentation</vt:lpstr>
      <vt:lpstr>PowerPoint Presentation</vt:lpstr>
      <vt:lpstr>TOOLS</vt:lpstr>
      <vt:lpstr>ASP.NET CORE fundamentals</vt:lpstr>
      <vt:lpstr>Entry Point</vt:lpstr>
      <vt:lpstr>Startup</vt:lpstr>
      <vt:lpstr>Dependency injection</vt:lpstr>
      <vt:lpstr>Dependency injection</vt:lpstr>
      <vt:lpstr>Dependency injection</vt:lpstr>
      <vt:lpstr>Middleware</vt:lpstr>
      <vt:lpstr>Middleware</vt:lpstr>
      <vt:lpstr>Static files</vt:lpstr>
      <vt:lpstr>Environments</vt:lpstr>
      <vt:lpstr>COnfiguration</vt:lpstr>
      <vt:lpstr>COnfiguration</vt:lpstr>
      <vt:lpstr>COnfiguration</vt:lpstr>
      <vt:lpstr>Logging</vt:lpstr>
      <vt:lpstr>Logging</vt:lpstr>
      <vt:lpstr>TAG HELPERS</vt:lpstr>
      <vt:lpstr>Quote of the day</vt:lpstr>
      <vt:lpstr>PowerPoint Presentation</vt:lpstr>
      <vt:lpstr>IT’s ALL ABOUT architecture</vt:lpstr>
      <vt:lpstr>IT’s ALL ABOUT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791</cp:revision>
  <dcterms:created xsi:type="dcterms:W3CDTF">2015-05-04T13:52:14Z</dcterms:created>
  <dcterms:modified xsi:type="dcterms:W3CDTF">2018-02-02T14:03:58Z</dcterms:modified>
</cp:coreProperties>
</file>