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slideLayouts/slideLayout3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3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61" r:id="rId2"/>
    <p:sldMasterId id="2147483682" r:id="rId3"/>
    <p:sldMasterId id="2147483702" r:id="rId4"/>
  </p:sldMasterIdLst>
  <p:notesMasterIdLst>
    <p:notesMasterId r:id="rId48"/>
  </p:notesMasterIdLst>
  <p:handoutMasterIdLst>
    <p:handoutMasterId r:id="rId49"/>
  </p:handoutMasterIdLst>
  <p:sldIdLst>
    <p:sldId id="334" r:id="rId5"/>
    <p:sldId id="338" r:id="rId6"/>
    <p:sldId id="582" r:id="rId7"/>
    <p:sldId id="583" r:id="rId8"/>
    <p:sldId id="545" r:id="rId9"/>
    <p:sldId id="546" r:id="rId10"/>
    <p:sldId id="552" r:id="rId11"/>
    <p:sldId id="550" r:id="rId12"/>
    <p:sldId id="549" r:id="rId13"/>
    <p:sldId id="551" r:id="rId14"/>
    <p:sldId id="521" r:id="rId15"/>
    <p:sldId id="520" r:id="rId16"/>
    <p:sldId id="553" r:id="rId17"/>
    <p:sldId id="557" r:id="rId18"/>
    <p:sldId id="555" r:id="rId19"/>
    <p:sldId id="547" r:id="rId20"/>
    <p:sldId id="558" r:id="rId21"/>
    <p:sldId id="584" r:id="rId22"/>
    <p:sldId id="559" r:id="rId23"/>
    <p:sldId id="579" r:id="rId24"/>
    <p:sldId id="561" r:id="rId25"/>
    <p:sldId id="562" r:id="rId26"/>
    <p:sldId id="585" r:id="rId27"/>
    <p:sldId id="563" r:id="rId28"/>
    <p:sldId id="570" r:id="rId29"/>
    <p:sldId id="564" r:id="rId30"/>
    <p:sldId id="586" r:id="rId31"/>
    <p:sldId id="565" r:id="rId32"/>
    <p:sldId id="575" r:id="rId33"/>
    <p:sldId id="569" r:id="rId34"/>
    <p:sldId id="566" r:id="rId35"/>
    <p:sldId id="587" r:id="rId36"/>
    <p:sldId id="567" r:id="rId37"/>
    <p:sldId id="576" r:id="rId38"/>
    <p:sldId id="571" r:id="rId39"/>
    <p:sldId id="568" r:id="rId40"/>
    <p:sldId id="588" r:id="rId41"/>
    <p:sldId id="572" r:id="rId42"/>
    <p:sldId id="573" r:id="rId43"/>
    <p:sldId id="574" r:id="rId44"/>
    <p:sldId id="577" r:id="rId45"/>
    <p:sldId id="589" r:id="rId46"/>
    <p:sldId id="578" r:id="rId4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52A9"/>
    <a:srgbClr val="FFFFFF"/>
    <a:srgbClr val="808080"/>
    <a:srgbClr val="BCBDC0"/>
    <a:srgbClr val="2E8636"/>
    <a:srgbClr val="F2F2F2"/>
    <a:srgbClr val="707070"/>
    <a:srgbClr val="E6E6E6"/>
    <a:srgbClr val="D9D9D9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Средний стиль 2 —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A107856-5554-42FB-B03E-39F5DBC370BA}" styleName="Средний стиль 4 — акцент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5758FB7-9AC5-4552-8A53-C91805E547FA}" styleName="Стиль из темы 1 - акцент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D083AE6-46FA-4A59-8FB0-9F97EB10719F}" styleName="Светлый стиль 3 — акцент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4B1156A-380E-4F78-BDF5-A606A8083BF9}" styleName="Средний стиль 4 — акцент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46" autoAdjust="0"/>
    <p:restoredTop sz="70800" autoAdjust="0"/>
  </p:normalViewPr>
  <p:slideViewPr>
    <p:cSldViewPr>
      <p:cViewPr varScale="1">
        <p:scale>
          <a:sx n="82" d="100"/>
          <a:sy n="82" d="100"/>
        </p:scale>
        <p:origin x="2358" y="5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2406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presProps" Target="presProps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51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POW</c:v>
                </c:pt>
              </c:strCache>
            </c:strRef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Sheet1!$A$2:$A$32</c:f>
              <c:numCache>
                <c:formatCode>General</c:formatCode>
                <c:ptCount val="3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</c:numCache>
            </c:numRef>
          </c:xVal>
          <c:yVal>
            <c:numRef>
              <c:f>Sheet1!$B$2:$B$32</c:f>
              <c:numCache>
                <c:formatCode>General</c:formatCode>
                <c:ptCount val="31"/>
                <c:pt idx="0">
                  <c:v>0</c:v>
                </c:pt>
                <c:pt idx="1">
                  <c:v>0.1</c:v>
                </c:pt>
                <c:pt idx="2">
                  <c:v>0.4</c:v>
                </c:pt>
                <c:pt idx="3">
                  <c:v>0.9</c:v>
                </c:pt>
                <c:pt idx="4">
                  <c:v>1.6</c:v>
                </c:pt>
                <c:pt idx="5">
                  <c:v>2.5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2521-45A0-8446-75B77078D7D7}"/>
            </c:ext>
          </c:extLst>
        </c:ser>
        <c:ser>
          <c:idx val="3"/>
          <c:order val="1"/>
          <c:tx>
            <c:strRef>
              <c:f>Sheet1!$D$1</c:f>
              <c:strCache>
                <c:ptCount val="1"/>
                <c:pt idx="0">
                  <c:v>LINEAR</c:v>
                </c:pt>
              </c:strCache>
            </c:strRef>
          </c:tx>
          <c:spPr>
            <a:ln w="2222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xVal>
            <c:numRef>
              <c:f>Sheet1!$A$2:$A$32</c:f>
              <c:numCache>
                <c:formatCode>General</c:formatCode>
                <c:ptCount val="3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</c:numCache>
            </c:numRef>
          </c:xVal>
          <c:yVal>
            <c:numRef>
              <c:f>Sheet1!$D$2:$D$32</c:f>
              <c:numCache>
                <c:formatCode>General</c:formatCode>
                <c:ptCount val="31"/>
                <c:pt idx="0">
                  <c:v>0</c:v>
                </c:pt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2521-45A0-8446-75B77078D7D7}"/>
            </c:ext>
          </c:extLst>
        </c:ser>
        <c:ser>
          <c:idx val="6"/>
          <c:order val="2"/>
          <c:tx>
            <c:strRef>
              <c:f>Sheet1!$F$1</c:f>
              <c:strCache>
                <c:ptCount val="1"/>
                <c:pt idx="0">
                  <c:v>LOG</c:v>
                </c:pt>
              </c:strCache>
            </c:strRef>
          </c:tx>
          <c:spPr>
            <a:ln w="2222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Sheet1!$A$2:$A$32</c:f>
              <c:numCache>
                <c:formatCode>General</c:formatCode>
                <c:ptCount val="3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</c:numCache>
            </c:numRef>
          </c:xVal>
          <c:yVal>
            <c:numRef>
              <c:f>Sheet1!$F$2:$F$32</c:f>
              <c:numCache>
                <c:formatCode>General</c:formatCode>
                <c:ptCount val="31"/>
                <c:pt idx="0">
                  <c:v>0</c:v>
                </c:pt>
                <c:pt idx="1">
                  <c:v>8</c:v>
                </c:pt>
                <c:pt idx="2">
                  <c:v>14</c:v>
                </c:pt>
                <c:pt idx="3">
                  <c:v>18.679700005769249</c:v>
                </c:pt>
                <c:pt idx="4">
                  <c:v>22</c:v>
                </c:pt>
                <c:pt idx="5">
                  <c:v>24.575424759098897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6-2521-45A0-8446-75B77078D7D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162960"/>
        <c:axId val="18160464"/>
      </c:scatterChart>
      <c:valAx>
        <c:axId val="1816296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160464"/>
        <c:crosses val="autoZero"/>
        <c:crossBetween val="midCat"/>
      </c:valAx>
      <c:valAx>
        <c:axId val="18160464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Difficulty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crossAx val="1816296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POW</c:v>
                </c:pt>
              </c:strCache>
            </c:strRef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Sheet1!$A$2:$A$32</c:f>
              <c:numCache>
                <c:formatCode>General</c:formatCode>
                <c:ptCount val="3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</c:numCache>
            </c:numRef>
          </c:xVal>
          <c:yVal>
            <c:numRef>
              <c:f>Sheet1!$B$2:$B$32</c:f>
              <c:numCache>
                <c:formatCode>General</c:formatCode>
                <c:ptCount val="31"/>
                <c:pt idx="0">
                  <c:v>0</c:v>
                </c:pt>
                <c:pt idx="1">
                  <c:v>0.1</c:v>
                </c:pt>
                <c:pt idx="2">
                  <c:v>0.4</c:v>
                </c:pt>
                <c:pt idx="3">
                  <c:v>0.9</c:v>
                </c:pt>
                <c:pt idx="4">
                  <c:v>1.6</c:v>
                </c:pt>
                <c:pt idx="5">
                  <c:v>2.5</c:v>
                </c:pt>
                <c:pt idx="6">
                  <c:v>3.6</c:v>
                </c:pt>
                <c:pt idx="7">
                  <c:v>4.9000000000000004</c:v>
                </c:pt>
                <c:pt idx="8">
                  <c:v>6.4</c:v>
                </c:pt>
                <c:pt idx="9">
                  <c:v>8.1</c:v>
                </c:pt>
                <c:pt idx="10">
                  <c:v>10</c:v>
                </c:pt>
                <c:pt idx="11">
                  <c:v>12.1</c:v>
                </c:pt>
                <c:pt idx="12">
                  <c:v>14.4</c:v>
                </c:pt>
                <c:pt idx="13">
                  <c:v>16.899999999999999</c:v>
                </c:pt>
                <c:pt idx="14">
                  <c:v>19.600000000000001</c:v>
                </c:pt>
                <c:pt idx="15">
                  <c:v>22.5</c:v>
                </c:pt>
                <c:pt idx="16">
                  <c:v>25.6</c:v>
                </c:pt>
                <c:pt idx="17">
                  <c:v>28.9</c:v>
                </c:pt>
                <c:pt idx="18">
                  <c:v>32.4</c:v>
                </c:pt>
                <c:pt idx="19">
                  <c:v>36.1</c:v>
                </c:pt>
                <c:pt idx="20">
                  <c:v>40</c:v>
                </c:pt>
                <c:pt idx="21">
                  <c:v>44.1</c:v>
                </c:pt>
                <c:pt idx="22">
                  <c:v>48.4</c:v>
                </c:pt>
                <c:pt idx="23">
                  <c:v>52.9</c:v>
                </c:pt>
                <c:pt idx="24">
                  <c:v>57.6</c:v>
                </c:pt>
                <c:pt idx="25">
                  <c:v>62.5</c:v>
                </c:pt>
                <c:pt idx="26">
                  <c:v>67.599999999999994</c:v>
                </c:pt>
                <c:pt idx="27">
                  <c:v>72.900000000000006</c:v>
                </c:pt>
                <c:pt idx="28">
                  <c:v>78.400000000000006</c:v>
                </c:pt>
                <c:pt idx="29">
                  <c:v>84.1</c:v>
                </c:pt>
                <c:pt idx="30">
                  <c:v>90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2521-45A0-8446-75B77078D7D7}"/>
            </c:ext>
          </c:extLst>
        </c:ser>
        <c:ser>
          <c:idx val="3"/>
          <c:order val="1"/>
          <c:tx>
            <c:strRef>
              <c:f>Sheet1!$D$1</c:f>
              <c:strCache>
                <c:ptCount val="1"/>
                <c:pt idx="0">
                  <c:v>LINEAR</c:v>
                </c:pt>
              </c:strCache>
            </c:strRef>
          </c:tx>
          <c:spPr>
            <a:ln w="2222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xVal>
            <c:numRef>
              <c:f>Sheet1!$A$2:$A$32</c:f>
              <c:numCache>
                <c:formatCode>General</c:formatCode>
                <c:ptCount val="3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</c:numCache>
            </c:numRef>
          </c:xVal>
          <c:yVal>
            <c:numRef>
              <c:f>Sheet1!$D$2:$D$32</c:f>
              <c:numCache>
                <c:formatCode>General</c:formatCode>
                <c:ptCount val="31"/>
                <c:pt idx="0">
                  <c:v>0</c:v>
                </c:pt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  <c:pt idx="10">
                  <c:v>20</c:v>
                </c:pt>
                <c:pt idx="11">
                  <c:v>22</c:v>
                </c:pt>
                <c:pt idx="12">
                  <c:v>24</c:v>
                </c:pt>
                <c:pt idx="13">
                  <c:v>26</c:v>
                </c:pt>
                <c:pt idx="14">
                  <c:v>28</c:v>
                </c:pt>
                <c:pt idx="15">
                  <c:v>30</c:v>
                </c:pt>
                <c:pt idx="16">
                  <c:v>32</c:v>
                </c:pt>
                <c:pt idx="17">
                  <c:v>34</c:v>
                </c:pt>
                <c:pt idx="18">
                  <c:v>36</c:v>
                </c:pt>
                <c:pt idx="19">
                  <c:v>38</c:v>
                </c:pt>
                <c:pt idx="20">
                  <c:v>40</c:v>
                </c:pt>
                <c:pt idx="21">
                  <c:v>42</c:v>
                </c:pt>
                <c:pt idx="22">
                  <c:v>44</c:v>
                </c:pt>
                <c:pt idx="23">
                  <c:v>46</c:v>
                </c:pt>
                <c:pt idx="24">
                  <c:v>48</c:v>
                </c:pt>
                <c:pt idx="25">
                  <c:v>50</c:v>
                </c:pt>
                <c:pt idx="26">
                  <c:v>52</c:v>
                </c:pt>
                <c:pt idx="27">
                  <c:v>54</c:v>
                </c:pt>
                <c:pt idx="28">
                  <c:v>56</c:v>
                </c:pt>
                <c:pt idx="29">
                  <c:v>58</c:v>
                </c:pt>
                <c:pt idx="30">
                  <c:v>60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2521-45A0-8446-75B77078D7D7}"/>
            </c:ext>
          </c:extLst>
        </c:ser>
        <c:ser>
          <c:idx val="6"/>
          <c:order val="2"/>
          <c:tx>
            <c:strRef>
              <c:f>Sheet1!$F$1</c:f>
              <c:strCache>
                <c:ptCount val="1"/>
                <c:pt idx="0">
                  <c:v>LOG</c:v>
                </c:pt>
              </c:strCache>
            </c:strRef>
          </c:tx>
          <c:spPr>
            <a:ln w="2222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Sheet1!$A$2:$A$32</c:f>
              <c:numCache>
                <c:formatCode>General</c:formatCode>
                <c:ptCount val="3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</c:numCache>
            </c:numRef>
          </c:xVal>
          <c:yVal>
            <c:numRef>
              <c:f>Sheet1!$F$2:$F$32</c:f>
              <c:numCache>
                <c:formatCode>General</c:formatCode>
                <c:ptCount val="31"/>
                <c:pt idx="0">
                  <c:v>0</c:v>
                </c:pt>
                <c:pt idx="1">
                  <c:v>8</c:v>
                </c:pt>
                <c:pt idx="2">
                  <c:v>14</c:v>
                </c:pt>
                <c:pt idx="3">
                  <c:v>18.679700005769249</c:v>
                </c:pt>
                <c:pt idx="4">
                  <c:v>22</c:v>
                </c:pt>
                <c:pt idx="5">
                  <c:v>24.575424759098897</c:v>
                </c:pt>
                <c:pt idx="6">
                  <c:v>26.679700005769249</c:v>
                </c:pt>
                <c:pt idx="7">
                  <c:v>28.458839376460833</c:v>
                </c:pt>
                <c:pt idx="8">
                  <c:v>30</c:v>
                </c:pt>
                <c:pt idx="9">
                  <c:v>31.359400011538501</c:v>
                </c:pt>
                <c:pt idx="10">
                  <c:v>32.575424759098901</c:v>
                </c:pt>
                <c:pt idx="11">
                  <c:v>33.675452949098386</c:v>
                </c:pt>
                <c:pt idx="12">
                  <c:v>34.679700005769249</c:v>
                </c:pt>
                <c:pt idx="13">
                  <c:v>35.603517745128741</c:v>
                </c:pt>
                <c:pt idx="14">
                  <c:v>36.45883937646083</c:v>
                </c:pt>
                <c:pt idx="15">
                  <c:v>37.25512476486815</c:v>
                </c:pt>
                <c:pt idx="16">
                  <c:v>38</c:v>
                </c:pt>
                <c:pt idx="17">
                  <c:v>38.69970273000272</c:v>
                </c:pt>
                <c:pt idx="18">
                  <c:v>39.359400011538497</c:v>
                </c:pt>
                <c:pt idx="19">
                  <c:v>39.983420107548682</c:v>
                </c:pt>
                <c:pt idx="20">
                  <c:v>40.575424759098901</c:v>
                </c:pt>
                <c:pt idx="21">
                  <c:v>41.138539382230086</c:v>
                </c:pt>
                <c:pt idx="22">
                  <c:v>41.675452949098378</c:v>
                </c:pt>
                <c:pt idx="23">
                  <c:v>42.188495648456104</c:v>
                </c:pt>
                <c:pt idx="24">
                  <c:v>42.679700005769256</c:v>
                </c:pt>
                <c:pt idx="25">
                  <c:v>43.150849518197795</c:v>
                </c:pt>
                <c:pt idx="26">
                  <c:v>43.603517745128741</c:v>
                </c:pt>
                <c:pt idx="27">
                  <c:v>44.039100017307753</c:v>
                </c:pt>
                <c:pt idx="28">
                  <c:v>44.45883937646083</c:v>
                </c:pt>
                <c:pt idx="29">
                  <c:v>44.863847961020582</c:v>
                </c:pt>
                <c:pt idx="30">
                  <c:v>45.25512476486815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6-2521-45A0-8446-75B77078D7D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162960"/>
        <c:axId val="18160464"/>
      </c:scatterChart>
      <c:valAx>
        <c:axId val="1816296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160464"/>
        <c:crosses val="autoZero"/>
        <c:crossBetween val="midCat"/>
      </c:valAx>
      <c:valAx>
        <c:axId val="18160464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Difficulty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crossAx val="1816296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POW</c:v>
                </c:pt>
              </c:strCache>
            </c:strRef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Sheet1!$A$2:$A$102</c:f>
              <c:numCache>
                <c:formatCode>General</c:formatCode>
                <c:ptCount val="10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</c:numCache>
            </c:numRef>
          </c:xVal>
          <c:yVal>
            <c:numRef>
              <c:f>Sheet1!$B$2:$B$102</c:f>
              <c:numCache>
                <c:formatCode>General</c:formatCode>
                <c:ptCount val="101"/>
                <c:pt idx="0">
                  <c:v>0</c:v>
                </c:pt>
                <c:pt idx="1">
                  <c:v>0.1</c:v>
                </c:pt>
                <c:pt idx="2">
                  <c:v>0.4</c:v>
                </c:pt>
                <c:pt idx="3">
                  <c:v>0.9</c:v>
                </c:pt>
                <c:pt idx="4">
                  <c:v>1.6</c:v>
                </c:pt>
                <c:pt idx="5">
                  <c:v>2.5</c:v>
                </c:pt>
                <c:pt idx="6">
                  <c:v>3.6</c:v>
                </c:pt>
                <c:pt idx="7">
                  <c:v>4.9000000000000004</c:v>
                </c:pt>
                <c:pt idx="8">
                  <c:v>6.4</c:v>
                </c:pt>
                <c:pt idx="9">
                  <c:v>8.1</c:v>
                </c:pt>
                <c:pt idx="10">
                  <c:v>10</c:v>
                </c:pt>
                <c:pt idx="11">
                  <c:v>12.1</c:v>
                </c:pt>
                <c:pt idx="12">
                  <c:v>14.4</c:v>
                </c:pt>
                <c:pt idx="13">
                  <c:v>16.899999999999999</c:v>
                </c:pt>
                <c:pt idx="14">
                  <c:v>19.600000000000001</c:v>
                </c:pt>
                <c:pt idx="15">
                  <c:v>22.5</c:v>
                </c:pt>
                <c:pt idx="16">
                  <c:v>25.6</c:v>
                </c:pt>
                <c:pt idx="17">
                  <c:v>28.9</c:v>
                </c:pt>
                <c:pt idx="18">
                  <c:v>32.4</c:v>
                </c:pt>
                <c:pt idx="19">
                  <c:v>36.1</c:v>
                </c:pt>
                <c:pt idx="20">
                  <c:v>40</c:v>
                </c:pt>
                <c:pt idx="21">
                  <c:v>44.1</c:v>
                </c:pt>
                <c:pt idx="22">
                  <c:v>48.4</c:v>
                </c:pt>
                <c:pt idx="23">
                  <c:v>52.9</c:v>
                </c:pt>
                <c:pt idx="24">
                  <c:v>57.6</c:v>
                </c:pt>
                <c:pt idx="25">
                  <c:v>62.5</c:v>
                </c:pt>
                <c:pt idx="26">
                  <c:v>67.599999999999994</c:v>
                </c:pt>
                <c:pt idx="27">
                  <c:v>72.900000000000006</c:v>
                </c:pt>
                <c:pt idx="28">
                  <c:v>78.400000000000006</c:v>
                </c:pt>
                <c:pt idx="29">
                  <c:v>84.1</c:v>
                </c:pt>
                <c:pt idx="30">
                  <c:v>90</c:v>
                </c:pt>
                <c:pt idx="31">
                  <c:v>96.1</c:v>
                </c:pt>
                <c:pt idx="32">
                  <c:v>102.4</c:v>
                </c:pt>
                <c:pt idx="33">
                  <c:v>108.9</c:v>
                </c:pt>
                <c:pt idx="34">
                  <c:v>115.6</c:v>
                </c:pt>
                <c:pt idx="35">
                  <c:v>122.5</c:v>
                </c:pt>
                <c:pt idx="36">
                  <c:v>129.6</c:v>
                </c:pt>
                <c:pt idx="37">
                  <c:v>136.9</c:v>
                </c:pt>
                <c:pt idx="38">
                  <c:v>144.4</c:v>
                </c:pt>
                <c:pt idx="39">
                  <c:v>152.1</c:v>
                </c:pt>
                <c:pt idx="40">
                  <c:v>160</c:v>
                </c:pt>
                <c:pt idx="41">
                  <c:v>168.1</c:v>
                </c:pt>
                <c:pt idx="42">
                  <c:v>176.4</c:v>
                </c:pt>
                <c:pt idx="43">
                  <c:v>184.9</c:v>
                </c:pt>
                <c:pt idx="44">
                  <c:v>193.6</c:v>
                </c:pt>
                <c:pt idx="45">
                  <c:v>202.5</c:v>
                </c:pt>
                <c:pt idx="46">
                  <c:v>211.6</c:v>
                </c:pt>
                <c:pt idx="47">
                  <c:v>220.9</c:v>
                </c:pt>
                <c:pt idx="48">
                  <c:v>230.4</c:v>
                </c:pt>
                <c:pt idx="49">
                  <c:v>240.1</c:v>
                </c:pt>
                <c:pt idx="50">
                  <c:v>250</c:v>
                </c:pt>
                <c:pt idx="51">
                  <c:v>260.10000000000002</c:v>
                </c:pt>
                <c:pt idx="52">
                  <c:v>270.39999999999998</c:v>
                </c:pt>
                <c:pt idx="53">
                  <c:v>280.89999999999998</c:v>
                </c:pt>
                <c:pt idx="54">
                  <c:v>291.60000000000002</c:v>
                </c:pt>
                <c:pt idx="55">
                  <c:v>302.5</c:v>
                </c:pt>
                <c:pt idx="56">
                  <c:v>313.60000000000002</c:v>
                </c:pt>
                <c:pt idx="57">
                  <c:v>324.89999999999998</c:v>
                </c:pt>
                <c:pt idx="58">
                  <c:v>336.4</c:v>
                </c:pt>
                <c:pt idx="59">
                  <c:v>348.1</c:v>
                </c:pt>
                <c:pt idx="60">
                  <c:v>360</c:v>
                </c:pt>
                <c:pt idx="61">
                  <c:v>372.1</c:v>
                </c:pt>
                <c:pt idx="62">
                  <c:v>384.4</c:v>
                </c:pt>
                <c:pt idx="63">
                  <c:v>396.9</c:v>
                </c:pt>
                <c:pt idx="64">
                  <c:v>409.6</c:v>
                </c:pt>
                <c:pt idx="65">
                  <c:v>422.5</c:v>
                </c:pt>
                <c:pt idx="66">
                  <c:v>435.6</c:v>
                </c:pt>
                <c:pt idx="67">
                  <c:v>448.9</c:v>
                </c:pt>
                <c:pt idx="68">
                  <c:v>462.4</c:v>
                </c:pt>
                <c:pt idx="69">
                  <c:v>476.1</c:v>
                </c:pt>
                <c:pt idx="70">
                  <c:v>490</c:v>
                </c:pt>
                <c:pt idx="71">
                  <c:v>504.1</c:v>
                </c:pt>
                <c:pt idx="72">
                  <c:v>518.4</c:v>
                </c:pt>
                <c:pt idx="73">
                  <c:v>532.9</c:v>
                </c:pt>
                <c:pt idx="74">
                  <c:v>547.6</c:v>
                </c:pt>
                <c:pt idx="75">
                  <c:v>562.5</c:v>
                </c:pt>
                <c:pt idx="76">
                  <c:v>577.6</c:v>
                </c:pt>
                <c:pt idx="77">
                  <c:v>592.9</c:v>
                </c:pt>
                <c:pt idx="78">
                  <c:v>608.4</c:v>
                </c:pt>
                <c:pt idx="79">
                  <c:v>624.1</c:v>
                </c:pt>
                <c:pt idx="80">
                  <c:v>640</c:v>
                </c:pt>
                <c:pt idx="81">
                  <c:v>656.1</c:v>
                </c:pt>
                <c:pt idx="82">
                  <c:v>672.4</c:v>
                </c:pt>
                <c:pt idx="83">
                  <c:v>688.9</c:v>
                </c:pt>
                <c:pt idx="84">
                  <c:v>705.6</c:v>
                </c:pt>
                <c:pt idx="85">
                  <c:v>722.5</c:v>
                </c:pt>
                <c:pt idx="86">
                  <c:v>739.6</c:v>
                </c:pt>
                <c:pt idx="87">
                  <c:v>756.9</c:v>
                </c:pt>
                <c:pt idx="88">
                  <c:v>774.4</c:v>
                </c:pt>
                <c:pt idx="89">
                  <c:v>792.1</c:v>
                </c:pt>
                <c:pt idx="90">
                  <c:v>810</c:v>
                </c:pt>
                <c:pt idx="91">
                  <c:v>828.1</c:v>
                </c:pt>
                <c:pt idx="92">
                  <c:v>846.4</c:v>
                </c:pt>
                <c:pt idx="93">
                  <c:v>864.9</c:v>
                </c:pt>
                <c:pt idx="94">
                  <c:v>883.6</c:v>
                </c:pt>
                <c:pt idx="95">
                  <c:v>902.5</c:v>
                </c:pt>
                <c:pt idx="96">
                  <c:v>921.6</c:v>
                </c:pt>
                <c:pt idx="97">
                  <c:v>940.9</c:v>
                </c:pt>
                <c:pt idx="98">
                  <c:v>960.4</c:v>
                </c:pt>
                <c:pt idx="99">
                  <c:v>980.1</c:v>
                </c:pt>
                <c:pt idx="100">
                  <c:v>1000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2521-45A0-8446-75B77078D7D7}"/>
            </c:ext>
          </c:extLst>
        </c:ser>
        <c:ser>
          <c:idx val="3"/>
          <c:order val="1"/>
          <c:tx>
            <c:strRef>
              <c:f>Sheet1!$D$1</c:f>
              <c:strCache>
                <c:ptCount val="1"/>
                <c:pt idx="0">
                  <c:v>LINEAR</c:v>
                </c:pt>
              </c:strCache>
            </c:strRef>
          </c:tx>
          <c:spPr>
            <a:ln w="2222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xVal>
            <c:numRef>
              <c:f>Sheet1!$A$2:$A$102</c:f>
              <c:numCache>
                <c:formatCode>General</c:formatCode>
                <c:ptCount val="10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</c:numCache>
            </c:numRef>
          </c:xVal>
          <c:yVal>
            <c:numRef>
              <c:f>Sheet1!$D$2:$D$102</c:f>
              <c:numCache>
                <c:formatCode>General</c:formatCode>
                <c:ptCount val="101"/>
                <c:pt idx="0">
                  <c:v>0</c:v>
                </c:pt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  <c:pt idx="10">
                  <c:v>20</c:v>
                </c:pt>
                <c:pt idx="11">
                  <c:v>22</c:v>
                </c:pt>
                <c:pt idx="12">
                  <c:v>24</c:v>
                </c:pt>
                <c:pt idx="13">
                  <c:v>26</c:v>
                </c:pt>
                <c:pt idx="14">
                  <c:v>28</c:v>
                </c:pt>
                <c:pt idx="15">
                  <c:v>30</c:v>
                </c:pt>
                <c:pt idx="16">
                  <c:v>32</c:v>
                </c:pt>
                <c:pt idx="17">
                  <c:v>34</c:v>
                </c:pt>
                <c:pt idx="18">
                  <c:v>36</c:v>
                </c:pt>
                <c:pt idx="19">
                  <c:v>38</c:v>
                </c:pt>
                <c:pt idx="20">
                  <c:v>40</c:v>
                </c:pt>
                <c:pt idx="21">
                  <c:v>42</c:v>
                </c:pt>
                <c:pt idx="22">
                  <c:v>44</c:v>
                </c:pt>
                <c:pt idx="23">
                  <c:v>46</c:v>
                </c:pt>
                <c:pt idx="24">
                  <c:v>48</c:v>
                </c:pt>
                <c:pt idx="25">
                  <c:v>50</c:v>
                </c:pt>
                <c:pt idx="26">
                  <c:v>52</c:v>
                </c:pt>
                <c:pt idx="27">
                  <c:v>54</c:v>
                </c:pt>
                <c:pt idx="28">
                  <c:v>56</c:v>
                </c:pt>
                <c:pt idx="29">
                  <c:v>58</c:v>
                </c:pt>
                <c:pt idx="30">
                  <c:v>60</c:v>
                </c:pt>
                <c:pt idx="31">
                  <c:v>62</c:v>
                </c:pt>
                <c:pt idx="32">
                  <c:v>64</c:v>
                </c:pt>
                <c:pt idx="33">
                  <c:v>66</c:v>
                </c:pt>
                <c:pt idx="34">
                  <c:v>68</c:v>
                </c:pt>
                <c:pt idx="35">
                  <c:v>70</c:v>
                </c:pt>
                <c:pt idx="36">
                  <c:v>72</c:v>
                </c:pt>
                <c:pt idx="37">
                  <c:v>74</c:v>
                </c:pt>
                <c:pt idx="38">
                  <c:v>76</c:v>
                </c:pt>
                <c:pt idx="39">
                  <c:v>78</c:v>
                </c:pt>
                <c:pt idx="40">
                  <c:v>80</c:v>
                </c:pt>
                <c:pt idx="41">
                  <c:v>82</c:v>
                </c:pt>
                <c:pt idx="42">
                  <c:v>84</c:v>
                </c:pt>
                <c:pt idx="43">
                  <c:v>86</c:v>
                </c:pt>
                <c:pt idx="44">
                  <c:v>88</c:v>
                </c:pt>
                <c:pt idx="45">
                  <c:v>90</c:v>
                </c:pt>
                <c:pt idx="46">
                  <c:v>92</c:v>
                </c:pt>
                <c:pt idx="47">
                  <c:v>94</c:v>
                </c:pt>
                <c:pt idx="48">
                  <c:v>96</c:v>
                </c:pt>
                <c:pt idx="49">
                  <c:v>98</c:v>
                </c:pt>
                <c:pt idx="50">
                  <c:v>100</c:v>
                </c:pt>
                <c:pt idx="51">
                  <c:v>102</c:v>
                </c:pt>
                <c:pt idx="52">
                  <c:v>104</c:v>
                </c:pt>
                <c:pt idx="53">
                  <c:v>106</c:v>
                </c:pt>
                <c:pt idx="54">
                  <c:v>108</c:v>
                </c:pt>
                <c:pt idx="55">
                  <c:v>110</c:v>
                </c:pt>
                <c:pt idx="56">
                  <c:v>112</c:v>
                </c:pt>
                <c:pt idx="57">
                  <c:v>114</c:v>
                </c:pt>
                <c:pt idx="58">
                  <c:v>116</c:v>
                </c:pt>
                <c:pt idx="59">
                  <c:v>118</c:v>
                </c:pt>
                <c:pt idx="60">
                  <c:v>120</c:v>
                </c:pt>
                <c:pt idx="61">
                  <c:v>122</c:v>
                </c:pt>
                <c:pt idx="62">
                  <c:v>124</c:v>
                </c:pt>
                <c:pt idx="63">
                  <c:v>126</c:v>
                </c:pt>
                <c:pt idx="64">
                  <c:v>128</c:v>
                </c:pt>
                <c:pt idx="65">
                  <c:v>130</c:v>
                </c:pt>
                <c:pt idx="66">
                  <c:v>132</c:v>
                </c:pt>
                <c:pt idx="67">
                  <c:v>134</c:v>
                </c:pt>
                <c:pt idx="68">
                  <c:v>136</c:v>
                </c:pt>
                <c:pt idx="69">
                  <c:v>138</c:v>
                </c:pt>
                <c:pt idx="70">
                  <c:v>140</c:v>
                </c:pt>
                <c:pt idx="71">
                  <c:v>142</c:v>
                </c:pt>
                <c:pt idx="72">
                  <c:v>144</c:v>
                </c:pt>
                <c:pt idx="73">
                  <c:v>146</c:v>
                </c:pt>
                <c:pt idx="74">
                  <c:v>148</c:v>
                </c:pt>
                <c:pt idx="75">
                  <c:v>150</c:v>
                </c:pt>
                <c:pt idx="76">
                  <c:v>152</c:v>
                </c:pt>
                <c:pt idx="77">
                  <c:v>154</c:v>
                </c:pt>
                <c:pt idx="78">
                  <c:v>156</c:v>
                </c:pt>
                <c:pt idx="79">
                  <c:v>158</c:v>
                </c:pt>
                <c:pt idx="80">
                  <c:v>160</c:v>
                </c:pt>
                <c:pt idx="81">
                  <c:v>162</c:v>
                </c:pt>
                <c:pt idx="82">
                  <c:v>164</c:v>
                </c:pt>
                <c:pt idx="83">
                  <c:v>166</c:v>
                </c:pt>
                <c:pt idx="84">
                  <c:v>168</c:v>
                </c:pt>
                <c:pt idx="85">
                  <c:v>170</c:v>
                </c:pt>
                <c:pt idx="86">
                  <c:v>172</c:v>
                </c:pt>
                <c:pt idx="87">
                  <c:v>174</c:v>
                </c:pt>
                <c:pt idx="88">
                  <c:v>176</c:v>
                </c:pt>
                <c:pt idx="89">
                  <c:v>178</c:v>
                </c:pt>
                <c:pt idx="90">
                  <c:v>180</c:v>
                </c:pt>
                <c:pt idx="91">
                  <c:v>182</c:v>
                </c:pt>
                <c:pt idx="92">
                  <c:v>184</c:v>
                </c:pt>
                <c:pt idx="93">
                  <c:v>186</c:v>
                </c:pt>
                <c:pt idx="94">
                  <c:v>188</c:v>
                </c:pt>
                <c:pt idx="95">
                  <c:v>190</c:v>
                </c:pt>
                <c:pt idx="96">
                  <c:v>192</c:v>
                </c:pt>
                <c:pt idx="97">
                  <c:v>194</c:v>
                </c:pt>
                <c:pt idx="98">
                  <c:v>196</c:v>
                </c:pt>
                <c:pt idx="99">
                  <c:v>198</c:v>
                </c:pt>
                <c:pt idx="100">
                  <c:v>200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2521-45A0-8446-75B77078D7D7}"/>
            </c:ext>
          </c:extLst>
        </c:ser>
        <c:ser>
          <c:idx val="6"/>
          <c:order val="2"/>
          <c:tx>
            <c:strRef>
              <c:f>Sheet1!$F$1</c:f>
              <c:strCache>
                <c:ptCount val="1"/>
                <c:pt idx="0">
                  <c:v>LOG</c:v>
                </c:pt>
              </c:strCache>
            </c:strRef>
          </c:tx>
          <c:spPr>
            <a:ln w="2222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Sheet1!$A$2:$A$102</c:f>
              <c:numCache>
                <c:formatCode>General</c:formatCode>
                <c:ptCount val="10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</c:numCache>
            </c:numRef>
          </c:xVal>
          <c:yVal>
            <c:numRef>
              <c:f>Sheet1!$F$2:$F$102</c:f>
              <c:numCache>
                <c:formatCode>General</c:formatCode>
                <c:ptCount val="101"/>
                <c:pt idx="0">
                  <c:v>0</c:v>
                </c:pt>
                <c:pt idx="1">
                  <c:v>8</c:v>
                </c:pt>
                <c:pt idx="2">
                  <c:v>14</c:v>
                </c:pt>
                <c:pt idx="3">
                  <c:v>18.679700005769249</c:v>
                </c:pt>
                <c:pt idx="4">
                  <c:v>22</c:v>
                </c:pt>
                <c:pt idx="5">
                  <c:v>24.575424759098897</c:v>
                </c:pt>
                <c:pt idx="6">
                  <c:v>26.679700005769249</c:v>
                </c:pt>
                <c:pt idx="7">
                  <c:v>28.458839376460833</c:v>
                </c:pt>
                <c:pt idx="8">
                  <c:v>30</c:v>
                </c:pt>
                <c:pt idx="9">
                  <c:v>31.359400011538501</c:v>
                </c:pt>
                <c:pt idx="10">
                  <c:v>32.575424759098901</c:v>
                </c:pt>
                <c:pt idx="11">
                  <c:v>33.675452949098386</c:v>
                </c:pt>
                <c:pt idx="12">
                  <c:v>34.679700005769249</c:v>
                </c:pt>
                <c:pt idx="13">
                  <c:v>35.603517745128741</c:v>
                </c:pt>
                <c:pt idx="14">
                  <c:v>36.45883937646083</c:v>
                </c:pt>
                <c:pt idx="15">
                  <c:v>37.25512476486815</c:v>
                </c:pt>
                <c:pt idx="16">
                  <c:v>38</c:v>
                </c:pt>
                <c:pt idx="17">
                  <c:v>38.69970273000272</c:v>
                </c:pt>
                <c:pt idx="18">
                  <c:v>39.359400011538497</c:v>
                </c:pt>
                <c:pt idx="19">
                  <c:v>39.983420107548682</c:v>
                </c:pt>
                <c:pt idx="20">
                  <c:v>40.575424759098901</c:v>
                </c:pt>
                <c:pt idx="21">
                  <c:v>41.138539382230086</c:v>
                </c:pt>
                <c:pt idx="22">
                  <c:v>41.675452949098378</c:v>
                </c:pt>
                <c:pt idx="23">
                  <c:v>42.188495648456104</c:v>
                </c:pt>
                <c:pt idx="24">
                  <c:v>42.679700005769256</c:v>
                </c:pt>
                <c:pt idx="25">
                  <c:v>43.150849518197795</c:v>
                </c:pt>
                <c:pt idx="26">
                  <c:v>43.603517745128741</c:v>
                </c:pt>
                <c:pt idx="27">
                  <c:v>44.039100017307753</c:v>
                </c:pt>
                <c:pt idx="28">
                  <c:v>44.45883937646083</c:v>
                </c:pt>
                <c:pt idx="29">
                  <c:v>44.863847961020582</c:v>
                </c:pt>
                <c:pt idx="30">
                  <c:v>45.25512476486815</c:v>
                </c:pt>
                <c:pt idx="31">
                  <c:v>45.633570483095006</c:v>
                </c:pt>
                <c:pt idx="32">
                  <c:v>46</c:v>
                </c:pt>
                <c:pt idx="33">
                  <c:v>46.355152954867627</c:v>
                </c:pt>
                <c:pt idx="34">
                  <c:v>46.69970273000272</c:v>
                </c:pt>
                <c:pt idx="35">
                  <c:v>47.034264135559731</c:v>
                </c:pt>
                <c:pt idx="36">
                  <c:v>47.359400011538497</c:v>
                </c:pt>
                <c:pt idx="37">
                  <c:v>47.675626925031601</c:v>
                </c:pt>
                <c:pt idx="38">
                  <c:v>47.983420107548682</c:v>
                </c:pt>
                <c:pt idx="39">
                  <c:v>48.28321775089799</c:v>
                </c:pt>
                <c:pt idx="40">
                  <c:v>48.575424759098901</c:v>
                </c:pt>
                <c:pt idx="41">
                  <c:v>48.86041603694467</c:v>
                </c:pt>
                <c:pt idx="42">
                  <c:v>49.138539382230086</c:v>
                </c:pt>
                <c:pt idx="43">
                  <c:v>49.410118037616783</c:v>
                </c:pt>
                <c:pt idx="44">
                  <c:v>49.675452949098378</c:v>
                </c:pt>
                <c:pt idx="45">
                  <c:v>49.934824770637398</c:v>
                </c:pt>
                <c:pt idx="46">
                  <c:v>50.188495648456104</c:v>
                </c:pt>
                <c:pt idx="47">
                  <c:v>50.436710813421101</c:v>
                </c:pt>
                <c:pt idx="48">
                  <c:v>50.679700005769256</c:v>
                </c:pt>
                <c:pt idx="49">
                  <c:v>50.917678752921667</c:v>
                </c:pt>
                <c:pt idx="50">
                  <c:v>51.150849518197795</c:v>
                </c:pt>
                <c:pt idx="51">
                  <c:v>51.379402735771968</c:v>
                </c:pt>
                <c:pt idx="52">
                  <c:v>51.603517745128741</c:v>
                </c:pt>
                <c:pt idx="53">
                  <c:v>51.823363636505597</c:v>
                </c:pt>
                <c:pt idx="54">
                  <c:v>52.039100017307753</c:v>
                </c:pt>
                <c:pt idx="55">
                  <c:v>52.25087770819728</c:v>
                </c:pt>
                <c:pt idx="56">
                  <c:v>52.458839376460837</c:v>
                </c:pt>
                <c:pt idx="57">
                  <c:v>52.663120113317937</c:v>
                </c:pt>
                <c:pt idx="58">
                  <c:v>52.863847961020575</c:v>
                </c:pt>
                <c:pt idx="59">
                  <c:v>53.061144394894733</c:v>
                </c:pt>
                <c:pt idx="60">
                  <c:v>53.25512476486815</c:v>
                </c:pt>
                <c:pt idx="61">
                  <c:v>53.445898700503093</c:v>
                </c:pt>
                <c:pt idx="62">
                  <c:v>53.633570483095006</c:v>
                </c:pt>
                <c:pt idx="63">
                  <c:v>53.818239387999334</c:v>
                </c:pt>
                <c:pt idx="64">
                  <c:v>54</c:v>
                </c:pt>
                <c:pt idx="65">
                  <c:v>54.178942504227635</c:v>
                </c:pt>
                <c:pt idx="66">
                  <c:v>54.355152954867627</c:v>
                </c:pt>
                <c:pt idx="67">
                  <c:v>54.528713523662176</c:v>
                </c:pt>
                <c:pt idx="68">
                  <c:v>54.69970273000272</c:v>
                </c:pt>
                <c:pt idx="69">
                  <c:v>54.86819565422536</c:v>
                </c:pt>
                <c:pt idx="70">
                  <c:v>55.034264135559738</c:v>
                </c:pt>
                <c:pt idx="71">
                  <c:v>55.197976956037458</c:v>
                </c:pt>
                <c:pt idx="72">
                  <c:v>55.359400011538497</c:v>
                </c:pt>
                <c:pt idx="73">
                  <c:v>55.518596471040141</c:v>
                </c:pt>
                <c:pt idx="74">
                  <c:v>55.675626925031608</c:v>
                </c:pt>
                <c:pt idx="75">
                  <c:v>55.830549523967044</c:v>
                </c:pt>
                <c:pt idx="76">
                  <c:v>55.983420107548689</c:v>
                </c:pt>
                <c:pt idx="77">
                  <c:v>56.134292325559215</c:v>
                </c:pt>
                <c:pt idx="78">
                  <c:v>56.28321775089799</c:v>
                </c:pt>
                <c:pt idx="79">
                  <c:v>56.430245985416825</c:v>
                </c:pt>
                <c:pt idx="80">
                  <c:v>56.575424759098894</c:v>
                </c:pt>
                <c:pt idx="81">
                  <c:v>56.718800023077002</c:v>
                </c:pt>
                <c:pt idx="82">
                  <c:v>56.860416036944677</c:v>
                </c:pt>
                <c:pt idx="83">
                  <c:v>57.000315450775403</c:v>
                </c:pt>
                <c:pt idx="84">
                  <c:v>57.138539382230078</c:v>
                </c:pt>
                <c:pt idx="85">
                  <c:v>57.275127489101621</c:v>
                </c:pt>
                <c:pt idx="86">
                  <c:v>57.410118037616783</c:v>
                </c:pt>
                <c:pt idx="87">
                  <c:v>57.543547966789831</c:v>
                </c:pt>
                <c:pt idx="88">
                  <c:v>57.675452949098386</c:v>
                </c:pt>
                <c:pt idx="89">
                  <c:v>57.805867447731181</c:v>
                </c:pt>
                <c:pt idx="90">
                  <c:v>57.934824770637398</c:v>
                </c:pt>
                <c:pt idx="91">
                  <c:v>58.062357121589571</c:v>
                </c:pt>
                <c:pt idx="92">
                  <c:v>58.188495648456104</c:v>
                </c:pt>
                <c:pt idx="93">
                  <c:v>58.313270488864255</c:v>
                </c:pt>
                <c:pt idx="94">
                  <c:v>58.436710813421101</c:v>
                </c:pt>
                <c:pt idx="95">
                  <c:v>58.558844866647583</c:v>
                </c:pt>
                <c:pt idx="96">
                  <c:v>58.679700005769249</c:v>
                </c:pt>
                <c:pt idx="97">
                  <c:v>58.799302737497023</c:v>
                </c:pt>
                <c:pt idx="98">
                  <c:v>58.917678752921674</c:v>
                </c:pt>
                <c:pt idx="99">
                  <c:v>59.034852960636876</c:v>
                </c:pt>
                <c:pt idx="100">
                  <c:v>59.150849518197802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6-2521-45A0-8446-75B77078D7D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162960"/>
        <c:axId val="18160464"/>
      </c:scatterChart>
      <c:valAx>
        <c:axId val="1816296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160464"/>
        <c:crosses val="autoZero"/>
        <c:crossBetween val="midCat"/>
      </c:valAx>
      <c:valAx>
        <c:axId val="18160464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Difficulty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crossAx val="1816296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4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4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45C2A7-EC62-4025-933C-BCAFCDD3DF69}" type="datetimeFigureOut">
              <a:rPr lang="en-US" smtClean="0"/>
              <a:t>2/16/2018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046D00-F1E2-4E5B-AA0E-0CCA3EBB0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01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260018-D06A-43EF-993F-2C9FDF70442E}" type="datetimeFigureOut">
              <a:rPr lang="en-US" smtClean="0"/>
              <a:t>2/16/2018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A21AFC-86E3-4DD0-9273-5E1AF32C91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7884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Ask to choose</a:t>
            </a:r>
            <a:r>
              <a:rPr lang="en-US" baseline="0" dirty="0" smtClean="0"/>
              <a:t> a way (de way)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Spending a lot of time on architecture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Spending</a:t>
            </a:r>
            <a:r>
              <a:rPr lang="en-US" baseline="0" dirty="0" smtClean="0"/>
              <a:t> some time, but not much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Ignore it </a:t>
            </a:r>
            <a:r>
              <a:rPr lang="en-US" dirty="0" smtClean="0"/>
              <a:t>architecture </a:t>
            </a:r>
            <a:r>
              <a:rPr lang="en-US" baseline="0" dirty="0" smtClean="0"/>
              <a:t>and write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21AFC-86E3-4DD0-9273-5E1AF32C91D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7613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Some time after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21AFC-86E3-4DD0-9273-5E1AF32C91D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2399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Long time after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Some projects are dead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Some projects requires refactoring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Some projects are good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21AFC-86E3-4DD0-9273-5E1AF32C91D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0884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Mention that there are a lot</a:t>
            </a:r>
            <a:r>
              <a:rPr lang="en-US" baseline="0" dirty="0" smtClean="0"/>
              <a:t> of them and it’s important to chose a correct one</a:t>
            </a:r>
          </a:p>
          <a:p>
            <a:r>
              <a:rPr lang="en-US" baseline="0" dirty="0" smtClean="0"/>
              <a:t>- Do not choose </a:t>
            </a:r>
            <a:r>
              <a:rPr lang="en-US" baseline="0" dirty="0" err="1" smtClean="0"/>
              <a:t>microservices</a:t>
            </a:r>
            <a:r>
              <a:rPr lang="en-US" baseline="0" dirty="0" smtClean="0"/>
              <a:t> for simple landing page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21AFC-86E3-4DD0-9273-5E1AF32C91D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0657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Note</a:t>
            </a:r>
            <a:r>
              <a:rPr lang="en-GB" baseline="0" dirty="0" smtClean="0"/>
              <a:t> that all of them are make sense (except first one)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21AFC-86E3-4DD0-9273-5E1AF32C91D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0879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21AFC-86E3-4DD0-9273-5E1AF32C91D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9547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Long talk about this repos</a:t>
            </a:r>
          </a:p>
          <a:p>
            <a:r>
              <a:rPr lang="en-GB" dirty="0" smtClean="0"/>
              <a:t>Can</a:t>
            </a:r>
            <a:r>
              <a:rPr lang="en-GB" baseline="0" dirty="0" smtClean="0"/>
              <a:t> spend time on discussion of other common tasks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21AFC-86E3-4DD0-9273-5E1AF32C91DB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0928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Blah </a:t>
            </a:r>
            <a:r>
              <a:rPr lang="en-GB" smtClean="0"/>
              <a:t>blah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21AFC-86E3-4DD0-9273-5E1AF32C91DB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7785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6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665" y="561600"/>
            <a:ext cx="1993112" cy="136815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0062" y="5229200"/>
            <a:ext cx="883876" cy="1259600"/>
          </a:xfrm>
          <a:prstGeom prst="rect">
            <a:avLst/>
          </a:prstGeom>
        </p:spPr>
      </p:pic>
      <p:sp>
        <p:nvSpPr>
          <p:cNvPr id="5" name="Text Placeholder 33"/>
          <p:cNvSpPr>
            <a:spLocks noGrp="1"/>
          </p:cNvSpPr>
          <p:nvPr>
            <p:ph type="body" sz="quarter" idx="11" hasCustomPrompt="1"/>
          </p:nvPr>
        </p:nvSpPr>
        <p:spPr>
          <a:xfrm>
            <a:off x="529200" y="2348881"/>
            <a:ext cx="7046974" cy="1296144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indent="0">
              <a:buNone/>
              <a:defRPr sz="5000" cap="all" baseline="0">
                <a:ln>
                  <a:noFill/>
                </a:ln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457200" indent="0" algn="l">
              <a:buNone/>
              <a:defRPr/>
            </a:lvl2pPr>
          </a:lstStyle>
          <a:p>
            <a:pPr lvl="0"/>
            <a:r>
              <a:rPr lang="en-US" dirty="0" smtClean="0"/>
              <a:t>PRESENTATION NAME</a:t>
            </a:r>
            <a:endParaRPr lang="en-US" dirty="0"/>
          </a:p>
        </p:txBody>
      </p:sp>
      <p:sp>
        <p:nvSpPr>
          <p:cNvPr id="6" name="Text Placeholder 35"/>
          <p:cNvSpPr>
            <a:spLocks noGrp="1"/>
          </p:cNvSpPr>
          <p:nvPr>
            <p:ph type="body" sz="quarter" idx="12" hasCustomPrompt="1"/>
          </p:nvPr>
        </p:nvSpPr>
        <p:spPr>
          <a:xfrm>
            <a:off x="550800" y="4077073"/>
            <a:ext cx="7046975" cy="43204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3200" cap="all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SPEAKER’S NAME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732240" y="561600"/>
            <a:ext cx="1872208" cy="203104"/>
          </a:xfrm>
          <a:prstGeom prst="rect">
            <a:avLst/>
          </a:prstGeom>
        </p:spPr>
        <p:txBody>
          <a:bodyPr lIns="0" tIns="0" rIns="0" bIns="0"/>
          <a:lstStyle>
            <a:lvl1pPr marL="0" indent="0" algn="r">
              <a:buNone/>
              <a:defRPr sz="1600" cap="all" baseline="0">
                <a:solidFill>
                  <a:srgbClr val="BCBDC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APRIL 13,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5163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15">
          <p15:clr>
            <a:srgbClr val="FBAE40"/>
          </p15:clr>
        </p15:guide>
        <p15:guide id="2" pos="2835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ing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33"/>
          <p:cNvSpPr>
            <a:spLocks noGrp="1"/>
          </p:cNvSpPr>
          <p:nvPr>
            <p:ph type="body" sz="quarter" idx="11" hasCustomPrompt="1"/>
          </p:nvPr>
        </p:nvSpPr>
        <p:spPr>
          <a:xfrm>
            <a:off x="539552" y="3429000"/>
            <a:ext cx="3312368" cy="216024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>
              <a:spcBef>
                <a:spcPts val="0"/>
              </a:spcBef>
              <a:buNone/>
              <a:defRPr sz="4200" cap="all" baseline="0">
                <a:solidFill>
                  <a:schemeClr val="bg2"/>
                </a:solidFill>
                <a:latin typeface="Arial Black" panose="020B0A04020102020204" pitchFamily="34" charset="0"/>
              </a:defRPr>
            </a:lvl1pPr>
            <a:lvl2pPr marL="457200" indent="0" algn="l">
              <a:buNone/>
              <a:defRPr/>
            </a:lvl2pPr>
          </a:lstStyle>
          <a:p>
            <a:pPr lvl="0"/>
            <a:r>
              <a:rPr lang="en-US" dirty="0" smtClean="0"/>
              <a:t>DIVIDING SLIDE</a:t>
            </a:r>
            <a:endParaRPr lang="en-US" dirty="0"/>
          </a:p>
        </p:txBody>
      </p:sp>
      <p:sp>
        <p:nvSpPr>
          <p:cNvPr id="11" name="Text Placeholder 35"/>
          <p:cNvSpPr>
            <a:spLocks noGrp="1"/>
          </p:cNvSpPr>
          <p:nvPr>
            <p:ph type="body" sz="quarter" idx="12" hasCustomPrompt="1"/>
          </p:nvPr>
        </p:nvSpPr>
        <p:spPr>
          <a:xfrm>
            <a:off x="864000" y="5940000"/>
            <a:ext cx="7056784" cy="32959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Quotation, additional text</a:t>
            </a:r>
            <a:endParaRPr lang="en-US" dirty="0"/>
          </a:p>
        </p:txBody>
      </p:sp>
      <p:cxnSp>
        <p:nvCxnSpPr>
          <p:cNvPr id="12" name="Straight Arrow Connector 11"/>
          <p:cNvCxnSpPr/>
          <p:nvPr userDrawn="1"/>
        </p:nvCxnSpPr>
        <p:spPr>
          <a:xfrm>
            <a:off x="576000" y="6093296"/>
            <a:ext cx="216024" cy="0"/>
          </a:xfrm>
          <a:prstGeom prst="straightConnector1">
            <a:avLst/>
          </a:prstGeom>
          <a:ln w="20320"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388785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3838" userDrawn="1">
          <p15:clr>
            <a:srgbClr val="FBAE40"/>
          </p15:clr>
        </p15:guide>
        <p15:guide id="2" pos="3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ing with custom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8366" y="0"/>
            <a:ext cx="9135633" cy="6858000"/>
          </a:xfrm>
          <a:prstGeom prst="rect">
            <a:avLst/>
          </a:prstGeom>
          <a:solidFill>
            <a:schemeClr val="bg2"/>
          </a:solidFill>
        </p:spPr>
        <p:txBody>
          <a:bodyPr lIns="0" tIns="0" rIns="0" bIns="0"/>
          <a:lstStyle>
            <a:lvl1pPr marL="0" indent="0"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2" name="Text Placeholder 33"/>
          <p:cNvSpPr>
            <a:spLocks noGrp="1"/>
          </p:cNvSpPr>
          <p:nvPr>
            <p:ph type="body" sz="quarter" idx="11" hasCustomPrompt="1"/>
          </p:nvPr>
        </p:nvSpPr>
        <p:spPr>
          <a:xfrm>
            <a:off x="539552" y="3429000"/>
            <a:ext cx="3312368" cy="2176835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0"/>
              </a:spcBef>
              <a:buNone/>
              <a:defRPr sz="4200" baseline="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457200" indent="0" algn="l">
              <a:buNone/>
              <a:defRPr/>
            </a:lvl2pPr>
          </a:lstStyle>
          <a:p>
            <a:pPr lvl="0"/>
            <a:r>
              <a:rPr lang="en-US" dirty="0" smtClean="0"/>
              <a:t>DIVIDINGSLIDE</a:t>
            </a:r>
            <a:endParaRPr lang="en-US" dirty="0"/>
          </a:p>
        </p:txBody>
      </p:sp>
      <p:sp>
        <p:nvSpPr>
          <p:cNvPr id="13" name="Text Placeholder 35"/>
          <p:cNvSpPr>
            <a:spLocks noGrp="1"/>
          </p:cNvSpPr>
          <p:nvPr>
            <p:ph type="body" sz="quarter" idx="12" hasCustomPrompt="1"/>
          </p:nvPr>
        </p:nvSpPr>
        <p:spPr>
          <a:xfrm>
            <a:off x="864000" y="5940000"/>
            <a:ext cx="7056784" cy="32959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Quotation, additional text</a:t>
            </a:r>
            <a:endParaRPr lang="en-US" dirty="0"/>
          </a:p>
        </p:txBody>
      </p:sp>
      <p:cxnSp>
        <p:nvCxnSpPr>
          <p:cNvPr id="15" name="Straight Arrow Connector 14"/>
          <p:cNvCxnSpPr/>
          <p:nvPr userDrawn="1"/>
        </p:nvCxnSpPr>
        <p:spPr>
          <a:xfrm>
            <a:off x="576000" y="6093296"/>
            <a:ext cx="21602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99145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ing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5148262" y="620689"/>
            <a:ext cx="3311525" cy="266429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2" name="Text Placeholder 33"/>
          <p:cNvSpPr>
            <a:spLocks noGrp="1"/>
          </p:cNvSpPr>
          <p:nvPr>
            <p:ph type="body" sz="quarter" idx="11" hasCustomPrompt="1"/>
          </p:nvPr>
        </p:nvSpPr>
        <p:spPr>
          <a:xfrm>
            <a:off x="683568" y="2996952"/>
            <a:ext cx="3312368" cy="216000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>
              <a:buNone/>
              <a:defRPr sz="4200" cap="all" baseline="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457200" indent="0" algn="l">
              <a:buNone/>
              <a:defRPr/>
            </a:lvl2pPr>
          </a:lstStyle>
          <a:p>
            <a:pPr lvl="0"/>
            <a:r>
              <a:rPr lang="en-US" dirty="0" smtClean="0"/>
              <a:t>2.</a:t>
            </a:r>
            <a:r>
              <a:rPr lang="ru-RU" dirty="0" smtClean="0"/>
              <a:t>  </a:t>
            </a:r>
            <a:r>
              <a:rPr lang="en-US" dirty="0" smtClean="0"/>
              <a:t>DIVIDING SLIDE</a:t>
            </a:r>
            <a:endParaRPr lang="en-US" dirty="0"/>
          </a:p>
        </p:txBody>
      </p:sp>
      <p:sp>
        <p:nvSpPr>
          <p:cNvPr id="13" name="Text Placeholder 35"/>
          <p:cNvSpPr>
            <a:spLocks noGrp="1"/>
          </p:cNvSpPr>
          <p:nvPr>
            <p:ph type="body" sz="quarter" idx="12" hasCustomPrompt="1"/>
          </p:nvPr>
        </p:nvSpPr>
        <p:spPr>
          <a:xfrm>
            <a:off x="702000" y="5802394"/>
            <a:ext cx="7056784" cy="29090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Quotation, additional text</a:t>
            </a:r>
            <a:endParaRPr 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702000" y="5442354"/>
            <a:ext cx="1151483" cy="0"/>
          </a:xfrm>
          <a:prstGeom prst="line">
            <a:avLst/>
          </a:prstGeom>
          <a:ln w="12700">
            <a:solidFill>
              <a:srgbClr val="ED1C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778534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3657" userDrawn="1">
          <p15:clr>
            <a:srgbClr val="FBAE40"/>
          </p15:clr>
        </p15:guide>
        <p15:guide id="2" pos="2880" userDrawn="1">
          <p15:clr>
            <a:srgbClr val="FBAE40"/>
          </p15:clr>
        </p15:guide>
        <p15:guide id="3" orient="horz" pos="3203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s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264"/>
            <a:ext cx="9144000" cy="3717032"/>
          </a:xfrm>
          <a:prstGeom prst="rect">
            <a:avLst/>
          </a:prstGeom>
          <a:solidFill>
            <a:srgbClr val="ED1C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Isosceles Triangle 3"/>
          <p:cNvSpPr/>
          <p:nvPr userDrawn="1"/>
        </p:nvSpPr>
        <p:spPr>
          <a:xfrm rot="10800000">
            <a:off x="1619670" y="3706410"/>
            <a:ext cx="504057" cy="189021"/>
          </a:xfrm>
          <a:prstGeom prst="triangle">
            <a:avLst/>
          </a:prstGeom>
          <a:solidFill>
            <a:srgbClr val="ED1C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39552" y="4293096"/>
            <a:ext cx="8064896" cy="216024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1700"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700">
                <a:latin typeface="Arial Bold" panose="020B0704020202020204" pitchFamily="34" charset="0"/>
                <a:cs typeface="Arial Bold" panose="020B0704020202020204" pitchFamily="34" charset="0"/>
              </a:defRPr>
            </a:lvl2pPr>
            <a:lvl3pPr>
              <a:defRPr sz="1700">
                <a:latin typeface="Arial Bold" panose="020B0704020202020204" pitchFamily="34" charset="0"/>
                <a:cs typeface="Arial Bold" panose="020B0704020202020204" pitchFamily="34" charset="0"/>
              </a:defRPr>
            </a:lvl3pPr>
            <a:lvl4pPr>
              <a:defRPr sz="1700">
                <a:latin typeface="Arial Bold" panose="020B0704020202020204" pitchFamily="34" charset="0"/>
                <a:cs typeface="Arial Bold" panose="020B0704020202020204" pitchFamily="34" charset="0"/>
              </a:defRPr>
            </a:lvl4pPr>
            <a:lvl5pPr>
              <a:defRPr sz="1700">
                <a:latin typeface="Arial Bold" panose="020B0704020202020204" pitchFamily="34" charset="0"/>
                <a:cs typeface="Arial Bold" panose="020B0704020202020204" pitchFamily="34" charset="0"/>
              </a:defRPr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, </a:t>
            </a:r>
            <a:r>
              <a:rPr lang="en-US" dirty="0" err="1" smtClean="0"/>
              <a:t>sed</a:t>
            </a:r>
            <a:r>
              <a:rPr lang="en-US" dirty="0" smtClean="0"/>
              <a:t> do </a:t>
            </a:r>
            <a:r>
              <a:rPr lang="en-US" dirty="0" err="1" smtClean="0"/>
              <a:t>eiusmod</a:t>
            </a:r>
            <a:r>
              <a:rPr lang="en-US" dirty="0" smtClean="0"/>
              <a:t> </a:t>
            </a:r>
            <a:r>
              <a:rPr lang="en-US" dirty="0" err="1" smtClean="0"/>
              <a:t>tempor</a:t>
            </a:r>
            <a:r>
              <a:rPr lang="en-US" dirty="0" smtClean="0"/>
              <a:t> </a:t>
            </a:r>
            <a:r>
              <a:rPr lang="en-US" dirty="0" err="1" smtClean="0"/>
              <a:t>incididunt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labore</a:t>
            </a:r>
            <a:r>
              <a:rPr lang="en-US" dirty="0" smtClean="0"/>
              <a:t> et </a:t>
            </a:r>
            <a:r>
              <a:rPr lang="en-US" dirty="0" err="1" smtClean="0"/>
              <a:t>dolore</a:t>
            </a:r>
            <a:r>
              <a:rPr lang="en-US" dirty="0" smtClean="0"/>
              <a:t> magna </a:t>
            </a:r>
            <a:r>
              <a:rPr lang="en-US" dirty="0" err="1" smtClean="0"/>
              <a:t>aliqua</a:t>
            </a:r>
            <a:r>
              <a:rPr lang="en-US" dirty="0" smtClean="0"/>
              <a:t>.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enim</a:t>
            </a:r>
            <a:r>
              <a:rPr lang="en-US" dirty="0" smtClean="0"/>
              <a:t> ad minim </a:t>
            </a:r>
            <a:r>
              <a:rPr lang="en-US" dirty="0" err="1" smtClean="0"/>
              <a:t>veniam</a:t>
            </a:r>
            <a:r>
              <a:rPr lang="en-US" dirty="0" smtClean="0"/>
              <a:t>, </a:t>
            </a:r>
            <a:r>
              <a:rPr lang="en-US" dirty="0" err="1" smtClean="0"/>
              <a:t>quis</a:t>
            </a:r>
            <a:r>
              <a:rPr lang="en-US" dirty="0" smtClean="0"/>
              <a:t> </a:t>
            </a:r>
            <a:r>
              <a:rPr lang="en-US" dirty="0" err="1" smtClean="0"/>
              <a:t>nostrud</a:t>
            </a:r>
            <a:r>
              <a:rPr lang="en-US" dirty="0" smtClean="0"/>
              <a:t> exercitation </a:t>
            </a:r>
            <a:r>
              <a:rPr lang="en-US" dirty="0" err="1" smtClean="0"/>
              <a:t>ullamco</a:t>
            </a:r>
            <a:r>
              <a:rPr lang="en-US" dirty="0" smtClean="0"/>
              <a:t> </a:t>
            </a:r>
            <a:r>
              <a:rPr lang="en-US" dirty="0" err="1" smtClean="0"/>
              <a:t>laboris</a:t>
            </a:r>
            <a:r>
              <a:rPr lang="en-US" dirty="0" smtClean="0"/>
              <a:t> nisi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aliquip</a:t>
            </a:r>
            <a:r>
              <a:rPr lang="en-US" dirty="0" smtClean="0"/>
              <a:t> ex </a:t>
            </a:r>
            <a:r>
              <a:rPr lang="en-US" dirty="0" err="1" smtClean="0"/>
              <a:t>ea</a:t>
            </a:r>
            <a:r>
              <a:rPr lang="en-US" dirty="0" smtClean="0"/>
              <a:t> </a:t>
            </a:r>
            <a:r>
              <a:rPr lang="en-US" dirty="0" err="1" smtClean="0"/>
              <a:t>commodo</a:t>
            </a:r>
            <a:r>
              <a:rPr lang="en-US" dirty="0" smtClean="0"/>
              <a:t> </a:t>
            </a:r>
            <a:r>
              <a:rPr lang="en-US" dirty="0" err="1" smtClean="0"/>
              <a:t>consequat</a:t>
            </a:r>
            <a:r>
              <a:rPr lang="en-US" dirty="0" smtClean="0"/>
              <a:t>. </a:t>
            </a:r>
            <a:r>
              <a:rPr lang="en-US" dirty="0" err="1" smtClean="0"/>
              <a:t>Duis</a:t>
            </a:r>
            <a:r>
              <a:rPr lang="en-US" dirty="0" smtClean="0"/>
              <a:t> </a:t>
            </a:r>
            <a:r>
              <a:rPr lang="en-US" dirty="0" err="1" smtClean="0"/>
              <a:t>aute</a:t>
            </a:r>
            <a:r>
              <a:rPr lang="en-US" dirty="0" smtClean="0"/>
              <a:t> </a:t>
            </a:r>
            <a:r>
              <a:rPr lang="en-US" dirty="0" err="1" smtClean="0"/>
              <a:t>irure</a:t>
            </a:r>
            <a:r>
              <a:rPr lang="en-US" dirty="0" smtClean="0"/>
              <a:t> dolor in </a:t>
            </a:r>
            <a:r>
              <a:rPr lang="en-US" dirty="0" err="1" smtClean="0"/>
              <a:t>reprehenderit</a:t>
            </a:r>
            <a:r>
              <a:rPr lang="en-US" dirty="0" smtClean="0"/>
              <a:t> in </a:t>
            </a:r>
            <a:r>
              <a:rPr lang="en-US" dirty="0" err="1" smtClean="0"/>
              <a:t>voluptate</a:t>
            </a:r>
            <a:r>
              <a:rPr lang="en-US" dirty="0" smtClean="0"/>
              <a:t> </a:t>
            </a:r>
            <a:r>
              <a:rPr lang="en-US" dirty="0" err="1" smtClean="0"/>
              <a:t>velit</a:t>
            </a:r>
            <a:r>
              <a:rPr lang="en-US" dirty="0" smtClean="0"/>
              <a:t> </a:t>
            </a:r>
            <a:r>
              <a:rPr lang="en-US" dirty="0" err="1" smtClean="0"/>
              <a:t>esse</a:t>
            </a:r>
            <a:r>
              <a:rPr lang="en-US" dirty="0" smtClean="0"/>
              <a:t> </a:t>
            </a:r>
            <a:r>
              <a:rPr lang="en-US" dirty="0" err="1" smtClean="0"/>
              <a:t>cillum</a:t>
            </a:r>
            <a:r>
              <a:rPr lang="en-US" dirty="0" smtClean="0"/>
              <a:t> </a:t>
            </a:r>
            <a:r>
              <a:rPr lang="en-US" dirty="0" err="1" smtClean="0"/>
              <a:t>dolore</a:t>
            </a:r>
            <a:r>
              <a:rPr lang="en-US" dirty="0" smtClean="0"/>
              <a:t> </a:t>
            </a:r>
            <a:r>
              <a:rPr lang="en-US" dirty="0" err="1" smtClean="0"/>
              <a:t>eu</a:t>
            </a:r>
            <a:r>
              <a:rPr lang="en-US" dirty="0" smtClean="0"/>
              <a:t> </a:t>
            </a:r>
            <a:r>
              <a:rPr lang="en-US" dirty="0" err="1" smtClean="0"/>
              <a:t>fugiat</a:t>
            </a:r>
            <a:r>
              <a:rPr lang="en-US" dirty="0" smtClean="0"/>
              <a:t> </a:t>
            </a:r>
            <a:r>
              <a:rPr lang="en-US" dirty="0" err="1" smtClean="0"/>
              <a:t>nulla</a:t>
            </a:r>
            <a:r>
              <a:rPr lang="en-US" dirty="0" smtClean="0"/>
              <a:t> </a:t>
            </a:r>
            <a:r>
              <a:rPr lang="en-US" dirty="0" err="1" smtClean="0"/>
              <a:t>pariatur</a:t>
            </a:r>
            <a:r>
              <a:rPr lang="en-US" dirty="0" smtClean="0"/>
              <a:t>. </a:t>
            </a:r>
          </a:p>
        </p:txBody>
      </p:sp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6357" y="442800"/>
            <a:ext cx="288029" cy="2880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Slide Number Placeholder 5"/>
          <p:cNvSpPr txBox="1">
            <a:spLocks/>
          </p:cNvSpPr>
          <p:nvPr userDrawn="1"/>
        </p:nvSpPr>
        <p:spPr>
          <a:xfrm>
            <a:off x="8832322" y="442800"/>
            <a:ext cx="40531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fld id="{CA8A9033-43B4-495E-9CC2-052EECE3BC38}" type="slidenum">
              <a:rPr lang="en-US" sz="1200" smtClean="0">
                <a:solidFill>
                  <a:schemeClr val="tx2"/>
                </a:solidFill>
              </a:rPr>
              <a:pPr algn="just"/>
              <a:t>‹#›</a:t>
            </a:fld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9552" y="1052737"/>
            <a:ext cx="8064896" cy="1008112"/>
          </a:xfrm>
          <a:prstGeom prst="rect">
            <a:avLst/>
          </a:prstGeom>
        </p:spPr>
        <p:txBody>
          <a:bodyPr lIns="0" tIns="0" rIns="0" bIns="0"/>
          <a:lstStyle>
            <a:lvl1pPr>
              <a:defRPr sz="3600" cap="all" baseline="0">
                <a:solidFill>
                  <a:schemeClr val="bg2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1466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542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6908" y="2276872"/>
            <a:ext cx="374334" cy="2899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699792" y="4717345"/>
            <a:ext cx="3744416" cy="44173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aseline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Name - Profession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827585" y="2688667"/>
            <a:ext cx="7488832" cy="1894346"/>
          </a:xfrm>
          <a:prstGeom prst="rect">
            <a:avLst/>
          </a:prstGeom>
        </p:spPr>
        <p:txBody>
          <a:bodyPr lIns="0" tIns="0" rIns="0" bIns="0"/>
          <a:lstStyle>
            <a:lvl1pPr marL="0" indent="0" algn="just">
              <a:lnSpc>
                <a:spcPct val="100000"/>
              </a:lnSpc>
              <a:buNone/>
              <a:defRPr sz="2000" i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700">
                <a:latin typeface="Arial Bold" panose="020B0704020202020204" pitchFamily="34" charset="0"/>
                <a:cs typeface="Arial Bold" panose="020B0704020202020204" pitchFamily="34" charset="0"/>
              </a:defRPr>
            </a:lvl2pPr>
            <a:lvl3pPr>
              <a:defRPr sz="1700">
                <a:latin typeface="Arial Bold" panose="020B0704020202020204" pitchFamily="34" charset="0"/>
                <a:cs typeface="Arial Bold" panose="020B0704020202020204" pitchFamily="34" charset="0"/>
              </a:defRPr>
            </a:lvl3pPr>
            <a:lvl4pPr>
              <a:defRPr sz="1700">
                <a:latin typeface="Arial Bold" panose="020B0704020202020204" pitchFamily="34" charset="0"/>
                <a:cs typeface="Arial Bold" panose="020B0704020202020204" pitchFamily="34" charset="0"/>
              </a:defRPr>
            </a:lvl4pPr>
            <a:lvl5pPr>
              <a:defRPr sz="1700">
                <a:latin typeface="Arial Bold" panose="020B0704020202020204" pitchFamily="34" charset="0"/>
                <a:cs typeface="Arial Bold" panose="020B0704020202020204" pitchFamily="34" charset="0"/>
              </a:defRPr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, </a:t>
            </a:r>
            <a:r>
              <a:rPr lang="en-US" dirty="0" err="1" smtClean="0"/>
              <a:t>sed</a:t>
            </a:r>
            <a:r>
              <a:rPr lang="en-US" dirty="0" smtClean="0"/>
              <a:t> do </a:t>
            </a:r>
            <a:r>
              <a:rPr lang="en-US" dirty="0" err="1" smtClean="0"/>
              <a:t>eiusmod</a:t>
            </a:r>
            <a:r>
              <a:rPr lang="en-US" dirty="0" smtClean="0"/>
              <a:t> </a:t>
            </a:r>
            <a:r>
              <a:rPr lang="en-US" dirty="0" err="1" smtClean="0"/>
              <a:t>tempor</a:t>
            </a:r>
            <a:r>
              <a:rPr lang="en-US" dirty="0" smtClean="0"/>
              <a:t> </a:t>
            </a:r>
            <a:r>
              <a:rPr lang="en-US" dirty="0" err="1" smtClean="0"/>
              <a:t>incididunt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labore</a:t>
            </a:r>
            <a:r>
              <a:rPr lang="en-US" dirty="0" smtClean="0"/>
              <a:t> et </a:t>
            </a:r>
            <a:r>
              <a:rPr lang="en-US" dirty="0" err="1" smtClean="0"/>
              <a:t>dolore</a:t>
            </a:r>
            <a:r>
              <a:rPr lang="en-US" dirty="0" smtClean="0"/>
              <a:t> magna </a:t>
            </a:r>
            <a:r>
              <a:rPr lang="en-US" dirty="0" err="1" smtClean="0"/>
              <a:t>aliqua</a:t>
            </a:r>
            <a:r>
              <a:rPr lang="en-US" dirty="0" smtClean="0"/>
              <a:t>.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enim</a:t>
            </a:r>
            <a:r>
              <a:rPr lang="en-US" dirty="0" smtClean="0"/>
              <a:t> ad minim </a:t>
            </a:r>
            <a:r>
              <a:rPr lang="en-US" dirty="0" err="1" smtClean="0"/>
              <a:t>veniam</a:t>
            </a:r>
            <a:r>
              <a:rPr lang="en-US" dirty="0" smtClean="0"/>
              <a:t>, </a:t>
            </a:r>
            <a:r>
              <a:rPr lang="en-US" dirty="0" err="1" smtClean="0"/>
              <a:t>quis</a:t>
            </a:r>
            <a:r>
              <a:rPr lang="en-US" dirty="0" smtClean="0"/>
              <a:t> </a:t>
            </a:r>
            <a:r>
              <a:rPr lang="en-US" dirty="0" err="1" smtClean="0"/>
              <a:t>nostrud</a:t>
            </a:r>
            <a:r>
              <a:rPr lang="en-US" dirty="0" smtClean="0"/>
              <a:t> exercitation </a:t>
            </a:r>
            <a:r>
              <a:rPr lang="en-US" dirty="0" err="1" smtClean="0"/>
              <a:t>ullamco</a:t>
            </a:r>
            <a:r>
              <a:rPr lang="en-US" dirty="0" smtClean="0"/>
              <a:t> </a:t>
            </a:r>
            <a:r>
              <a:rPr lang="en-US" dirty="0" err="1" smtClean="0"/>
              <a:t>laboris</a:t>
            </a:r>
            <a:r>
              <a:rPr lang="en-US" dirty="0" smtClean="0"/>
              <a:t> nisi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aliquip</a:t>
            </a:r>
            <a:r>
              <a:rPr lang="en-US" dirty="0" smtClean="0"/>
              <a:t> ex </a:t>
            </a:r>
            <a:r>
              <a:rPr lang="en-US" dirty="0" err="1" smtClean="0"/>
              <a:t>ea</a:t>
            </a:r>
            <a:r>
              <a:rPr lang="en-US" dirty="0" smtClean="0"/>
              <a:t> </a:t>
            </a:r>
            <a:r>
              <a:rPr lang="en-US" dirty="0" err="1" smtClean="0"/>
              <a:t>commodo</a:t>
            </a:r>
            <a:r>
              <a:rPr lang="en-US" dirty="0" smtClean="0"/>
              <a:t> </a:t>
            </a:r>
            <a:r>
              <a:rPr lang="en-US" dirty="0" err="1" smtClean="0"/>
              <a:t>consequat</a:t>
            </a:r>
            <a:r>
              <a:rPr lang="en-US" dirty="0" smtClean="0"/>
              <a:t>. </a:t>
            </a:r>
            <a:r>
              <a:rPr lang="en-US" dirty="0" err="1" smtClean="0"/>
              <a:t>Duis</a:t>
            </a:r>
            <a:r>
              <a:rPr lang="en-US" dirty="0" smtClean="0"/>
              <a:t> </a:t>
            </a:r>
            <a:r>
              <a:rPr lang="en-US" dirty="0" err="1" smtClean="0"/>
              <a:t>aute</a:t>
            </a:r>
            <a:r>
              <a:rPr lang="en-US" dirty="0" smtClean="0"/>
              <a:t> </a:t>
            </a:r>
            <a:r>
              <a:rPr lang="en-US" dirty="0" err="1" smtClean="0"/>
              <a:t>irure</a:t>
            </a:r>
            <a:r>
              <a:rPr lang="en-US" dirty="0" smtClean="0"/>
              <a:t> dolor in </a:t>
            </a:r>
            <a:r>
              <a:rPr lang="en-US" dirty="0" err="1" smtClean="0"/>
              <a:t>reprehenderit</a:t>
            </a:r>
            <a:r>
              <a:rPr lang="en-US" dirty="0" smtClean="0"/>
              <a:t> in </a:t>
            </a:r>
            <a:r>
              <a:rPr lang="en-US" dirty="0" err="1" smtClean="0"/>
              <a:t>voluptate</a:t>
            </a:r>
            <a:r>
              <a:rPr lang="en-US" dirty="0" smtClean="0"/>
              <a:t> </a:t>
            </a:r>
            <a:r>
              <a:rPr lang="en-US" dirty="0" err="1" smtClean="0"/>
              <a:t>velit</a:t>
            </a:r>
            <a:r>
              <a:rPr lang="en-US" dirty="0" smtClean="0"/>
              <a:t> </a:t>
            </a:r>
            <a:r>
              <a:rPr lang="en-US" dirty="0" err="1" smtClean="0"/>
              <a:t>esse</a:t>
            </a:r>
            <a:r>
              <a:rPr lang="en-US" dirty="0" smtClean="0"/>
              <a:t> </a:t>
            </a:r>
            <a:r>
              <a:rPr lang="en-US" dirty="0" err="1" smtClean="0"/>
              <a:t>cillum</a:t>
            </a:r>
            <a:r>
              <a:rPr lang="en-US" dirty="0" smtClean="0"/>
              <a:t> </a:t>
            </a:r>
            <a:r>
              <a:rPr lang="en-US" dirty="0" err="1" smtClean="0"/>
              <a:t>dolore</a:t>
            </a:r>
            <a:r>
              <a:rPr lang="en-US" dirty="0" smtClean="0"/>
              <a:t> </a:t>
            </a:r>
            <a:r>
              <a:rPr lang="en-US" dirty="0" err="1" smtClean="0"/>
              <a:t>eu</a:t>
            </a:r>
            <a:r>
              <a:rPr lang="en-US" dirty="0" smtClean="0"/>
              <a:t> </a:t>
            </a:r>
            <a:r>
              <a:rPr lang="en-US" dirty="0" err="1" smtClean="0"/>
              <a:t>fugiat</a:t>
            </a:r>
            <a:r>
              <a:rPr lang="en-US" dirty="0" smtClean="0"/>
              <a:t> </a:t>
            </a:r>
            <a:r>
              <a:rPr lang="en-US" dirty="0" err="1" smtClean="0"/>
              <a:t>nulla</a:t>
            </a:r>
            <a:r>
              <a:rPr lang="en-US" dirty="0" smtClean="0"/>
              <a:t> </a:t>
            </a:r>
            <a:r>
              <a:rPr lang="en-US" dirty="0" err="1" smtClean="0"/>
              <a:t>pariatur</a:t>
            </a:r>
            <a:r>
              <a:rPr lang="en-US" dirty="0" smtClean="0"/>
              <a:t>. 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8520" y="442800"/>
            <a:ext cx="276225" cy="276225"/>
          </a:xfrm>
          <a:prstGeom prst="rect">
            <a:avLst/>
          </a:prstGeom>
        </p:spPr>
      </p:pic>
      <p:sp>
        <p:nvSpPr>
          <p:cNvPr id="12" name="Slide Number Placeholder 5"/>
          <p:cNvSpPr txBox="1">
            <a:spLocks/>
          </p:cNvSpPr>
          <p:nvPr userDrawn="1"/>
        </p:nvSpPr>
        <p:spPr>
          <a:xfrm>
            <a:off x="8832322" y="303422"/>
            <a:ext cx="40531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fld id="{CA8A9033-43B4-495E-9CC2-052EECE3BC38}" type="slidenum">
              <a:rPr lang="en-US" sz="1200" smtClean="0">
                <a:solidFill>
                  <a:schemeClr val="bg2"/>
                </a:solidFill>
              </a:rPr>
              <a:pPr algn="just"/>
              <a:t>‹#›</a:t>
            </a:fld>
            <a:endParaRPr lang="en-US" sz="1200" dirty="0">
              <a:solidFill>
                <a:schemeClr val="bg2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0" y="-1"/>
            <a:ext cx="9150051" cy="119675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1535"/>
            <a:ext cx="123825" cy="27622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8520" y="442800"/>
            <a:ext cx="276225" cy="276225"/>
          </a:xfrm>
          <a:prstGeom prst="rect">
            <a:avLst/>
          </a:prstGeom>
        </p:spPr>
      </p:pic>
      <p:sp>
        <p:nvSpPr>
          <p:cNvPr id="19" name="Slide Number Placeholder 5"/>
          <p:cNvSpPr txBox="1">
            <a:spLocks/>
          </p:cNvSpPr>
          <p:nvPr userDrawn="1"/>
        </p:nvSpPr>
        <p:spPr>
          <a:xfrm>
            <a:off x="8832322" y="442800"/>
            <a:ext cx="40531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fld id="{CA8A9033-43B4-495E-9CC2-052EECE3BC38}" type="slidenum">
              <a:rPr lang="en-US" sz="1200" smtClean="0">
                <a:solidFill>
                  <a:schemeClr val="bg2"/>
                </a:solidFill>
              </a:rPr>
              <a:pPr algn="just"/>
              <a:t>‹#›</a:t>
            </a:fld>
            <a:endParaRPr lang="en-US" sz="1200" dirty="0">
              <a:solidFill>
                <a:schemeClr val="bg2"/>
              </a:solidFill>
            </a:endParaRPr>
          </a:p>
        </p:txBody>
      </p:sp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23851" y="0"/>
            <a:ext cx="8507726" cy="1196751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>
              <a:defRPr sz="3400" cap="all" baseline="0">
                <a:solidFill>
                  <a:schemeClr val="tx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21" name="Straight Connector 20"/>
          <p:cNvCxnSpPr/>
          <p:nvPr userDrawn="1"/>
        </p:nvCxnSpPr>
        <p:spPr>
          <a:xfrm>
            <a:off x="-6051" y="1196752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918851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1535"/>
            <a:ext cx="123825" cy="27622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8520" y="442800"/>
            <a:ext cx="276225" cy="276225"/>
          </a:xfrm>
          <a:prstGeom prst="rect">
            <a:avLst/>
          </a:prstGeom>
        </p:spPr>
      </p:pic>
      <p:sp>
        <p:nvSpPr>
          <p:cNvPr id="12" name="Slide Number Placeholder 5"/>
          <p:cNvSpPr txBox="1">
            <a:spLocks/>
          </p:cNvSpPr>
          <p:nvPr userDrawn="1"/>
        </p:nvSpPr>
        <p:spPr>
          <a:xfrm>
            <a:off x="8832322" y="442800"/>
            <a:ext cx="40531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fld id="{CA8A9033-43B4-495E-9CC2-052EECE3BC38}" type="slidenum">
              <a:rPr lang="en-US" sz="1200" smtClean="0">
                <a:solidFill>
                  <a:schemeClr val="bg2"/>
                </a:solidFill>
              </a:rPr>
              <a:pPr algn="just"/>
              <a:t>‹#›</a:t>
            </a:fld>
            <a:endParaRPr lang="en-US" sz="1200" dirty="0">
              <a:solidFill>
                <a:schemeClr val="bg2"/>
              </a:solidFill>
            </a:endParaRPr>
          </a:p>
        </p:txBody>
      </p:sp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23851" y="0"/>
            <a:ext cx="8507726" cy="1196751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>
              <a:defRPr sz="3400" cap="all" baseline="0">
                <a:solidFill>
                  <a:schemeClr val="tx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-6051" y="1196752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323850" y="1341437"/>
            <a:ext cx="8496300" cy="4895851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349583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  <p15:guide id="2" pos="204">
          <p15:clr>
            <a:srgbClr val="FBAE40"/>
          </p15:clr>
        </p15:guide>
        <p15:guide id="3" orient="horz" pos="3929">
          <p15:clr>
            <a:srgbClr val="FBAE40"/>
          </p15:clr>
        </p15:guide>
        <p15:guide id="4" pos="5556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1535"/>
            <a:ext cx="123825" cy="27622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8520" y="442800"/>
            <a:ext cx="276225" cy="276225"/>
          </a:xfrm>
          <a:prstGeom prst="rect">
            <a:avLst/>
          </a:prstGeom>
        </p:spPr>
      </p:pic>
      <p:sp>
        <p:nvSpPr>
          <p:cNvPr id="12" name="Slide Number Placeholder 5"/>
          <p:cNvSpPr txBox="1">
            <a:spLocks/>
          </p:cNvSpPr>
          <p:nvPr userDrawn="1"/>
        </p:nvSpPr>
        <p:spPr>
          <a:xfrm>
            <a:off x="8832322" y="442800"/>
            <a:ext cx="40531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fld id="{CA8A9033-43B4-495E-9CC2-052EECE3BC38}" type="slidenum">
              <a:rPr lang="en-US" sz="1200" smtClean="0">
                <a:solidFill>
                  <a:schemeClr val="bg2"/>
                </a:solidFill>
              </a:rPr>
              <a:pPr algn="just"/>
              <a:t>‹#›</a:t>
            </a:fld>
            <a:endParaRPr lang="en-US" sz="1200" dirty="0">
              <a:solidFill>
                <a:schemeClr val="bg2"/>
              </a:solidFill>
            </a:endParaRPr>
          </a:p>
        </p:txBody>
      </p:sp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23851" y="0"/>
            <a:ext cx="8507726" cy="1196751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>
              <a:defRPr sz="3400" cap="all" baseline="0">
                <a:solidFill>
                  <a:schemeClr val="tx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-6051" y="1196752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323850" y="1341437"/>
            <a:ext cx="8496300" cy="4895851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3083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845" userDrawn="1">
          <p15:clr>
            <a:srgbClr val="FBAE40"/>
          </p15:clr>
        </p15:guide>
        <p15:guide id="2" pos="204">
          <p15:clr>
            <a:srgbClr val="FBAE40"/>
          </p15:clr>
        </p15:guide>
        <p15:guide id="3" orient="horz" pos="3929" userDrawn="1">
          <p15:clr>
            <a:srgbClr val="FBAE40"/>
          </p15:clr>
        </p15:guide>
        <p15:guide id="4" pos="5556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Grey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MASTER TITLE </a:t>
            </a:r>
            <a:r>
              <a:rPr lang="en-US" dirty="0" err="1" smtClean="0"/>
              <a:t>STYLe</a:t>
            </a:r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2"/>
          </p:nvPr>
        </p:nvSpPr>
        <p:spPr>
          <a:xfrm>
            <a:off x="323849" y="1340766"/>
            <a:ext cx="8502422" cy="489654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84013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5556" userDrawn="1">
          <p15:clr>
            <a:srgbClr val="FBAE40"/>
          </p15:clr>
        </p15:guide>
        <p15:guide id="3" pos="204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522940" y="1772816"/>
            <a:ext cx="2592288" cy="3744416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3331972" y="1772816"/>
            <a:ext cx="2592288" cy="3744416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6118421" y="1772816"/>
            <a:ext cx="2592288" cy="3744416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1691680" y="1587682"/>
            <a:ext cx="1282673" cy="288032"/>
          </a:xfrm>
          <a:prstGeom prst="rect">
            <a:avLst/>
          </a:prstGeom>
          <a:solidFill>
            <a:srgbClr val="ED1C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 userDrawn="1"/>
        </p:nvSpPr>
        <p:spPr>
          <a:xfrm>
            <a:off x="1679324" y="1577648"/>
            <a:ext cx="12826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cap="all" dirty="0" smtClean="0">
                <a:solidFill>
                  <a:schemeClr val="bg2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Bad practice</a:t>
            </a:r>
            <a:endParaRPr lang="en-US" sz="1400" b="1" cap="all" dirty="0">
              <a:solidFill>
                <a:schemeClr val="bg2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4355975" y="1587682"/>
            <a:ext cx="1427805" cy="288032"/>
          </a:xfrm>
          <a:prstGeom prst="rect">
            <a:avLst/>
          </a:prstGeom>
          <a:solidFill>
            <a:srgbClr val="2E86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 userDrawn="1"/>
        </p:nvSpPr>
        <p:spPr>
          <a:xfrm>
            <a:off x="4351600" y="1577648"/>
            <a:ext cx="16296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cap="all" dirty="0" smtClean="0">
                <a:solidFill>
                  <a:schemeClr val="bg2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good practice</a:t>
            </a:r>
            <a:endParaRPr lang="en-US" sz="1400" b="1" cap="all" dirty="0">
              <a:solidFill>
                <a:schemeClr val="bg2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7287557" y="1587682"/>
            <a:ext cx="1282673" cy="288032"/>
          </a:xfrm>
          <a:prstGeom prst="rect">
            <a:avLst/>
          </a:prstGeom>
          <a:solidFill>
            <a:srgbClr val="0B52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 userDrawn="1"/>
        </p:nvSpPr>
        <p:spPr>
          <a:xfrm>
            <a:off x="7295948" y="1577648"/>
            <a:ext cx="12826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cap="all" dirty="0">
                <a:solidFill>
                  <a:schemeClr val="bg2"/>
                </a:solidFill>
                <a:latin typeface="Arial Narrow" panose="020B0606020202030204" pitchFamily="34" charset="0"/>
              </a:rPr>
              <a:t>Code snippet</a:t>
            </a:r>
            <a:endParaRPr lang="en-US" sz="1400" b="1" cap="all" dirty="0">
              <a:solidFill>
                <a:schemeClr val="bg2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0" hasCustomPrompt="1"/>
          </p:nvPr>
        </p:nvSpPr>
        <p:spPr>
          <a:xfrm>
            <a:off x="522288" y="1885950"/>
            <a:ext cx="2592387" cy="36306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Some code</a:t>
            </a:r>
            <a:endParaRPr lang="ru-RU" dirty="0"/>
          </a:p>
        </p:txBody>
      </p:sp>
      <p:sp>
        <p:nvSpPr>
          <p:cNvPr id="22" name="Текст 3"/>
          <p:cNvSpPr>
            <a:spLocks noGrp="1"/>
          </p:cNvSpPr>
          <p:nvPr>
            <p:ph type="body" sz="quarter" idx="11" hasCustomPrompt="1"/>
          </p:nvPr>
        </p:nvSpPr>
        <p:spPr>
          <a:xfrm>
            <a:off x="3331419" y="1885950"/>
            <a:ext cx="2592387" cy="36306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Some code</a:t>
            </a:r>
            <a:endParaRPr lang="ru-RU" dirty="0"/>
          </a:p>
        </p:txBody>
      </p:sp>
      <p:sp>
        <p:nvSpPr>
          <p:cNvPr id="23" name="Текст 3"/>
          <p:cNvSpPr>
            <a:spLocks noGrp="1"/>
          </p:cNvSpPr>
          <p:nvPr>
            <p:ph type="body" sz="quarter" idx="12" hasCustomPrompt="1"/>
          </p:nvPr>
        </p:nvSpPr>
        <p:spPr>
          <a:xfrm>
            <a:off x="6106585" y="1885950"/>
            <a:ext cx="2592387" cy="36306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Some code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9587595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2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5" name="Rectangle 24"/>
          <p:cNvSpPr/>
          <p:nvPr userDrawn="1"/>
        </p:nvSpPr>
        <p:spPr>
          <a:xfrm>
            <a:off x="522940" y="1772816"/>
            <a:ext cx="2592288" cy="3744416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 userDrawn="1"/>
        </p:nvSpPr>
        <p:spPr>
          <a:xfrm>
            <a:off x="3331972" y="1772816"/>
            <a:ext cx="2592288" cy="3744416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 userDrawn="1"/>
        </p:nvSpPr>
        <p:spPr>
          <a:xfrm>
            <a:off x="6118421" y="1772816"/>
            <a:ext cx="2592288" cy="3744416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 userDrawn="1"/>
        </p:nvSpPr>
        <p:spPr>
          <a:xfrm>
            <a:off x="1691680" y="1587682"/>
            <a:ext cx="1282673" cy="288032"/>
          </a:xfrm>
          <a:prstGeom prst="rect">
            <a:avLst/>
          </a:prstGeom>
          <a:solidFill>
            <a:srgbClr val="ED1C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 userDrawn="1"/>
        </p:nvSpPr>
        <p:spPr>
          <a:xfrm>
            <a:off x="1679324" y="1577648"/>
            <a:ext cx="12826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cap="all" dirty="0" smtClean="0">
                <a:solidFill>
                  <a:schemeClr val="bg2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Bad practice</a:t>
            </a:r>
            <a:endParaRPr lang="en-US" sz="1400" b="1" cap="all" dirty="0">
              <a:solidFill>
                <a:schemeClr val="bg2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ectangle 29"/>
          <p:cNvSpPr/>
          <p:nvPr userDrawn="1"/>
        </p:nvSpPr>
        <p:spPr>
          <a:xfrm>
            <a:off x="4355975" y="1587682"/>
            <a:ext cx="1427805" cy="288032"/>
          </a:xfrm>
          <a:prstGeom prst="rect">
            <a:avLst/>
          </a:prstGeom>
          <a:solidFill>
            <a:srgbClr val="2E86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 userDrawn="1"/>
        </p:nvSpPr>
        <p:spPr>
          <a:xfrm>
            <a:off x="4351600" y="1577648"/>
            <a:ext cx="16296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cap="all" dirty="0" smtClean="0">
                <a:solidFill>
                  <a:schemeClr val="bg2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good practice</a:t>
            </a:r>
            <a:endParaRPr lang="en-US" sz="1400" b="1" cap="all" dirty="0">
              <a:solidFill>
                <a:schemeClr val="bg2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32" name="Rectangle 31"/>
          <p:cNvSpPr/>
          <p:nvPr userDrawn="1"/>
        </p:nvSpPr>
        <p:spPr>
          <a:xfrm>
            <a:off x="7287557" y="1587682"/>
            <a:ext cx="1282673" cy="288032"/>
          </a:xfrm>
          <a:prstGeom prst="rect">
            <a:avLst/>
          </a:prstGeom>
          <a:solidFill>
            <a:srgbClr val="0B52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 userDrawn="1"/>
        </p:nvSpPr>
        <p:spPr>
          <a:xfrm>
            <a:off x="7295948" y="1577648"/>
            <a:ext cx="12826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cap="all" dirty="0">
                <a:solidFill>
                  <a:schemeClr val="bg2"/>
                </a:solidFill>
                <a:latin typeface="Arial Narrow" panose="020B0606020202030204" pitchFamily="34" charset="0"/>
              </a:rPr>
              <a:t>Code snippet</a:t>
            </a:r>
            <a:endParaRPr lang="en-US" sz="1400" b="1" cap="all" dirty="0">
              <a:solidFill>
                <a:schemeClr val="bg2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34" name="Текст 3"/>
          <p:cNvSpPr>
            <a:spLocks noGrp="1"/>
          </p:cNvSpPr>
          <p:nvPr>
            <p:ph type="body" sz="quarter" idx="10" hasCustomPrompt="1"/>
          </p:nvPr>
        </p:nvSpPr>
        <p:spPr>
          <a:xfrm>
            <a:off x="522288" y="1885950"/>
            <a:ext cx="2592387" cy="36306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Some code</a:t>
            </a:r>
            <a:endParaRPr lang="ru-RU" dirty="0"/>
          </a:p>
        </p:txBody>
      </p:sp>
      <p:sp>
        <p:nvSpPr>
          <p:cNvPr id="35" name="Текст 3"/>
          <p:cNvSpPr>
            <a:spLocks noGrp="1"/>
          </p:cNvSpPr>
          <p:nvPr>
            <p:ph type="body" sz="quarter" idx="11" hasCustomPrompt="1"/>
          </p:nvPr>
        </p:nvSpPr>
        <p:spPr>
          <a:xfrm>
            <a:off x="3331419" y="1885950"/>
            <a:ext cx="2592387" cy="36306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Some code</a:t>
            </a:r>
            <a:endParaRPr lang="ru-RU" dirty="0"/>
          </a:p>
        </p:txBody>
      </p:sp>
      <p:sp>
        <p:nvSpPr>
          <p:cNvPr id="36" name="Текст 3"/>
          <p:cNvSpPr>
            <a:spLocks noGrp="1"/>
          </p:cNvSpPr>
          <p:nvPr>
            <p:ph type="body" sz="quarter" idx="12" hasCustomPrompt="1"/>
          </p:nvPr>
        </p:nvSpPr>
        <p:spPr>
          <a:xfrm>
            <a:off x="6106585" y="1885950"/>
            <a:ext cx="2592387" cy="36306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Some code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540020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649" y="404664"/>
            <a:ext cx="1993111" cy="136815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2" y="5157192"/>
            <a:ext cx="883876" cy="1259600"/>
          </a:xfrm>
          <a:prstGeom prst="rect">
            <a:avLst/>
          </a:prstGeom>
        </p:spPr>
      </p:pic>
      <p:sp>
        <p:nvSpPr>
          <p:cNvPr id="5" name="Text Placeholder 33"/>
          <p:cNvSpPr>
            <a:spLocks noGrp="1"/>
          </p:cNvSpPr>
          <p:nvPr>
            <p:ph type="body" sz="quarter" idx="11" hasCustomPrompt="1"/>
          </p:nvPr>
        </p:nvSpPr>
        <p:spPr>
          <a:xfrm>
            <a:off x="971600" y="2544517"/>
            <a:ext cx="7200800" cy="59645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buNone/>
              <a:defRPr sz="4500" u="none" cap="all" baseline="0">
                <a:solidFill>
                  <a:schemeClr val="tx1"/>
                </a:solidFill>
                <a:effectLst/>
                <a:latin typeface="Arial Black" panose="020B0A04020102020204" pitchFamily="34" charset="0"/>
              </a:defRPr>
            </a:lvl1pPr>
            <a:lvl2pPr marL="457200" indent="0" algn="l">
              <a:buNone/>
              <a:defRPr/>
            </a:lvl2pPr>
          </a:lstStyle>
          <a:p>
            <a:pPr lvl="0"/>
            <a:r>
              <a:rPr lang="en-US" dirty="0" smtClean="0"/>
              <a:t>PRESENTATION NAME</a:t>
            </a:r>
            <a:endParaRPr lang="en-US" dirty="0"/>
          </a:p>
        </p:txBody>
      </p:sp>
      <p:sp>
        <p:nvSpPr>
          <p:cNvPr id="6" name="Text Placeholder 35"/>
          <p:cNvSpPr>
            <a:spLocks noGrp="1"/>
          </p:cNvSpPr>
          <p:nvPr>
            <p:ph type="body" sz="quarter" idx="12" hasCustomPrompt="1"/>
          </p:nvPr>
        </p:nvSpPr>
        <p:spPr>
          <a:xfrm>
            <a:off x="1691679" y="3392923"/>
            <a:ext cx="5760640" cy="468125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Speaker’s Name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411758" y="4118427"/>
            <a:ext cx="4320481" cy="318635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2000" cap="all"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APRIL 13,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805375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  <p15:guide id="3" orient="horz" pos="2795">
          <p15:clr>
            <a:srgbClr val="FBAE40"/>
          </p15:clr>
        </p15:guide>
        <p15:guide id="4" orient="horz" pos="1616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3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9"/>
          <p:cNvSpPr>
            <a:spLocks noGrp="1"/>
          </p:cNvSpPr>
          <p:nvPr>
            <p:ph type="title" hasCustomPrompt="1"/>
          </p:nvPr>
        </p:nvSpPr>
        <p:spPr>
          <a:xfrm>
            <a:off x="331659" y="-14570"/>
            <a:ext cx="8496300" cy="119675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>
              <a:defRPr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323850" y="1771199"/>
            <a:ext cx="8503200" cy="4104000"/>
          </a:xfrm>
          <a:prstGeom prst="rect">
            <a:avLst/>
          </a:prstGeom>
          <a:solidFill>
            <a:schemeClr val="bg2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Текст 3"/>
          <p:cNvSpPr>
            <a:spLocks noGrp="1"/>
          </p:cNvSpPr>
          <p:nvPr>
            <p:ph type="body" sz="quarter" idx="10" hasCustomPrompt="1"/>
          </p:nvPr>
        </p:nvSpPr>
        <p:spPr>
          <a:xfrm>
            <a:off x="323850" y="1862952"/>
            <a:ext cx="8503200" cy="4012246"/>
          </a:xfrm>
          <a:prstGeom prst="rect">
            <a:avLst/>
          </a:prstGeom>
          <a:noFill/>
        </p:spPr>
        <p:txBody>
          <a:bodyPr tIns="46800" bIns="46800"/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Some code</a:t>
            </a:r>
            <a:endParaRPr lang="ru-RU" dirty="0"/>
          </a:p>
        </p:txBody>
      </p:sp>
      <p:sp>
        <p:nvSpPr>
          <p:cNvPr id="25" name="Rectangle 24"/>
          <p:cNvSpPr/>
          <p:nvPr userDrawn="1"/>
        </p:nvSpPr>
        <p:spPr>
          <a:xfrm>
            <a:off x="6876000" y="1598400"/>
            <a:ext cx="1684800" cy="309600"/>
          </a:xfrm>
          <a:prstGeom prst="rect">
            <a:avLst/>
          </a:prstGeom>
          <a:solidFill>
            <a:srgbClr val="0B52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 userDrawn="1"/>
        </p:nvSpPr>
        <p:spPr>
          <a:xfrm>
            <a:off x="6876000" y="1598400"/>
            <a:ext cx="1684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cap="all" dirty="0">
                <a:solidFill>
                  <a:schemeClr val="bg2"/>
                </a:solidFill>
                <a:latin typeface="Arial Narrow" panose="020B0606020202030204" pitchFamily="34" charset="0"/>
              </a:rPr>
              <a:t>Code snippet</a:t>
            </a:r>
            <a:endParaRPr lang="en-US" sz="1400" b="1" cap="all" dirty="0">
              <a:solidFill>
                <a:schemeClr val="bg2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164566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04" userDrawn="1">
          <p15:clr>
            <a:srgbClr val="FBAE40"/>
          </p15:clr>
        </p15:guide>
        <p15:guide id="3" orient="horz" pos="2931" userDrawn="1">
          <p15:clr>
            <a:srgbClr val="FBAE40"/>
          </p15:clr>
        </p15:guide>
        <p15:guide id="4" orient="horz" pos="3657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4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6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0400" y="1627200"/>
            <a:ext cx="692993" cy="558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4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6800" y="1627200"/>
            <a:ext cx="672681" cy="654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Текст 3"/>
          <p:cNvSpPr>
            <a:spLocks noGrp="1"/>
          </p:cNvSpPr>
          <p:nvPr>
            <p:ph type="body" sz="quarter" idx="10" hasCustomPrompt="1"/>
          </p:nvPr>
        </p:nvSpPr>
        <p:spPr>
          <a:xfrm>
            <a:off x="323850" y="2494800"/>
            <a:ext cx="4104000" cy="3168352"/>
          </a:xfrm>
          <a:prstGeom prst="rect">
            <a:avLst/>
          </a:prstGeom>
          <a:solidFill>
            <a:schemeClr val="bg1"/>
          </a:solidFill>
        </p:spPr>
        <p:txBody>
          <a:bodyPr lIns="72000" tIns="72000" rIns="72000" bIns="72000"/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Some code</a:t>
            </a:r>
            <a:endParaRPr lang="ru-RU" dirty="0"/>
          </a:p>
        </p:txBody>
      </p:sp>
      <p:sp>
        <p:nvSpPr>
          <p:cNvPr id="12" name="Текст 3"/>
          <p:cNvSpPr>
            <a:spLocks noGrp="1"/>
          </p:cNvSpPr>
          <p:nvPr>
            <p:ph type="body" sz="quarter" idx="11" hasCustomPrompt="1"/>
          </p:nvPr>
        </p:nvSpPr>
        <p:spPr>
          <a:xfrm>
            <a:off x="4716461" y="2494800"/>
            <a:ext cx="4111200" cy="3168000"/>
          </a:xfrm>
          <a:prstGeom prst="rect">
            <a:avLst/>
          </a:prstGeom>
          <a:solidFill>
            <a:schemeClr val="bg1"/>
          </a:solidFill>
        </p:spPr>
        <p:txBody>
          <a:bodyPr lIns="72000" tIns="72000" rIns="72000" bIns="72000"/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Some code</a:t>
            </a:r>
            <a:endParaRPr lang="ru-RU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17682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3" pos="204" userDrawn="1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+ Text St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323849" y="1407040"/>
            <a:ext cx="8502422" cy="252601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23850" y="4077072"/>
            <a:ext cx="8502422" cy="2160240"/>
          </a:xfrm>
          <a:prstGeom prst="rect">
            <a:avLst/>
          </a:prstGeom>
        </p:spPr>
        <p:txBody>
          <a:bodyPr lIns="0" tIns="0" rIns="0" bIns="0"/>
          <a:lstStyle>
            <a:lvl1pPr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 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Title 2"/>
          <p:cNvSpPr>
            <a:spLocks noGrp="1"/>
          </p:cNvSpPr>
          <p:nvPr>
            <p:ph type="title" hasCustomPrompt="1"/>
          </p:nvPr>
        </p:nvSpPr>
        <p:spPr>
          <a:xfrm>
            <a:off x="323849" y="0"/>
            <a:ext cx="8502422" cy="1196752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488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Demo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" y="1202400"/>
            <a:ext cx="6194815" cy="525107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3849" y="0"/>
            <a:ext cx="8502422" cy="119675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6516215" y="2132855"/>
            <a:ext cx="2310056" cy="1512168"/>
          </a:xfrm>
          <a:prstGeom prst="rect">
            <a:avLst/>
          </a:prstGeom>
        </p:spPr>
        <p:txBody>
          <a:bodyPr/>
          <a:lstStyle>
            <a:lvl1pPr marL="285750" indent="-285750">
              <a:buFont typeface="Wingdings" panose="05000000000000000000" pitchFamily="2" charset="2"/>
              <a:buChar char="§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516215" y="1675655"/>
            <a:ext cx="2310055" cy="31318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Arial Black" panose="020B0A04020102020204" pitchFamily="34" charset="0"/>
              </a:defRPr>
            </a:lvl1pPr>
          </a:lstStyle>
          <a:p>
            <a:pPr lvl="0"/>
            <a:r>
              <a:rPr lang="en-US" dirty="0" smtClean="0"/>
              <a:t>Header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6516214" y="4437112"/>
            <a:ext cx="2303324" cy="1512168"/>
          </a:xfrm>
          <a:prstGeom prst="rect">
            <a:avLst/>
          </a:prstGeom>
        </p:spPr>
        <p:txBody>
          <a:bodyPr/>
          <a:lstStyle>
            <a:lvl1pPr marL="285750" indent="-285750">
              <a:buFont typeface="Wingdings" panose="05000000000000000000" pitchFamily="2" charset="2"/>
              <a:buChar char="§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6516214" y="3954759"/>
            <a:ext cx="2303323" cy="31318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Arial Black" panose="020B0A04020102020204" pitchFamily="34" charset="0"/>
              </a:defRPr>
            </a:lvl1pPr>
          </a:lstStyle>
          <a:p>
            <a:pPr lvl="0"/>
            <a:r>
              <a:rPr lang="en-US" dirty="0" smtClean="0"/>
              <a:t>Header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98" y="1772816"/>
            <a:ext cx="5770761" cy="3976825"/>
          </a:xfrm>
          <a:prstGeom prst="rect">
            <a:avLst/>
          </a:prstGeom>
        </p:spPr>
      </p:pic>
      <p:sp>
        <p:nvSpPr>
          <p:cNvPr id="12" name="Content Placeholder 11" title="blblb"/>
          <p:cNvSpPr>
            <a:spLocks noGrp="1"/>
          </p:cNvSpPr>
          <p:nvPr>
            <p:ph sz="quarter" idx="18"/>
          </p:nvPr>
        </p:nvSpPr>
        <p:spPr>
          <a:xfrm>
            <a:off x="1530000" y="2170800"/>
            <a:ext cx="3960000" cy="297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3" name="Content Placeholder 11" title="blblb"/>
          <p:cNvSpPr>
            <a:spLocks noGrp="1"/>
          </p:cNvSpPr>
          <p:nvPr>
            <p:ph sz="quarter" idx="19"/>
          </p:nvPr>
        </p:nvSpPr>
        <p:spPr>
          <a:xfrm>
            <a:off x="345599" y="3613017"/>
            <a:ext cx="1008000" cy="17602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en-US" dirty="0"/>
          </a:p>
        </p:txBody>
      </p:sp>
      <p:cxnSp>
        <p:nvCxnSpPr>
          <p:cNvPr id="19" name="Straight Connector 18"/>
          <p:cNvCxnSpPr/>
          <p:nvPr userDrawn="1"/>
        </p:nvCxnSpPr>
        <p:spPr>
          <a:xfrm>
            <a:off x="-6051" y="1196752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52593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769" y="1035429"/>
            <a:ext cx="3878263" cy="560136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968" y="1036800"/>
            <a:ext cx="3878263" cy="5601369"/>
          </a:xfrm>
          <a:prstGeom prst="rect">
            <a:avLst/>
          </a:prstGeom>
        </p:spPr>
      </p:pic>
      <p:sp>
        <p:nvSpPr>
          <p:cNvPr id="18" name="Content Placeholder 11" title="blblb"/>
          <p:cNvSpPr>
            <a:spLocks noGrp="1"/>
          </p:cNvSpPr>
          <p:nvPr>
            <p:ph sz="quarter" idx="19"/>
          </p:nvPr>
        </p:nvSpPr>
        <p:spPr>
          <a:xfrm>
            <a:off x="1965600" y="2127120"/>
            <a:ext cx="1904400" cy="339011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9" name="Content Placeholder 11" title="blblb"/>
          <p:cNvSpPr>
            <a:spLocks noGrp="1"/>
          </p:cNvSpPr>
          <p:nvPr>
            <p:ph sz="quarter" idx="20"/>
          </p:nvPr>
        </p:nvSpPr>
        <p:spPr>
          <a:xfrm>
            <a:off x="5266800" y="2127120"/>
            <a:ext cx="1908000" cy="339011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69144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04" userDrawn="1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Dem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3773" y="692696"/>
            <a:ext cx="7474731" cy="575490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097" y="2099837"/>
            <a:ext cx="3110791" cy="4492914"/>
          </a:xfrm>
          <a:prstGeom prst="rect">
            <a:avLst/>
          </a:prstGeom>
        </p:spPr>
      </p:pic>
      <p:sp>
        <p:nvSpPr>
          <p:cNvPr id="12" name="Content Placeholder 11" title="blblb"/>
          <p:cNvSpPr>
            <a:spLocks noGrp="1"/>
          </p:cNvSpPr>
          <p:nvPr>
            <p:ph sz="quarter" idx="19"/>
          </p:nvPr>
        </p:nvSpPr>
        <p:spPr>
          <a:xfrm>
            <a:off x="1238400" y="2970000"/>
            <a:ext cx="1530000" cy="273630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>
                <a:latin typeface="+mj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3" name="Content Placeholder 11" title="blblb"/>
          <p:cNvSpPr>
            <a:spLocks noGrp="1"/>
          </p:cNvSpPr>
          <p:nvPr>
            <p:ph sz="quarter" idx="20"/>
          </p:nvPr>
        </p:nvSpPr>
        <p:spPr>
          <a:xfrm>
            <a:off x="2988000" y="1962000"/>
            <a:ext cx="4626000" cy="3366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>
                <a:latin typeface="+mj-lt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017910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5103" userDrawn="1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+ Tex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0" y="1206000"/>
            <a:ext cx="4572001" cy="523775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901477" y="2924944"/>
            <a:ext cx="3924794" cy="1440160"/>
          </a:xfrm>
          <a:prstGeom prst="rect">
            <a:avLst/>
          </a:prstGeo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901477" y="2467744"/>
            <a:ext cx="3924794" cy="313184"/>
          </a:xfrm>
          <a:prstGeom prst="rect">
            <a:avLst/>
          </a:prstGeom>
        </p:spPr>
        <p:txBody>
          <a:bodyPr lIns="90000" tIns="0" rIns="0" bIns="0"/>
          <a:lstStyle>
            <a:lvl1pPr marL="0" indent="0">
              <a:buNone/>
              <a:defRPr sz="2000">
                <a:latin typeface="Arial Black" panose="020B0A04020102020204" pitchFamily="34" charset="0"/>
              </a:defRPr>
            </a:lvl1pPr>
          </a:lstStyle>
          <a:p>
            <a:pPr lvl="0"/>
            <a:r>
              <a:rPr lang="en-US" dirty="0" smtClean="0"/>
              <a:t>Header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14042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23849" y="1484784"/>
            <a:ext cx="8502422" cy="4680519"/>
          </a:xfrm>
          <a:prstGeom prst="rect">
            <a:avLst/>
          </a:prstGeo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586666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932040" y="1661351"/>
            <a:ext cx="3894231" cy="32748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200">
                <a:latin typeface="Arial Black" panose="020B0A04020102020204" pitchFamily="34" charset="0"/>
              </a:defRPr>
            </a:lvl1pPr>
          </a:lstStyle>
          <a:p>
            <a:pPr lvl="0"/>
            <a:r>
              <a:rPr lang="en-US" dirty="0" smtClean="0"/>
              <a:t>Header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6"/>
          </p:nvPr>
        </p:nvSpPr>
        <p:spPr>
          <a:xfrm>
            <a:off x="323850" y="2205038"/>
            <a:ext cx="3878238" cy="38163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933685" y="2205038"/>
            <a:ext cx="3892585" cy="38163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323849" y="1670355"/>
            <a:ext cx="3878239" cy="31848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400">
                <a:latin typeface="Arial Black" panose="020B0A04020102020204" pitchFamily="34" charset="0"/>
              </a:defRPr>
            </a:lvl1pPr>
          </a:lstStyle>
          <a:p>
            <a:pPr lvl="0"/>
            <a:r>
              <a:rPr lang="en-US" dirty="0" smtClean="0"/>
              <a:t>Header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97285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3793" userDrawn="1">
          <p15:clr>
            <a:srgbClr val="FBAE40"/>
          </p15:clr>
        </p15:guide>
        <p15:guide id="2" pos="3107" userDrawn="1">
          <p15:clr>
            <a:srgbClr val="FBAE40"/>
          </p15:clr>
        </p15:guide>
        <p15:guide id="3" pos="5556" userDrawn="1">
          <p15:clr>
            <a:srgbClr val="FBAE40"/>
          </p15:clr>
        </p15:guide>
        <p15:guide id="4" pos="2653" userDrawn="1">
          <p15:clr>
            <a:srgbClr val="FBAE40"/>
          </p15:clr>
        </p15:guide>
        <p15:guide id="5" orient="horz" pos="1389" userDrawn="1">
          <p15:clr>
            <a:srgbClr val="FBAE40"/>
          </p15:clr>
        </p15:guide>
        <p15:guide id="6" pos="204" userDrawn="1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912258" y="1628800"/>
            <a:ext cx="3908096" cy="495108"/>
          </a:xfrm>
          <a:prstGeom prst="rect">
            <a:avLst/>
          </a:prstGeom>
          <a:solidFill>
            <a:schemeClr val="tx2"/>
          </a:solidFill>
        </p:spPr>
        <p:txBody>
          <a:bodyPr lIns="0" tIns="108000" rIns="0" bIns="108000" anchor="ctr" anchorCtr="0">
            <a:spAutoFit/>
          </a:bodyPr>
          <a:lstStyle>
            <a:lvl1pPr marL="0" indent="0" algn="ctr">
              <a:buNone/>
              <a:defRPr sz="2000">
                <a:solidFill>
                  <a:schemeClr val="bg2"/>
                </a:solidFill>
                <a:latin typeface="Arial Black" panose="020B0A04020102020204" pitchFamily="34" charset="0"/>
              </a:defRPr>
            </a:lvl1pPr>
          </a:lstStyle>
          <a:p>
            <a:pPr lvl="0"/>
            <a:r>
              <a:rPr lang="en-US" dirty="0" smtClean="0"/>
              <a:t>Header</a:t>
            </a:r>
            <a:endParaRPr lang="en-US" dirty="0"/>
          </a:p>
        </p:txBody>
      </p:sp>
      <p:sp>
        <p:nvSpPr>
          <p:cNvPr id="17" name="Content Placeholder 3"/>
          <p:cNvSpPr>
            <a:spLocks noGrp="1"/>
          </p:cNvSpPr>
          <p:nvPr>
            <p:ph sz="quarter" idx="10"/>
          </p:nvPr>
        </p:nvSpPr>
        <p:spPr>
          <a:xfrm>
            <a:off x="323850" y="2233575"/>
            <a:ext cx="3878238" cy="3813759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8" name="Content Placeholder 3"/>
          <p:cNvSpPr>
            <a:spLocks noGrp="1"/>
          </p:cNvSpPr>
          <p:nvPr>
            <p:ph sz="quarter" idx="16"/>
          </p:nvPr>
        </p:nvSpPr>
        <p:spPr>
          <a:xfrm>
            <a:off x="4927187" y="2229926"/>
            <a:ext cx="3878238" cy="3813759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313856" y="1628800"/>
            <a:ext cx="3888232" cy="495108"/>
          </a:xfrm>
          <a:prstGeom prst="rect">
            <a:avLst/>
          </a:prstGeom>
          <a:solidFill>
            <a:schemeClr val="tx2"/>
          </a:solidFill>
        </p:spPr>
        <p:txBody>
          <a:bodyPr lIns="0" tIns="108000" rIns="0" bIns="108000" anchor="ctr" anchorCtr="0">
            <a:spAutoFit/>
          </a:bodyPr>
          <a:lstStyle>
            <a:lvl1pPr marL="0" indent="0" algn="ctr">
              <a:buNone/>
              <a:defRPr sz="2000">
                <a:solidFill>
                  <a:schemeClr val="bg2"/>
                </a:solidFill>
                <a:latin typeface="Arial Black" panose="020B0A04020102020204" pitchFamily="34" charset="0"/>
              </a:defRPr>
            </a:lvl1pPr>
          </a:lstStyle>
          <a:p>
            <a:pPr lvl="0"/>
            <a:r>
              <a:rPr lang="en-US" dirty="0" smtClean="0"/>
              <a:t>Header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74339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434" userDrawn="1">
          <p15:clr>
            <a:srgbClr val="FBAE40"/>
          </p15:clr>
        </p15:guide>
        <p15:guide id="2" pos="204" userDrawn="1">
          <p15:clr>
            <a:srgbClr val="FBAE40"/>
          </p15:clr>
        </p15:guide>
        <p15:guide id="3" pos="3107" userDrawn="1">
          <p15:clr>
            <a:srgbClr val="FBAE40"/>
          </p15:clr>
        </p15:guide>
        <p15:guide id="4" pos="2653" userDrawn="1">
          <p15:clr>
            <a:srgbClr val="FBAE40"/>
          </p15:clr>
        </p15:guide>
        <p15:guide id="5" orient="horz" pos="3838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-36005"/>
            <a:ext cx="9252520" cy="6921389"/>
          </a:xfrm>
          <a:prstGeom prst="rect">
            <a:avLst/>
          </a:prstGeom>
        </p:spPr>
      </p:pic>
      <p:sp>
        <p:nvSpPr>
          <p:cNvPr id="5" name="Text Placeholder 33"/>
          <p:cNvSpPr>
            <a:spLocks noGrp="1"/>
          </p:cNvSpPr>
          <p:nvPr>
            <p:ph type="body" sz="quarter" idx="11" hasCustomPrompt="1"/>
          </p:nvPr>
        </p:nvSpPr>
        <p:spPr>
          <a:xfrm>
            <a:off x="432000" y="432000"/>
            <a:ext cx="7200800" cy="126880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4800" cap="all" baseline="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457200" indent="0" algn="l">
              <a:buNone/>
              <a:defRPr/>
            </a:lvl2pPr>
          </a:lstStyle>
          <a:p>
            <a:pPr lvl="0"/>
            <a:r>
              <a:rPr lang="en-US" dirty="0" smtClean="0"/>
              <a:t>PRESENTATION NAME</a:t>
            </a:r>
            <a:endParaRPr lang="en-US" dirty="0"/>
          </a:p>
        </p:txBody>
      </p:sp>
      <p:sp>
        <p:nvSpPr>
          <p:cNvPr id="6" name="Text Placeholder 35"/>
          <p:cNvSpPr>
            <a:spLocks noGrp="1"/>
          </p:cNvSpPr>
          <p:nvPr>
            <p:ph type="body" sz="quarter" idx="12" hasCustomPrompt="1"/>
          </p:nvPr>
        </p:nvSpPr>
        <p:spPr>
          <a:xfrm>
            <a:off x="453600" y="2070773"/>
            <a:ext cx="3827696" cy="42212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3200" cap="all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SPEAKER’S NAME</a:t>
            </a:r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53600" y="2692837"/>
            <a:ext cx="2826276" cy="30411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cap="all"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APRIL 13, 2017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8544" y="6093296"/>
            <a:ext cx="1822408" cy="343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12163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55">
          <p15:clr>
            <a:srgbClr val="FBAE40"/>
          </p15:clr>
        </p15:guide>
        <p15:guide id="2" pos="295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323850" y="1557338"/>
            <a:ext cx="4032250" cy="4535487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1"/>
          </p:nvPr>
        </p:nvSpPr>
        <p:spPr>
          <a:xfrm>
            <a:off x="4788222" y="1556792"/>
            <a:ext cx="4032250" cy="4535487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06450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981" userDrawn="1">
          <p15:clr>
            <a:srgbClr val="FBAE40"/>
          </p15:clr>
        </p15:guide>
        <p15:guide id="2" pos="2744" userDrawn="1">
          <p15:clr>
            <a:srgbClr val="FBAE40"/>
          </p15:clr>
        </p15:guide>
        <p15:guide id="3" pos="204" userDrawn="1">
          <p15:clr>
            <a:srgbClr val="FBAE40"/>
          </p15:clr>
        </p15:guide>
        <p15:guide id="4" pos="5556" userDrawn="1">
          <p15:clr>
            <a:srgbClr val="FBAE40"/>
          </p15:clr>
        </p15:guide>
        <p15:guide id="5" orient="horz" pos="3838" userDrawn="1">
          <p15:clr>
            <a:srgbClr val="FBAE40"/>
          </p15:clr>
        </p15:guide>
        <p15:guide id="6" pos="3016" userDrawn="1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ell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323850" y="1484784"/>
            <a:ext cx="3887788" cy="313382"/>
          </a:xfrm>
          <a:prstGeom prst="rect">
            <a:avLst/>
          </a:prstGeom>
        </p:spPr>
        <p:txBody>
          <a:bodyPr lIns="0" tIns="0" rIns="0" bIns="0" anchor="ctr" anchorCtr="1"/>
          <a:lstStyle>
            <a:lvl1pPr marL="0" indent="0" algn="ctr">
              <a:buNone/>
              <a:defRPr sz="2200">
                <a:latin typeface="Arial Black" panose="020B0A04020102020204" pitchFamily="34" charset="0"/>
              </a:defRPr>
            </a:lvl1pPr>
          </a:lstStyle>
          <a:p>
            <a:pPr lvl="0"/>
            <a:r>
              <a:rPr lang="en-US" dirty="0" smtClean="0"/>
              <a:t>Header</a:t>
            </a:r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4934437" y="1485819"/>
            <a:ext cx="3885713" cy="313183"/>
          </a:xfrm>
          <a:prstGeom prst="rect">
            <a:avLst/>
          </a:prstGeom>
        </p:spPr>
        <p:txBody>
          <a:bodyPr lIns="0" tIns="0" rIns="0" bIns="0" anchor="ctr" anchorCtr="1"/>
          <a:lstStyle>
            <a:lvl1pPr marL="0" indent="0" algn="ctr">
              <a:buNone/>
              <a:defRPr sz="2200">
                <a:latin typeface="Arial Black" panose="020B0A04020102020204" pitchFamily="34" charset="0"/>
              </a:defRPr>
            </a:lvl1pPr>
          </a:lstStyle>
          <a:p>
            <a:pPr lvl="0"/>
            <a:r>
              <a:rPr lang="en-US" dirty="0" smtClean="0"/>
              <a:t>Header</a:t>
            </a:r>
            <a:endParaRPr lang="en-US" dirty="0"/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320604" y="3927306"/>
            <a:ext cx="3887788" cy="313382"/>
          </a:xfrm>
          <a:prstGeom prst="rect">
            <a:avLst/>
          </a:prstGeom>
        </p:spPr>
        <p:txBody>
          <a:bodyPr lIns="0" tIns="0" rIns="0" bIns="0" anchor="ctr" anchorCtr="1"/>
          <a:lstStyle>
            <a:lvl1pPr marL="0" indent="0" algn="ctr">
              <a:buNone/>
              <a:defRPr sz="2200">
                <a:latin typeface="Arial Black" panose="020B0A04020102020204" pitchFamily="34" charset="0"/>
              </a:defRPr>
            </a:lvl1pPr>
          </a:lstStyle>
          <a:p>
            <a:pPr lvl="0"/>
            <a:r>
              <a:rPr lang="en-US" dirty="0" smtClean="0"/>
              <a:t>Header</a:t>
            </a:r>
            <a:endParaRPr lang="en-US" dirty="0"/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4931191" y="3928341"/>
            <a:ext cx="3885713" cy="313183"/>
          </a:xfrm>
          <a:prstGeom prst="rect">
            <a:avLst/>
          </a:prstGeom>
        </p:spPr>
        <p:txBody>
          <a:bodyPr lIns="0" tIns="0" rIns="0" bIns="0" anchor="ctr" anchorCtr="1"/>
          <a:lstStyle>
            <a:lvl1pPr marL="0" indent="0" algn="ctr">
              <a:buNone/>
              <a:defRPr sz="2200">
                <a:latin typeface="Arial Black" panose="020B0A04020102020204" pitchFamily="34" charset="0"/>
              </a:defRPr>
            </a:lvl1pPr>
          </a:lstStyle>
          <a:p>
            <a:pPr lvl="0"/>
            <a:r>
              <a:rPr lang="en-US" dirty="0" smtClean="0"/>
              <a:t>Header</a:t>
            </a:r>
            <a:endParaRPr lang="en-US" dirty="0"/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-5627" y="3717032"/>
            <a:ext cx="914962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ontent Placeholder 3"/>
          <p:cNvSpPr>
            <a:spLocks noGrp="1"/>
          </p:cNvSpPr>
          <p:nvPr>
            <p:ph sz="quarter" idx="10"/>
          </p:nvPr>
        </p:nvSpPr>
        <p:spPr>
          <a:xfrm>
            <a:off x="323850" y="1916833"/>
            <a:ext cx="3878238" cy="1656184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5" name="Content Placeholder 3"/>
          <p:cNvSpPr>
            <a:spLocks noGrp="1"/>
          </p:cNvSpPr>
          <p:nvPr>
            <p:ph sz="quarter" idx="20"/>
          </p:nvPr>
        </p:nvSpPr>
        <p:spPr>
          <a:xfrm>
            <a:off x="4938666" y="1917279"/>
            <a:ext cx="3878238" cy="1656184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19" name="Straight Connector 18"/>
          <p:cNvCxnSpPr/>
          <p:nvPr userDrawn="1"/>
        </p:nvCxnSpPr>
        <p:spPr>
          <a:xfrm>
            <a:off x="4572000" y="1196752"/>
            <a:ext cx="2075" cy="52510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ontent Placeholder 3"/>
          <p:cNvSpPr>
            <a:spLocks noGrp="1"/>
          </p:cNvSpPr>
          <p:nvPr>
            <p:ph sz="quarter" idx="21"/>
          </p:nvPr>
        </p:nvSpPr>
        <p:spPr>
          <a:xfrm>
            <a:off x="318379" y="4363417"/>
            <a:ext cx="3878238" cy="1656184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7" name="Content Placeholder 3"/>
          <p:cNvSpPr>
            <a:spLocks noGrp="1"/>
          </p:cNvSpPr>
          <p:nvPr>
            <p:ph sz="quarter" idx="22"/>
          </p:nvPr>
        </p:nvSpPr>
        <p:spPr>
          <a:xfrm>
            <a:off x="4931191" y="4363417"/>
            <a:ext cx="3878238" cy="1656184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176986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251" userDrawn="1">
          <p15:clr>
            <a:srgbClr val="FBAE40"/>
          </p15:clr>
        </p15:guide>
        <p15:guide id="3" pos="5556" userDrawn="1">
          <p15:clr>
            <a:srgbClr val="FBAE40"/>
          </p15:clr>
        </p15:guide>
        <p15:guide id="4" pos="204" userDrawn="1">
          <p15:clr>
            <a:srgbClr val="FBAE40"/>
          </p15:clr>
        </p15:guide>
        <p15:guide id="5" pos="2653" userDrawn="1">
          <p15:clr>
            <a:srgbClr val="FBAE40"/>
          </p15:clr>
        </p15:guide>
        <p15:guide id="6" pos="3107" userDrawn="1">
          <p15:clr>
            <a:srgbClr val="FBAE40"/>
          </p15:clr>
        </p15:guide>
        <p15:guide id="7" orient="horz" pos="1207" userDrawn="1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viding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ED1C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 userDrawn="1"/>
        </p:nvCxnSpPr>
        <p:spPr>
          <a:xfrm>
            <a:off x="576000" y="6093296"/>
            <a:ext cx="216024" cy="0"/>
          </a:xfrm>
          <a:prstGeom prst="straightConnector1">
            <a:avLst/>
          </a:prstGeom>
          <a:ln w="19050"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33"/>
          <p:cNvSpPr>
            <a:spLocks noGrp="1"/>
          </p:cNvSpPr>
          <p:nvPr>
            <p:ph type="body" sz="quarter" idx="11" hasCustomPrompt="1"/>
          </p:nvPr>
        </p:nvSpPr>
        <p:spPr>
          <a:xfrm>
            <a:off x="539552" y="3429000"/>
            <a:ext cx="3312368" cy="216024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>
              <a:spcBef>
                <a:spcPts val="0"/>
              </a:spcBef>
              <a:buNone/>
              <a:defRPr sz="4200" cap="all" baseline="0">
                <a:solidFill>
                  <a:schemeClr val="bg2"/>
                </a:solidFill>
                <a:latin typeface="Arial Black" panose="020B0A04020102020204" pitchFamily="34" charset="0"/>
              </a:defRPr>
            </a:lvl1pPr>
            <a:lvl2pPr marL="457200" indent="0" algn="l">
              <a:buNone/>
              <a:defRPr/>
            </a:lvl2pPr>
          </a:lstStyle>
          <a:p>
            <a:pPr lvl="0"/>
            <a:r>
              <a:rPr lang="en-US" dirty="0" smtClean="0"/>
              <a:t>DIVIDING </a:t>
            </a:r>
            <a:r>
              <a:rPr lang="en-US" dirty="0" err="1" smtClean="0"/>
              <a:t>SLIDe</a:t>
            </a:r>
            <a:endParaRPr lang="en-US" dirty="0"/>
          </a:p>
        </p:txBody>
      </p:sp>
      <p:sp>
        <p:nvSpPr>
          <p:cNvPr id="9" name="Text Placeholder 35"/>
          <p:cNvSpPr>
            <a:spLocks noGrp="1"/>
          </p:cNvSpPr>
          <p:nvPr>
            <p:ph type="body" sz="quarter" idx="12" hasCustomPrompt="1"/>
          </p:nvPr>
        </p:nvSpPr>
        <p:spPr>
          <a:xfrm>
            <a:off x="864000" y="5940000"/>
            <a:ext cx="7056784" cy="32959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Quotation, additional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8942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3838">
          <p15:clr>
            <a:srgbClr val="FBAE40"/>
          </p15:clr>
        </p15:guide>
        <p15:guide id="2" pos="340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viding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33"/>
          <p:cNvSpPr>
            <a:spLocks noGrp="1"/>
          </p:cNvSpPr>
          <p:nvPr>
            <p:ph type="body" sz="quarter" idx="11" hasCustomPrompt="1"/>
          </p:nvPr>
        </p:nvSpPr>
        <p:spPr>
          <a:xfrm>
            <a:off x="539552" y="3429000"/>
            <a:ext cx="3312368" cy="216024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>
              <a:spcBef>
                <a:spcPts val="0"/>
              </a:spcBef>
              <a:buNone/>
              <a:defRPr sz="4200" cap="all" baseline="0">
                <a:solidFill>
                  <a:schemeClr val="bg2"/>
                </a:solidFill>
                <a:latin typeface="Arial Black" panose="020B0A04020102020204" pitchFamily="34" charset="0"/>
              </a:defRPr>
            </a:lvl1pPr>
            <a:lvl2pPr marL="457200" indent="0" algn="l">
              <a:buNone/>
              <a:defRPr/>
            </a:lvl2pPr>
          </a:lstStyle>
          <a:p>
            <a:pPr lvl="0"/>
            <a:r>
              <a:rPr lang="en-US" dirty="0" smtClean="0"/>
              <a:t>DIVIDING SLIDE</a:t>
            </a:r>
            <a:endParaRPr lang="en-US" dirty="0"/>
          </a:p>
        </p:txBody>
      </p:sp>
      <p:sp>
        <p:nvSpPr>
          <p:cNvPr id="11" name="Text Placeholder 35"/>
          <p:cNvSpPr>
            <a:spLocks noGrp="1"/>
          </p:cNvSpPr>
          <p:nvPr>
            <p:ph type="body" sz="quarter" idx="12" hasCustomPrompt="1"/>
          </p:nvPr>
        </p:nvSpPr>
        <p:spPr>
          <a:xfrm>
            <a:off x="864000" y="5940000"/>
            <a:ext cx="7056784" cy="32959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Quotation, additional text</a:t>
            </a:r>
            <a:endParaRPr lang="en-US" dirty="0"/>
          </a:p>
        </p:txBody>
      </p:sp>
      <p:cxnSp>
        <p:nvCxnSpPr>
          <p:cNvPr id="12" name="Straight Arrow Connector 11"/>
          <p:cNvCxnSpPr/>
          <p:nvPr userDrawn="1"/>
        </p:nvCxnSpPr>
        <p:spPr>
          <a:xfrm>
            <a:off x="576000" y="6093296"/>
            <a:ext cx="216024" cy="0"/>
          </a:xfrm>
          <a:prstGeom prst="straightConnector1">
            <a:avLst/>
          </a:prstGeom>
          <a:ln w="20320"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235625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3838">
          <p15:clr>
            <a:srgbClr val="FBAE40"/>
          </p15:clr>
        </p15:guide>
        <p15:guide id="2" pos="340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y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3"/>
          <p:cNvSpPr>
            <a:spLocks noGrp="1"/>
          </p:cNvSpPr>
          <p:nvPr>
            <p:ph type="body" sz="quarter" idx="11" hasCustomPrompt="1"/>
          </p:nvPr>
        </p:nvSpPr>
        <p:spPr>
          <a:xfrm>
            <a:off x="971600" y="2507260"/>
            <a:ext cx="7200800" cy="5617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buNone/>
              <a:defRPr sz="4800" baseline="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457200" indent="0" algn="l">
              <a:buNone/>
              <a:defRPr/>
            </a:lvl2pPr>
          </a:lstStyle>
          <a:p>
            <a:pPr lvl="0"/>
            <a:r>
              <a:rPr lang="en-US" dirty="0" smtClean="0"/>
              <a:t>Go make something.</a:t>
            </a:r>
            <a:endParaRPr lang="en-US" dirty="0"/>
          </a:p>
        </p:txBody>
      </p:sp>
      <p:sp>
        <p:nvSpPr>
          <p:cNvPr id="8" name="Text Placeholder 35"/>
          <p:cNvSpPr>
            <a:spLocks noGrp="1"/>
          </p:cNvSpPr>
          <p:nvPr>
            <p:ph type="body" sz="quarter" idx="12" hasCustomPrompt="1"/>
          </p:nvPr>
        </p:nvSpPr>
        <p:spPr>
          <a:xfrm>
            <a:off x="971600" y="3289206"/>
            <a:ext cx="7200800" cy="6438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Lorem ipsum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</a:t>
            </a:r>
            <a:r>
              <a:rPr lang="en-US" dirty="0" smtClean="0"/>
              <a:t>  example@gmail.com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896" y="4077072"/>
            <a:ext cx="1822408" cy="343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72102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480">
          <p15:clr>
            <a:srgbClr val="FBAE40"/>
          </p15:clr>
        </p15:guide>
        <p15:guide id="2" pos="2880">
          <p15:clr>
            <a:srgbClr val="FBAE40"/>
          </p15:clr>
        </p15:guide>
        <p15:guide id="3" orient="horz" pos="2840">
          <p15:clr>
            <a:srgbClr val="FBAE4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y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3"/>
          <p:cNvSpPr>
            <a:spLocks noGrp="1"/>
          </p:cNvSpPr>
          <p:nvPr>
            <p:ph type="body" sz="quarter" idx="11" hasCustomPrompt="1"/>
          </p:nvPr>
        </p:nvSpPr>
        <p:spPr>
          <a:xfrm>
            <a:off x="971600" y="2507260"/>
            <a:ext cx="7200800" cy="5617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buNone/>
              <a:defRPr sz="4800" baseline="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457200" indent="0" algn="l">
              <a:buNone/>
              <a:defRPr/>
            </a:lvl2pPr>
          </a:lstStyle>
          <a:p>
            <a:pPr lvl="0"/>
            <a:r>
              <a:rPr lang="en-US" dirty="0" smtClean="0"/>
              <a:t>Go make something.</a:t>
            </a:r>
            <a:endParaRPr lang="en-US" dirty="0"/>
          </a:p>
        </p:txBody>
      </p:sp>
      <p:sp>
        <p:nvSpPr>
          <p:cNvPr id="8" name="Text Placeholder 35"/>
          <p:cNvSpPr>
            <a:spLocks noGrp="1"/>
          </p:cNvSpPr>
          <p:nvPr>
            <p:ph type="body" sz="quarter" idx="12" hasCustomPrompt="1"/>
          </p:nvPr>
        </p:nvSpPr>
        <p:spPr>
          <a:xfrm>
            <a:off x="971600" y="3289206"/>
            <a:ext cx="7200800" cy="6438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Lorem ipsum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</a:t>
            </a:r>
            <a:r>
              <a:rPr lang="en-US" dirty="0" smtClean="0"/>
              <a:t>  example@gmail.com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896" y="4077072"/>
            <a:ext cx="1822408" cy="343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6541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480" userDrawn="1">
          <p15:clr>
            <a:srgbClr val="FBAE40"/>
          </p15:clr>
        </p15:guide>
        <p15:guide id="2" pos="2880" userDrawn="1">
          <p15:clr>
            <a:srgbClr val="FBAE40"/>
          </p15:clr>
        </p15:guide>
        <p15:guide id="3" orient="horz" pos="2840" userDrawn="1">
          <p15:clr>
            <a:srgbClr val="FBAE40"/>
          </p15:clr>
        </p15:guide>
        <p15:guide id="4" orient="horz" pos="216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custom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</a:lstStyle>
          <a:p>
            <a:endParaRPr lang="en-US" dirty="0"/>
          </a:p>
        </p:txBody>
      </p:sp>
      <p:sp>
        <p:nvSpPr>
          <p:cNvPr id="5" name="Text Placeholder 33"/>
          <p:cNvSpPr>
            <a:spLocks noGrp="1"/>
          </p:cNvSpPr>
          <p:nvPr>
            <p:ph type="body" sz="quarter" idx="11" hasCustomPrompt="1"/>
          </p:nvPr>
        </p:nvSpPr>
        <p:spPr>
          <a:xfrm>
            <a:off x="432000" y="432000"/>
            <a:ext cx="7272808" cy="126880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4800" cap="all" baseline="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457200" indent="0" algn="l">
              <a:buNone/>
              <a:defRPr/>
            </a:lvl2pPr>
          </a:lstStyle>
          <a:p>
            <a:pPr lvl="0"/>
            <a:r>
              <a:rPr lang="en-US" dirty="0" smtClean="0"/>
              <a:t>PRESENTATION NAME</a:t>
            </a:r>
            <a:endParaRPr lang="en-US" dirty="0"/>
          </a:p>
        </p:txBody>
      </p:sp>
      <p:sp>
        <p:nvSpPr>
          <p:cNvPr id="6" name="Text Placeholder 35"/>
          <p:cNvSpPr>
            <a:spLocks noGrp="1"/>
          </p:cNvSpPr>
          <p:nvPr>
            <p:ph type="body" sz="quarter" idx="12" hasCustomPrompt="1"/>
          </p:nvPr>
        </p:nvSpPr>
        <p:spPr>
          <a:xfrm>
            <a:off x="453600" y="2070773"/>
            <a:ext cx="3888432" cy="42212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3200" cap="all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SPEAKER’S NAME</a:t>
            </a:r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53600" y="2692837"/>
            <a:ext cx="2879812" cy="30411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cap="all"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APRIL 13, 2017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8544" y="6093296"/>
            <a:ext cx="1822408" cy="343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55816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9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rgbClr val="ED1C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3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1475656" y="548681"/>
            <a:ext cx="1656145" cy="1656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87214" y="2492896"/>
            <a:ext cx="3164061" cy="791642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600" b="1" baseline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Hi there.                  I’m Ivan Ivanov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684014" y="3573016"/>
            <a:ext cx="3167261" cy="79208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None/>
              <a:defRPr sz="1800" b="0" baseline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Department: D15 G6 Technologies: DevOps, Software Engineer</a:t>
            </a:r>
            <a:endParaRPr lang="en-US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292724" y="2996952"/>
            <a:ext cx="3383733" cy="287586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>
              <a:spcBef>
                <a:spcPts val="0"/>
              </a:spcBef>
              <a:buNone/>
              <a:defRPr sz="1800" b="1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Contact Information:</a:t>
            </a:r>
            <a:endParaRPr lang="en-US" dirty="0"/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5292725" y="3573016"/>
            <a:ext cx="3383732" cy="79208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None/>
              <a:defRPr sz="1800" b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 smtClean="0"/>
              <a:t>Phone: +375 xx xxx xx </a:t>
            </a:r>
            <a:r>
              <a:rPr lang="fr-FR" dirty="0" err="1" smtClean="0"/>
              <a:t>xx</a:t>
            </a:r>
            <a:r>
              <a:rPr lang="fr-FR" dirty="0" smtClean="0"/>
              <a:t>          Email: xxxx@itechart-group.com Skype: </a:t>
            </a:r>
            <a:r>
              <a:rPr lang="fr-FR" dirty="0" err="1" smtClean="0"/>
              <a:t>xxxxxx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0843992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>
          <p15:clr>
            <a:srgbClr val="FBAE40"/>
          </p15:clr>
        </p15:guide>
        <p15:guide id="3" pos="1973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3851920" cy="6858000"/>
          </a:xfrm>
          <a:prstGeom prst="rect">
            <a:avLst/>
          </a:prstGeom>
          <a:solidFill>
            <a:srgbClr val="ED1C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539532" y="2564904"/>
            <a:ext cx="2948057" cy="719634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600" b="1" baseline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Hi there.                  I’m Ivan Ivanov</a:t>
            </a:r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539750" y="3573016"/>
            <a:ext cx="2951039" cy="79208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None/>
              <a:defRPr sz="1800" b="0" baseline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Department: D15 G6 Technologies: DevOps, Software Engineer</a:t>
            </a:r>
            <a:endParaRPr lang="en-US" dirty="0"/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392000" y="2996952"/>
            <a:ext cx="3383733" cy="287586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>
              <a:spcBef>
                <a:spcPts val="0"/>
              </a:spcBef>
              <a:buNone/>
              <a:defRPr sz="1800" b="1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Contact Information:</a:t>
            </a:r>
            <a:endParaRPr lang="en-US" dirty="0"/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4392000" y="3573016"/>
            <a:ext cx="3383732" cy="79208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None/>
              <a:defRPr sz="1800" b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 smtClean="0"/>
              <a:t>Phone: +375 xx xxx xx </a:t>
            </a:r>
            <a:r>
              <a:rPr lang="fr-FR" dirty="0" err="1" smtClean="0"/>
              <a:t>xx</a:t>
            </a:r>
            <a:r>
              <a:rPr lang="fr-FR" dirty="0" smtClean="0"/>
              <a:t>          Email: xxxx@itechart-group.com Skype: </a:t>
            </a:r>
            <a:r>
              <a:rPr lang="fr-FR" dirty="0" err="1" smtClean="0"/>
              <a:t>xxxxxx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96377753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5076056" cy="6858000"/>
          </a:xfrm>
          <a:prstGeom prst="rect">
            <a:avLst/>
          </a:prstGeom>
          <a:solidFill>
            <a:srgbClr val="ED1C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755650" y="3429000"/>
            <a:ext cx="3528350" cy="0"/>
          </a:xfrm>
          <a:prstGeom prst="line">
            <a:avLst/>
          </a:prstGeom>
          <a:ln w="31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755650" y="1484785"/>
            <a:ext cx="3528350" cy="74178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None/>
              <a:defRPr sz="2600" b="1" baseline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Hi there.                   I’m Ivan Ivanov</a:t>
            </a:r>
            <a:endParaRPr lang="en-US" dirty="0"/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755774" y="2492896"/>
            <a:ext cx="3528226" cy="77038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None/>
              <a:defRPr sz="1800" b="0" baseline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Department: D15 G6  Technologies: </a:t>
            </a:r>
            <a:r>
              <a:rPr lang="en-US" dirty="0" err="1" smtClean="0"/>
              <a:t>DevOps</a:t>
            </a:r>
            <a:r>
              <a:rPr lang="en-US" dirty="0" smtClean="0"/>
              <a:t>, Software Engineer</a:t>
            </a:r>
            <a:endParaRPr lang="en-US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771592" y="3610800"/>
            <a:ext cx="3512408" cy="28803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None/>
              <a:defRPr sz="1800" b="1" baseline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Contact Information: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771592" y="4165200"/>
            <a:ext cx="3500020" cy="81379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None/>
              <a:defRPr sz="1800" b="0" baseline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 smtClean="0"/>
              <a:t>Phone: +375 xx xxx xx </a:t>
            </a:r>
            <a:r>
              <a:rPr lang="fr-FR" dirty="0" err="1" smtClean="0"/>
              <a:t>xx</a:t>
            </a:r>
            <a:r>
              <a:rPr lang="fr-FR" dirty="0" smtClean="0"/>
              <a:t>     Email: xxxx@itechart-group.com Skype: </a:t>
            </a:r>
            <a:r>
              <a:rPr lang="fr-FR" dirty="0" err="1" smtClean="0"/>
              <a:t>xxxxxx</a:t>
            </a:r>
            <a:endParaRPr lang="fr-FR" dirty="0" smtClean="0"/>
          </a:p>
        </p:txBody>
      </p:sp>
      <p:sp>
        <p:nvSpPr>
          <p:cNvPr id="10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5940152" y="2347200"/>
            <a:ext cx="2376000" cy="216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000">
                <a:solidFill>
                  <a:schemeClr val="accent3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67231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2" pos="476">
          <p15:clr>
            <a:srgbClr val="FBAE40"/>
          </p15:clr>
        </p15:guide>
        <p15:guide id="3" orient="horz" pos="2886">
          <p15:clr>
            <a:srgbClr val="FBAE40"/>
          </p15:clr>
        </p15:guide>
        <p15:guide id="4" orient="horz" pos="1480">
          <p15:clr>
            <a:srgbClr val="FBAE40"/>
          </p15:clr>
        </p15:guide>
        <p15:guide id="5" pos="5738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383425" y="1124744"/>
            <a:ext cx="8385049" cy="4608512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827584" y="1700808"/>
            <a:ext cx="2016224" cy="172819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368616" y="1125157"/>
            <a:ext cx="170935" cy="4608099"/>
          </a:xfrm>
          <a:prstGeom prst="rect">
            <a:avLst/>
          </a:prstGeom>
          <a:solidFill>
            <a:srgbClr val="ED1C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3131840" y="2057604"/>
            <a:ext cx="4575172" cy="36328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600" b="1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Hi there. I’m Ivan Ivanov</a:t>
            </a:r>
            <a:endParaRPr lang="en-US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3131840" y="2600908"/>
            <a:ext cx="4896544" cy="54006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None/>
              <a:defRPr sz="1800" b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Department: D15 G6                        Technologies: </a:t>
            </a:r>
            <a:r>
              <a:rPr lang="en-US" dirty="0" err="1" smtClean="0"/>
              <a:t>DevOps</a:t>
            </a:r>
            <a:r>
              <a:rPr lang="en-US" dirty="0" smtClean="0"/>
              <a:t>, Software Engineer</a:t>
            </a:r>
            <a:endParaRPr lang="en-US" dirty="0"/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131840" y="3758135"/>
            <a:ext cx="3139450" cy="24371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 b="1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Contact Information:</a:t>
            </a:r>
            <a:endParaRPr lang="en-US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3131840" y="4216496"/>
            <a:ext cx="3500020" cy="79668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 smtClean="0"/>
              <a:t>Phone: +375 xx xxx xx </a:t>
            </a:r>
            <a:r>
              <a:rPr lang="fr-FR" dirty="0" err="1" smtClean="0"/>
              <a:t>xx</a:t>
            </a:r>
            <a:r>
              <a:rPr lang="fr-FR" dirty="0" smtClean="0"/>
              <a:t>     Email: xxxx@itechart-group.com Skype: </a:t>
            </a:r>
            <a:r>
              <a:rPr lang="fr-FR" dirty="0" err="1" smtClean="0"/>
              <a:t>xxxxxx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22068445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612">
          <p15:clr>
            <a:srgbClr val="FBAE40"/>
          </p15:clr>
        </p15:guide>
        <p15:guide id="2" pos="2880">
          <p15:clr>
            <a:srgbClr val="FBAE40"/>
          </p15:clr>
        </p15:guide>
        <p15:guide id="3" orient="horz" pos="3158">
          <p15:clr>
            <a:srgbClr val="FBAE40"/>
          </p15:clr>
        </p15:guide>
        <p15:guide id="4" orient="horz" pos="3430">
          <p15:clr>
            <a:srgbClr val="FBAE40"/>
          </p15:clr>
        </p15:guide>
        <p15:guide id="5" pos="204">
          <p15:clr>
            <a:srgbClr val="FBAE40"/>
          </p15:clr>
        </p15:guide>
        <p15:guide id="6" pos="555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ing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ED1C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 userDrawn="1"/>
        </p:nvCxnSpPr>
        <p:spPr>
          <a:xfrm>
            <a:off x="576000" y="6093296"/>
            <a:ext cx="216024" cy="0"/>
          </a:xfrm>
          <a:prstGeom prst="straightConnector1">
            <a:avLst/>
          </a:prstGeom>
          <a:ln w="19050"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33"/>
          <p:cNvSpPr>
            <a:spLocks noGrp="1"/>
          </p:cNvSpPr>
          <p:nvPr>
            <p:ph type="body" sz="quarter" idx="11" hasCustomPrompt="1"/>
          </p:nvPr>
        </p:nvSpPr>
        <p:spPr>
          <a:xfrm>
            <a:off x="539552" y="3429000"/>
            <a:ext cx="3312368" cy="216024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>
              <a:spcBef>
                <a:spcPts val="0"/>
              </a:spcBef>
              <a:buNone/>
              <a:defRPr sz="4200" cap="all" baseline="0">
                <a:solidFill>
                  <a:schemeClr val="bg2"/>
                </a:solidFill>
                <a:latin typeface="Arial Black" panose="020B0A04020102020204" pitchFamily="34" charset="0"/>
              </a:defRPr>
            </a:lvl1pPr>
            <a:lvl2pPr marL="457200" indent="0" algn="l">
              <a:buNone/>
              <a:defRPr/>
            </a:lvl2pPr>
          </a:lstStyle>
          <a:p>
            <a:pPr lvl="0"/>
            <a:r>
              <a:rPr lang="en-US" dirty="0" smtClean="0"/>
              <a:t>DIVIDING </a:t>
            </a:r>
            <a:r>
              <a:rPr lang="en-US" dirty="0" err="1" smtClean="0"/>
              <a:t>SLIDe</a:t>
            </a:r>
            <a:endParaRPr lang="en-US" dirty="0"/>
          </a:p>
        </p:txBody>
      </p:sp>
      <p:sp>
        <p:nvSpPr>
          <p:cNvPr id="9" name="Text Placeholder 35"/>
          <p:cNvSpPr>
            <a:spLocks noGrp="1"/>
          </p:cNvSpPr>
          <p:nvPr>
            <p:ph type="body" sz="quarter" idx="12" hasCustomPrompt="1"/>
          </p:nvPr>
        </p:nvSpPr>
        <p:spPr>
          <a:xfrm>
            <a:off x="864000" y="5940000"/>
            <a:ext cx="7056784" cy="32959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Quotation, additional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2401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3838" userDrawn="1">
          <p15:clr>
            <a:srgbClr val="FBAE40"/>
          </p15:clr>
        </p15:guide>
        <p15:guide id="2" pos="3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1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16.xml"/><Relationship Id="rId21" Type="http://schemas.openxmlformats.org/officeDocument/2006/relationships/slideLayout" Target="../slideLayouts/slideLayout34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30.xml"/><Relationship Id="rId25" Type="http://schemas.openxmlformats.org/officeDocument/2006/relationships/image" Target="../media/image8.png"/><Relationship Id="rId2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29.xml"/><Relationship Id="rId20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24" Type="http://schemas.openxmlformats.org/officeDocument/2006/relationships/image" Target="../media/image7.png"/><Relationship Id="rId5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8.xml"/><Relationship Id="rId23" Type="http://schemas.openxmlformats.org/officeDocument/2006/relationships/image" Target="../media/image6.png"/><Relationship Id="rId10" Type="http://schemas.openxmlformats.org/officeDocument/2006/relationships/slideLayout" Target="../slideLayouts/slideLayout23.xml"/><Relationship Id="rId19" Type="http://schemas.openxmlformats.org/officeDocument/2006/relationships/slideLayout" Target="../slideLayouts/slideLayout32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Relationship Id="rId22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3624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711" r:id="rId4"/>
    <p:sldLayoutId id="2147483677" r:id="rId5"/>
    <p:sldLayoutId id="2147483678" r:id="rId6"/>
    <p:sldLayoutId id="2147483679" r:id="rId7"/>
    <p:sldLayoutId id="2147483681" r:id="rId8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7368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712" r:id="rId3"/>
    <p:sldLayoutId id="2147483665" r:id="rId4"/>
    <p:sldLayoutId id="2147483708" r:id="rId5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-1"/>
            <a:ext cx="9144000" cy="119675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3849" y="0"/>
            <a:ext cx="8502422" cy="119675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1535"/>
            <a:ext cx="123825" cy="276225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-6051" y="1196752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8520" y="442800"/>
            <a:ext cx="276225" cy="276225"/>
          </a:xfrm>
          <a:prstGeom prst="rect">
            <a:avLst/>
          </a:prstGeom>
        </p:spPr>
      </p:pic>
      <p:sp>
        <p:nvSpPr>
          <p:cNvPr id="13" name="Slide Number Placeholder 5"/>
          <p:cNvSpPr txBox="1">
            <a:spLocks/>
          </p:cNvSpPr>
          <p:nvPr userDrawn="1"/>
        </p:nvSpPr>
        <p:spPr>
          <a:xfrm>
            <a:off x="8832322" y="442800"/>
            <a:ext cx="40531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fld id="{CA8A9033-43B4-495E-9CC2-052EECE3BC38}" type="slidenum">
              <a:rPr lang="en-US" sz="1200" smtClean="0">
                <a:solidFill>
                  <a:schemeClr val="bg2"/>
                </a:solidFill>
              </a:rPr>
              <a:pPr algn="just"/>
              <a:t>‹#›</a:t>
            </a:fld>
            <a:endParaRPr lang="en-US" sz="1200" dirty="0">
              <a:solidFill>
                <a:schemeClr val="bg2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0" y="6447600"/>
            <a:ext cx="9154800" cy="439200"/>
          </a:xfrm>
          <a:prstGeom prst="rect">
            <a:avLst/>
          </a:prstGeom>
          <a:solidFill>
            <a:srgbClr val="8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1475656" y="6557267"/>
            <a:ext cx="0" cy="21602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" y="6557267"/>
            <a:ext cx="1005840" cy="196053"/>
          </a:xfrm>
          <a:prstGeom prst="rect">
            <a:avLst/>
          </a:prstGeom>
        </p:spPr>
      </p:pic>
      <p:sp>
        <p:nvSpPr>
          <p:cNvPr id="17" name="TextBox 16"/>
          <p:cNvSpPr txBox="1"/>
          <p:nvPr userDrawn="1"/>
        </p:nvSpPr>
        <p:spPr>
          <a:xfrm>
            <a:off x="1500077" y="6480613"/>
            <a:ext cx="3519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ASP.NET CORE Common</a:t>
            </a:r>
            <a:r>
              <a:rPr lang="en-GB" baseline="0" dirty="0" smtClean="0">
                <a:solidFill>
                  <a:schemeClr val="bg1"/>
                </a:solidFill>
              </a:rPr>
              <a:t> Tasks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4328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14" r:id="rId2"/>
    <p:sldLayoutId id="2147483705" r:id="rId3"/>
    <p:sldLayoutId id="2147483713" r:id="rId4"/>
    <p:sldLayoutId id="2147483683" r:id="rId5"/>
    <p:sldLayoutId id="2147483684" r:id="rId6"/>
    <p:sldLayoutId id="2147483685" r:id="rId7"/>
    <p:sldLayoutId id="2147483686" r:id="rId8"/>
    <p:sldLayoutId id="2147483690" r:id="rId9"/>
    <p:sldLayoutId id="2147483691" r:id="rId10"/>
    <p:sldLayoutId id="2147483692" r:id="rId11"/>
    <p:sldLayoutId id="2147483693" r:id="rId12"/>
    <p:sldLayoutId id="2147483694" r:id="rId13"/>
    <p:sldLayoutId id="2147483697" r:id="rId14"/>
    <p:sldLayoutId id="2147483698" r:id="rId15"/>
    <p:sldLayoutId id="2147483699" r:id="rId16"/>
    <p:sldLayoutId id="2147483700" r:id="rId17"/>
    <p:sldLayoutId id="2147483701" r:id="rId18"/>
    <p:sldLayoutId id="2147483715" r:id="rId19"/>
    <p:sldLayoutId id="2147483716" r:id="rId20"/>
    <p:sldLayoutId id="2147483717" r:id="rId2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 cap="all" baseline="0">
          <a:solidFill>
            <a:schemeClr val="tx1"/>
          </a:solidFill>
          <a:latin typeface="Arial Black" panose="020B0A040201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+mj-lt"/>
        <a:buAutoNum type="arabicPeriod"/>
        <a:defRPr sz="1800" kern="1200" baseline="0">
          <a:solidFill>
            <a:schemeClr val="tx1"/>
          </a:solidFill>
          <a:latin typeface="Arial Bold" panose="020B0704020202020204" pitchFamily="34" charset="0"/>
          <a:ea typeface="+mn-ea"/>
          <a:cs typeface="Arial Bold" panose="020B07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panose="05000000000000000000" pitchFamily="2" charset="2"/>
        <a:buChar char="q"/>
        <a:defRPr sz="1800" kern="1200">
          <a:solidFill>
            <a:schemeClr val="tx1"/>
          </a:solidFill>
          <a:latin typeface="Arial Bold" panose="020B0704020202020204" pitchFamily="34" charset="0"/>
          <a:ea typeface="+mn-ea"/>
          <a:cs typeface="Arial Bold" panose="020B07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Arial Bold" panose="020B0704020202020204" pitchFamily="34" charset="0"/>
          <a:ea typeface="+mn-ea"/>
          <a:cs typeface="Arial Bold" panose="020B07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 Bold" panose="020B0704020202020204" pitchFamily="34" charset="0"/>
          <a:ea typeface="+mn-ea"/>
          <a:cs typeface="Arial Bold" panose="020B07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panose="05000000000000000000" pitchFamily="2" charset="2"/>
        <a:buChar char="ü"/>
        <a:defRPr sz="1800" kern="1200">
          <a:solidFill>
            <a:schemeClr val="tx1"/>
          </a:solidFill>
          <a:latin typeface="Arial Bold" panose="020B0704020202020204" pitchFamily="34" charset="0"/>
          <a:ea typeface="+mn-ea"/>
          <a:cs typeface="Arial Bold" panose="020B07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7993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quozd/awesome-dotnet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Relationship Id="rId5" Type="http://schemas.openxmlformats.org/officeDocument/2006/relationships/hyperlink" Target="https://github.com/aspnet" TargetMode="External"/><Relationship Id="rId4" Type="http://schemas.openxmlformats.org/officeDocument/2006/relationships/hyperlink" Target="https://github.com/thangchung/awesome-dotnet-core" TargetMode="Externa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 smtClean="0"/>
              <a:t>ASP.NET CORE</a:t>
            </a:r>
            <a:br>
              <a:rPr lang="en-GB" dirty="0" smtClean="0"/>
            </a:br>
            <a:r>
              <a:rPr lang="en-GB" dirty="0" smtClean="0"/>
              <a:t>Common TASKS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 smtClean="0"/>
              <a:t>Ihnat Klimchuk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March, </a:t>
            </a:r>
            <a:r>
              <a:rPr lang="en-GB" dirty="0"/>
              <a:t>2018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101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Further Development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quarter" idx="12"/>
            <p:extLst>
              <p:ext uri="{D42A27DB-BD31-4B8C-83A1-F6EECF244321}">
                <p14:modId xmlns:p14="http://schemas.microsoft.com/office/powerpoint/2010/main" val="2809844176"/>
              </p:ext>
            </p:extLst>
          </p:nvPr>
        </p:nvGraphicFramePr>
        <p:xfrm>
          <a:off x="323850" y="1341438"/>
          <a:ext cx="8496300" cy="48958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7456164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IT’s ALL ABOUT architecture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2400" dirty="0" smtClean="0"/>
              <a:t>N-tier</a:t>
            </a:r>
            <a:endParaRPr lang="en-GB" sz="24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2400" dirty="0" err="1" smtClean="0"/>
              <a:t>Microservices</a:t>
            </a:r>
            <a:endParaRPr lang="en-GB" sz="2400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2400" dirty="0" smtClean="0"/>
              <a:t>CQRS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2400" dirty="0" smtClean="0"/>
              <a:t>Event-driven architecture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2400" dirty="0" smtClean="0"/>
              <a:t>Web-queue-worker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2400" dirty="0" smtClean="0"/>
              <a:t>Others</a:t>
            </a:r>
          </a:p>
        </p:txBody>
      </p:sp>
    </p:spTree>
    <p:extLst>
      <p:ext uri="{BB962C8B-B14F-4D97-AF65-F5344CB8AC3E}">
        <p14:creationId xmlns:p14="http://schemas.microsoft.com/office/powerpoint/2010/main" val="35076191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IT’s ALL </a:t>
            </a:r>
            <a:r>
              <a:rPr lang="en-US" dirty="0"/>
              <a:t>ABOUT architecture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N-tier </a:t>
            </a:r>
            <a:r>
              <a:rPr lang="en-US" sz="2400" dirty="0" smtClean="0"/>
              <a:t>web architecture style:</a:t>
            </a:r>
            <a:endParaRPr lang="en-US" sz="2400" dirty="0"/>
          </a:p>
          <a:p>
            <a:pPr marL="0" indent="0">
              <a:buNone/>
            </a:pPr>
            <a:endParaRPr lang="en-US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 smtClean="0"/>
              <a:t>0 Tiers – Client has direct database access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/>
              <a:t>1</a:t>
            </a:r>
            <a:r>
              <a:rPr lang="en-US" sz="2400" dirty="0" smtClean="0"/>
              <a:t> Tier – Web tier is added between client and database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2400" dirty="0" smtClean="0"/>
              <a:t>2 Tiers – Data tier is added to handle database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2400" dirty="0" smtClean="0"/>
              <a:t>3 Tiers – Business tier is added to handle business logic</a:t>
            </a:r>
            <a:endParaRPr lang="ru-RU" sz="2400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2400" dirty="0" smtClean="0"/>
              <a:t>4 and more </a:t>
            </a:r>
            <a:r>
              <a:rPr lang="en-US" sz="2400" dirty="0" smtClean="0"/>
              <a:t>Tiers – Specific solutions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400897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4400" dirty="0" smtClean="0"/>
              <a:t>Database</a:t>
            </a:r>
            <a:endParaRPr lang="en-US" sz="4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 smtClean="0"/>
              <a:t>How to use it?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2265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obvious way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23852" y="1648545"/>
            <a:ext cx="8507725" cy="1754326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rgbClr val="0070C0"/>
            </a:solidFill>
            <a:prstDash val="solid"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SELECT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[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OrderId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,[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CreateDateTimeUTC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,[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IsProcessed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FROM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[Prod].[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dbo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].[Orders]</a:t>
            </a:r>
          </a:p>
          <a:p>
            <a:endParaRPr lang="en-US" dirty="0">
              <a:solidFill>
                <a:srgbClr val="0000FF"/>
              </a:solidFill>
              <a:latin typeface="Consolas" panose="020B0609020204030204" pitchFamily="49" charset="0"/>
              <a:ea typeface="Consolas"/>
              <a:cs typeface="Consolas" panose="020B0609020204030204" pitchFamily="49" charset="0"/>
              <a:sym typeface="Consola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248630" y="1340768"/>
            <a:ext cx="1582947" cy="307777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CODE SNIPPET</a:t>
            </a:r>
          </a:p>
        </p:txBody>
      </p:sp>
    </p:spTree>
    <p:extLst>
      <p:ext uri="{BB962C8B-B14F-4D97-AF65-F5344CB8AC3E}">
        <p14:creationId xmlns:p14="http://schemas.microsoft.com/office/powerpoint/2010/main" val="1377377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 smtClean="0"/>
              <a:t>A lot of manually written SQL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 smtClean="0"/>
              <a:t>Source control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 smtClean="0"/>
              <a:t>Mapping to models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 smtClean="0"/>
              <a:t>Code duplication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2400" dirty="0" smtClean="0"/>
              <a:t>What about NoSQL database?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1246093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ORM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/>
              <a:t>Entity </a:t>
            </a:r>
            <a:r>
              <a:rPr lang="en-US" sz="2400" dirty="0" smtClean="0"/>
              <a:t>Framework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 smtClean="0"/>
              <a:t>Dapper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 smtClean="0"/>
              <a:t>NHibernate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 err="1" smtClean="0"/>
              <a:t>ServiceStack.OrmLite</a:t>
            </a:r>
            <a:endParaRPr lang="en-US" sz="24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2400" dirty="0" smtClean="0"/>
              <a:t>Linq2DB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2400" dirty="0" smtClean="0"/>
              <a:t>Others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802157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 smtClean="0"/>
              <a:t>DEMO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3 tier architecture and ORM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11004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539552" y="3429000"/>
            <a:ext cx="3888432" cy="2160240"/>
          </a:xfrm>
        </p:spPr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Feel free to ask anything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6362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4400" dirty="0" smtClean="0"/>
              <a:t>Jobs</a:t>
            </a:r>
            <a:endParaRPr lang="en-US" sz="4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 smtClean="0"/>
              <a:t>How to add it?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115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Hi there.</a:t>
            </a:r>
          </a:p>
          <a:p>
            <a:r>
              <a:rPr lang="en-US" dirty="0"/>
              <a:t>I’m </a:t>
            </a:r>
            <a:r>
              <a:rPr lang="en-US" dirty="0" smtClean="0"/>
              <a:t>I</a:t>
            </a:r>
            <a:r>
              <a:rPr lang="en-GB" dirty="0" err="1" smtClean="0"/>
              <a:t>hnat</a:t>
            </a:r>
            <a:r>
              <a:rPr lang="en-GB" dirty="0" smtClean="0"/>
              <a:t> Klimchuk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lvl="0"/>
            <a:r>
              <a:rPr lang="en-US" dirty="0"/>
              <a:t>Department: </a:t>
            </a:r>
            <a:r>
              <a:rPr lang="en-US" dirty="0" smtClean="0"/>
              <a:t>D3 G2</a:t>
            </a:r>
            <a:endParaRPr lang="en-US" dirty="0"/>
          </a:p>
          <a:p>
            <a:r>
              <a:rPr lang="en-US" dirty="0"/>
              <a:t>Technologies: </a:t>
            </a:r>
            <a:r>
              <a:rPr lang="en-US" dirty="0" smtClean="0"/>
              <a:t>.NET, JS, HTML, CSS, </a:t>
            </a:r>
            <a:r>
              <a:rPr lang="en-US" dirty="0"/>
              <a:t>SQL, </a:t>
            </a:r>
            <a:r>
              <a:rPr lang="en-US" dirty="0" smtClean="0"/>
              <a:t>Memes</a:t>
            </a:r>
            <a:endParaRPr lang="en-US" dirty="0" smtClean="0"/>
          </a:p>
          <a:p>
            <a:pPr lvl="0"/>
            <a:r>
              <a:rPr lang="en-US" dirty="0" smtClean="0"/>
              <a:t>Software </a:t>
            </a:r>
            <a:r>
              <a:rPr lang="en-US" dirty="0"/>
              <a:t>Engineer</a:t>
            </a:r>
          </a:p>
          <a:p>
            <a:pPr lvl="0"/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771592" y="3610800"/>
            <a:ext cx="3139450" cy="288032"/>
          </a:xfrm>
        </p:spPr>
        <p:txBody>
          <a:bodyPr/>
          <a:lstStyle/>
          <a:p>
            <a:r>
              <a:rPr lang="en-US" dirty="0"/>
              <a:t>Contact Information: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771592" y="4055368"/>
            <a:ext cx="3224344" cy="813792"/>
          </a:xfrm>
        </p:spPr>
        <p:txBody>
          <a:bodyPr/>
          <a:lstStyle/>
          <a:p>
            <a:pPr lvl="0"/>
            <a:r>
              <a:rPr lang="fr-FR" dirty="0"/>
              <a:t>Phone: +375 </a:t>
            </a:r>
            <a:r>
              <a:rPr lang="fr-FR" dirty="0" smtClean="0"/>
              <a:t>29 148 43 71</a:t>
            </a:r>
          </a:p>
          <a:p>
            <a:pPr lvl="0"/>
            <a:r>
              <a:rPr lang="fr-FR" dirty="0" smtClean="0"/>
              <a:t>Email</a:t>
            </a:r>
            <a:r>
              <a:rPr lang="fr-FR" dirty="0"/>
              <a:t>: </a:t>
            </a:r>
            <a:r>
              <a:rPr lang="fr-FR" dirty="0" smtClean="0"/>
              <a:t>ihnat.klimchuk@itechart-group.com</a:t>
            </a:r>
          </a:p>
          <a:p>
            <a:pPr lvl="0"/>
            <a:r>
              <a:rPr lang="fr-FR" dirty="0" smtClean="0"/>
              <a:t>Skype</a:t>
            </a:r>
            <a:r>
              <a:rPr lang="fr-FR" dirty="0"/>
              <a:t>: ignatks47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1138479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Problems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2400" dirty="0" smtClean="0"/>
              <a:t>Asynchronous long running tasks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2400" dirty="0" smtClean="0"/>
              <a:t>Information about tasks results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2400" dirty="0" smtClean="0"/>
              <a:t>Tasks retry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2400" dirty="0" smtClean="0"/>
              <a:t>Custom tasks schedule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2400" dirty="0" smtClean="0"/>
              <a:t>Using same business logic</a:t>
            </a:r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4234681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Scheduling JOBS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 smtClean="0"/>
              <a:t>FluentScheduler</a:t>
            </a:r>
            <a:endParaRPr lang="en-US" sz="24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 smtClean="0"/>
              <a:t>Ncrontab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 smtClean="0"/>
              <a:t>QuartzNet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 smtClean="0"/>
              <a:t>Hangfire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 smtClean="0"/>
              <a:t>Chroniton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 smtClean="0"/>
              <a:t>DurableTask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2400" dirty="0" smtClean="0"/>
              <a:t>Others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362344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 smtClean="0"/>
              <a:t>DEMO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Jobs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1078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539552" y="3429000"/>
            <a:ext cx="3888432" cy="2160240"/>
          </a:xfrm>
        </p:spPr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Feel free to ask anything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703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4400" dirty="0" smtClean="0"/>
              <a:t>API</a:t>
            </a:r>
            <a:endParaRPr lang="en-US" sz="4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 smtClean="0"/>
              <a:t>How to add it?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9997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Things to SEE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 smtClean="0"/>
              <a:t>Swashbuckle</a:t>
            </a:r>
            <a:endParaRPr lang="en-US" sz="24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 err="1" smtClean="0"/>
              <a:t>NSwag</a:t>
            </a:r>
            <a:endParaRPr lang="en-US" sz="24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/>
              <a:t>RESTClient .</a:t>
            </a:r>
            <a:r>
              <a:rPr lang="en-US" sz="2400" dirty="0" smtClean="0"/>
              <a:t>NET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 err="1" smtClean="0"/>
              <a:t>GraphQL</a:t>
            </a:r>
            <a:endParaRPr lang="en-US" sz="24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2400" dirty="0" smtClean="0"/>
              <a:t>Others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288344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 smtClean="0"/>
              <a:t>DEMO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API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2201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539552" y="3429000"/>
            <a:ext cx="3888432" cy="2160240"/>
          </a:xfrm>
        </p:spPr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Feel free to ask anything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696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539552" y="3429000"/>
            <a:ext cx="6480720" cy="2160240"/>
          </a:xfrm>
        </p:spPr>
        <p:txBody>
          <a:bodyPr/>
          <a:lstStyle/>
          <a:p>
            <a:r>
              <a:rPr lang="en-US" sz="4400" dirty="0"/>
              <a:t>Authentication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 smtClean="0"/>
              <a:t>How to add it?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1430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WEB AUTHENTICATION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/>
              <a:t>HTTP Basic authentication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/>
              <a:t>Cookies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/>
              <a:t>Tokens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/>
              <a:t>Signatures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/>
              <a:t>One-Time </a:t>
            </a:r>
            <a:r>
              <a:rPr lang="en-US" sz="2400" dirty="0" smtClean="0"/>
              <a:t>Passwords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2400" dirty="0" smtClean="0"/>
              <a:t>Custom (dangerous)</a:t>
            </a:r>
            <a:endParaRPr lang="en-US" sz="24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2400" dirty="0" smtClean="0"/>
              <a:t>Others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59121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GB" sz="2400" dirty="0"/>
              <a:t> ASP.NET </a:t>
            </a:r>
            <a:r>
              <a:rPr lang="en-US" sz="2400" dirty="0">
                <a:solidFill>
                  <a:srgbClr val="00B050"/>
                </a:solidFill>
              </a:rPr>
              <a:t>✔</a:t>
            </a:r>
            <a:endParaRPr lang="en-GB" sz="3200" dirty="0"/>
          </a:p>
          <a:p>
            <a:pPr lvl="1">
              <a:lnSpc>
                <a:spcPct val="150000"/>
              </a:lnSpc>
            </a:pPr>
            <a:r>
              <a:rPr lang="en-GB" sz="2400" dirty="0"/>
              <a:t> History </a:t>
            </a:r>
            <a:r>
              <a:rPr lang="en-US" sz="2400" dirty="0">
                <a:solidFill>
                  <a:srgbClr val="00B050"/>
                </a:solidFill>
              </a:rPr>
              <a:t>✔</a:t>
            </a:r>
            <a:endParaRPr lang="en-GB" sz="2400" dirty="0"/>
          </a:p>
          <a:p>
            <a:pPr lvl="1">
              <a:lnSpc>
                <a:spcPct val="150000"/>
              </a:lnSpc>
            </a:pPr>
            <a:r>
              <a:rPr lang="en-GB" sz="2400" dirty="0"/>
              <a:t> Basics </a:t>
            </a:r>
            <a:r>
              <a:rPr lang="en-US" sz="2400" dirty="0">
                <a:solidFill>
                  <a:srgbClr val="00B050"/>
                </a:solidFill>
              </a:rPr>
              <a:t>✔</a:t>
            </a:r>
          </a:p>
          <a:p>
            <a:pPr>
              <a:lnSpc>
                <a:spcPct val="150000"/>
              </a:lnSpc>
            </a:pPr>
            <a:r>
              <a:rPr lang="en-GB" sz="2400" dirty="0"/>
              <a:t> ASP.NET </a:t>
            </a:r>
            <a:r>
              <a:rPr lang="en-GB" sz="2400" dirty="0" smtClean="0"/>
              <a:t>CORE </a:t>
            </a:r>
            <a:r>
              <a:rPr lang="en-US" sz="2400" dirty="0">
                <a:solidFill>
                  <a:srgbClr val="00B050"/>
                </a:solidFill>
              </a:rPr>
              <a:t>✔</a:t>
            </a:r>
            <a:endParaRPr lang="en-GB" sz="2400" dirty="0"/>
          </a:p>
          <a:p>
            <a:pPr lvl="1">
              <a:lnSpc>
                <a:spcPct val="150000"/>
              </a:lnSpc>
            </a:pPr>
            <a:r>
              <a:rPr lang="en-GB" sz="2400" dirty="0"/>
              <a:t> </a:t>
            </a:r>
            <a:r>
              <a:rPr lang="en-GB" sz="2400" dirty="0" smtClean="0"/>
              <a:t>Changes </a:t>
            </a:r>
            <a:r>
              <a:rPr lang="en-US" sz="2400" dirty="0">
                <a:solidFill>
                  <a:srgbClr val="00B050"/>
                </a:solidFill>
              </a:rPr>
              <a:t>✔</a:t>
            </a:r>
            <a:endParaRPr lang="en-GB" sz="2400" dirty="0"/>
          </a:p>
          <a:p>
            <a:pPr>
              <a:lnSpc>
                <a:spcPct val="150000"/>
              </a:lnSpc>
            </a:pPr>
            <a:r>
              <a:rPr lang="en-GB" sz="2400" dirty="0"/>
              <a:t> ASP.NET CORE Common Tasks</a:t>
            </a:r>
          </a:p>
          <a:p>
            <a:pPr lvl="1">
              <a:lnSpc>
                <a:spcPct val="150000"/>
              </a:lnSpc>
            </a:pPr>
            <a:r>
              <a:rPr lang="en-GB" sz="2400" dirty="0"/>
              <a:t> Tasks and solutions in </a:t>
            </a:r>
            <a:r>
              <a:rPr lang="en-GB" sz="2400" dirty="0" smtClean="0"/>
              <a:t>examples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42859605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Things to SEE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 smtClean="0"/>
              <a:t>IdentityServer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 smtClean="0"/>
              <a:t>Auth0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 err="1" smtClean="0"/>
              <a:t>AspNet.Security.OpenIdConnect.Server</a:t>
            </a:r>
            <a:endParaRPr lang="en-US" sz="2400" dirty="0" smtClean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 err="1" smtClean="0"/>
              <a:t>Openiddict</a:t>
            </a:r>
            <a:endParaRPr lang="en-US" sz="2400" dirty="0" smtClean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 err="1" smtClean="0"/>
              <a:t>Stormpath-sdk</a:t>
            </a:r>
            <a:endParaRPr lang="en-US" sz="2400" dirty="0" smtClean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2400" dirty="0" smtClean="0"/>
              <a:t>Others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569194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 smtClean="0"/>
              <a:t>DEMO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Authentication</a:t>
            </a:r>
          </a:p>
        </p:txBody>
      </p:sp>
    </p:spTree>
    <p:extLst>
      <p:ext uri="{BB962C8B-B14F-4D97-AF65-F5344CB8AC3E}">
        <p14:creationId xmlns:p14="http://schemas.microsoft.com/office/powerpoint/2010/main" val="37365166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539552" y="3429000"/>
            <a:ext cx="3888432" cy="2160240"/>
          </a:xfrm>
        </p:spPr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Feel free to ask anything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8941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539552" y="3429000"/>
            <a:ext cx="6480720" cy="2160240"/>
          </a:xfrm>
        </p:spPr>
        <p:txBody>
          <a:bodyPr/>
          <a:lstStyle/>
          <a:p>
            <a:r>
              <a:rPr lang="en-US" sz="4400" dirty="0" smtClean="0"/>
              <a:t>SOCKETS</a:t>
            </a:r>
            <a:endParaRPr lang="en-US" sz="4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 smtClean="0"/>
              <a:t>How to add it?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77021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WHEN to USE sockets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/>
              <a:t>Real time applications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2400" dirty="0"/>
              <a:t>Chats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/>
              <a:t>Video conferencing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/>
              <a:t>Multiplayer games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2400" dirty="0" smtClean="0"/>
              <a:t>Others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5773452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Things to SEE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2400" dirty="0" err="1" smtClean="0"/>
              <a:t>SignalR</a:t>
            </a:r>
            <a:endParaRPr lang="en-GB" sz="2400" dirty="0" smtClean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2400" dirty="0" err="1" smtClean="0"/>
              <a:t>SuperSocket</a:t>
            </a:r>
            <a:endParaRPr lang="en-GB" sz="2400" dirty="0" smtClean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2400" dirty="0" err="1" smtClean="0"/>
              <a:t>WampSharp</a:t>
            </a:r>
            <a:endParaRPr lang="en-GB" sz="2400" dirty="0" smtClean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/>
              <a:t>Websocket-Sharp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/>
              <a:t>WebSocket4NET </a:t>
            </a:r>
            <a:endParaRPr lang="en-GB" sz="24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2400" dirty="0" smtClean="0"/>
              <a:t>Others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7216799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 smtClean="0"/>
              <a:t>DEMO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SOCKETS</a:t>
            </a:r>
          </a:p>
        </p:txBody>
      </p:sp>
    </p:spTree>
    <p:extLst>
      <p:ext uri="{BB962C8B-B14F-4D97-AF65-F5344CB8AC3E}">
        <p14:creationId xmlns:p14="http://schemas.microsoft.com/office/powerpoint/2010/main" val="398637106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539552" y="3429000"/>
            <a:ext cx="3888432" cy="2160240"/>
          </a:xfrm>
        </p:spPr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Feel free to ask anything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517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539552" y="3429000"/>
            <a:ext cx="6480720" cy="2160240"/>
          </a:xfrm>
        </p:spPr>
        <p:txBody>
          <a:bodyPr/>
          <a:lstStyle/>
          <a:p>
            <a:r>
              <a:rPr lang="en-US" sz="4400" dirty="0" smtClean="0"/>
              <a:t>TESTING</a:t>
            </a:r>
            <a:endParaRPr lang="en-US" sz="4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 smtClean="0"/>
              <a:t>How to add it?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14373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Things to SEE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 err="1"/>
              <a:t>NUnit</a:t>
            </a:r>
            <a:endParaRPr lang="en-US" sz="24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2400" dirty="0" err="1"/>
              <a:t>xUnit</a:t>
            </a:r>
            <a:endParaRPr lang="en-GB" sz="24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/>
              <a:t>Moq </a:t>
            </a:r>
            <a:endParaRPr lang="en-GB" sz="24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/>
              <a:t>Rhino Mocks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/>
              <a:t>Bogus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2400" dirty="0" smtClean="0"/>
              <a:t>Others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82989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LECTURE CONVENTION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2400" dirty="0"/>
              <a:t>Lectures will be split in logical parts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2400" dirty="0"/>
              <a:t>You can should ask question after each logical part during special slide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2400" dirty="0"/>
              <a:t>Questions should be somehow connected to ASP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2400" dirty="0"/>
              <a:t>We can afford breaks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1307797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 smtClean="0"/>
              <a:t>DEMO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Testing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9493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OTHER	THINGS to SEE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 smtClean="0">
                <a:hlinkClick r:id="rId3"/>
              </a:rPr>
              <a:t>https://github.com/quozd/awesome-dotnet</a:t>
            </a:r>
            <a:endParaRPr lang="en-US" sz="24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hlinkClick r:id="rId4"/>
              </a:rPr>
              <a:t>https://</a:t>
            </a:r>
            <a:r>
              <a:rPr lang="en-US" sz="2400" dirty="0" smtClean="0">
                <a:hlinkClick r:id="rId4"/>
              </a:rPr>
              <a:t>github.com/thangchung/awesome-dotnet-core</a:t>
            </a:r>
            <a:endParaRPr lang="en-US" sz="24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hlinkClick r:id="rId5"/>
              </a:rPr>
              <a:t>https://</a:t>
            </a:r>
            <a:r>
              <a:rPr lang="en-US" sz="2400" dirty="0" smtClean="0">
                <a:hlinkClick r:id="rId5"/>
              </a:rPr>
              <a:t>github.com/aspnet</a:t>
            </a:r>
            <a:endParaRPr lang="en-US" sz="2400" dirty="0" smtClean="0"/>
          </a:p>
          <a:p>
            <a:pPr marL="0" indent="0">
              <a:lnSpc>
                <a:spcPct val="150000"/>
              </a:lnSpc>
              <a:buNone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94310404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539552" y="3429000"/>
            <a:ext cx="3888432" cy="2160240"/>
          </a:xfrm>
        </p:spPr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Feel free to ask anything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450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44172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539552" y="3429000"/>
            <a:ext cx="5112568" cy="2160240"/>
          </a:xfrm>
        </p:spPr>
        <p:txBody>
          <a:bodyPr/>
          <a:lstStyle/>
          <a:p>
            <a:r>
              <a:rPr lang="en-US" dirty="0" smtClean="0"/>
              <a:t>ASP.NET CORE Common Tasks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Deep dive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4048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Common Tasks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GB" sz="2400" dirty="0" smtClean="0"/>
              <a:t>Architecture</a:t>
            </a:r>
            <a:endParaRPr lang="en-US" sz="2400" dirty="0" smtClean="0"/>
          </a:p>
          <a:p>
            <a:pPr>
              <a:lnSpc>
                <a:spcPct val="150000"/>
              </a:lnSpc>
            </a:pPr>
            <a:r>
              <a:rPr lang="en-US" sz="2400" dirty="0" smtClean="0"/>
              <a:t>Database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Jobs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API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Authentication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Sockets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Testing</a:t>
            </a:r>
          </a:p>
        </p:txBody>
      </p:sp>
    </p:spTree>
    <p:extLst>
      <p:ext uri="{BB962C8B-B14F-4D97-AF65-F5344CB8AC3E}">
        <p14:creationId xmlns:p14="http://schemas.microsoft.com/office/powerpoint/2010/main" val="8397962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539552" y="3429000"/>
            <a:ext cx="4752528" cy="2160240"/>
          </a:xfrm>
        </p:spPr>
        <p:txBody>
          <a:bodyPr/>
          <a:lstStyle/>
          <a:p>
            <a:r>
              <a:rPr lang="en-US" dirty="0"/>
              <a:t>architecture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 smtClean="0"/>
              <a:t>Why it’s so important?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2848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Start of Development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quarter" idx="12"/>
            <p:extLst>
              <p:ext uri="{D42A27DB-BD31-4B8C-83A1-F6EECF244321}">
                <p14:modId xmlns:p14="http://schemas.microsoft.com/office/powerpoint/2010/main" val="2753702684"/>
              </p:ext>
            </p:extLst>
          </p:nvPr>
        </p:nvGraphicFramePr>
        <p:xfrm>
          <a:off x="323850" y="1341438"/>
          <a:ext cx="8496300" cy="48958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0250475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turning </a:t>
            </a:r>
            <a:r>
              <a:rPr lang="en-US" dirty="0" smtClean="0"/>
              <a:t>point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quarter" idx="12"/>
            <p:extLst>
              <p:ext uri="{D42A27DB-BD31-4B8C-83A1-F6EECF244321}">
                <p14:modId xmlns:p14="http://schemas.microsoft.com/office/powerpoint/2010/main" val="3707717739"/>
              </p:ext>
            </p:extLst>
          </p:nvPr>
        </p:nvGraphicFramePr>
        <p:xfrm>
          <a:off x="323850" y="1341438"/>
          <a:ext cx="8496300" cy="48958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536358613"/>
      </p:ext>
    </p:extLst>
  </p:cSld>
  <p:clrMapOvr>
    <a:masterClrMapping/>
  </p:clrMapOvr>
</p:sld>
</file>

<file path=ppt/theme/theme1.xml><?xml version="1.0" encoding="utf-8"?>
<a:theme xmlns:a="http://schemas.openxmlformats.org/drawingml/2006/main" name="Main Theme">
  <a:themeElements>
    <a:clrScheme name="iTechArt Theme">
      <a:dk1>
        <a:srgbClr val="404040"/>
      </a:dk1>
      <a:lt1>
        <a:srgbClr val="F2F2F2"/>
      </a:lt1>
      <a:dk2>
        <a:srgbClr val="ED1C24"/>
      </a:dk2>
      <a:lt2>
        <a:srgbClr val="FFFFFF"/>
      </a:lt2>
      <a:accent1>
        <a:srgbClr val="ED1C24"/>
      </a:accent1>
      <a:accent2>
        <a:srgbClr val="7F7F7F"/>
      </a:accent2>
      <a:accent3>
        <a:srgbClr val="E92B2B"/>
      </a:accent3>
      <a:accent4>
        <a:srgbClr val="F2F2F2"/>
      </a:accent4>
      <a:accent5>
        <a:srgbClr val="9B9B9B"/>
      </a:accent5>
      <a:accent6>
        <a:srgbClr val="595959"/>
      </a:accent6>
      <a:hlink>
        <a:srgbClr val="595959"/>
      </a:hlink>
      <a:folHlink>
        <a:srgbClr val="9B9B9B"/>
      </a:folHlink>
    </a:clrScheme>
    <a:fontScheme name="Custom 1">
      <a:majorFont>
        <a:latin typeface="Arial"/>
        <a:ea typeface=""/>
        <a:cs typeface=""/>
      </a:majorFont>
      <a:minorFont>
        <a:latin typeface="Arial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ividing Slides">
  <a:themeElements>
    <a:clrScheme name="iTechArt Theme">
      <a:dk1>
        <a:srgbClr val="404040"/>
      </a:dk1>
      <a:lt1>
        <a:srgbClr val="F2F2F2"/>
      </a:lt1>
      <a:dk2>
        <a:srgbClr val="ED1C24"/>
      </a:dk2>
      <a:lt2>
        <a:srgbClr val="FFFFFF"/>
      </a:lt2>
      <a:accent1>
        <a:srgbClr val="ED1C24"/>
      </a:accent1>
      <a:accent2>
        <a:srgbClr val="7F7F7F"/>
      </a:accent2>
      <a:accent3>
        <a:srgbClr val="E92B2B"/>
      </a:accent3>
      <a:accent4>
        <a:srgbClr val="F2F2F2"/>
      </a:accent4>
      <a:accent5>
        <a:srgbClr val="9B9B9B"/>
      </a:accent5>
      <a:accent6>
        <a:srgbClr val="595959"/>
      </a:accent6>
      <a:hlink>
        <a:srgbClr val="595959"/>
      </a:hlink>
      <a:folHlink>
        <a:srgbClr val="9B9B9B"/>
      </a:folHlink>
    </a:clrScheme>
    <a:fontScheme name="Custom 1">
      <a:majorFont>
        <a:latin typeface="Arial"/>
        <a:ea typeface=""/>
        <a:cs typeface=""/>
      </a:majorFont>
      <a:minorFont>
        <a:latin typeface="Arial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ontent Primary Theme">
  <a:themeElements>
    <a:clrScheme name="iTechArt">
      <a:dk1>
        <a:srgbClr val="404040"/>
      </a:dk1>
      <a:lt1>
        <a:srgbClr val="FFFFFF"/>
      </a:lt1>
      <a:dk2>
        <a:srgbClr val="ED1C24"/>
      </a:dk2>
      <a:lt2>
        <a:srgbClr val="FFFFFF"/>
      </a:lt2>
      <a:accent1>
        <a:srgbClr val="ED1C24"/>
      </a:accent1>
      <a:accent2>
        <a:srgbClr val="9B9B9B"/>
      </a:accent2>
      <a:accent3>
        <a:srgbClr val="595959"/>
      </a:accent3>
      <a:accent4>
        <a:srgbClr val="7F7F7F"/>
      </a:accent4>
      <a:accent5>
        <a:srgbClr val="F2F2F2"/>
      </a:accent5>
      <a:accent6>
        <a:srgbClr val="FFFFFF"/>
      </a:accent6>
      <a:hlink>
        <a:srgbClr val="0000FF"/>
      </a:hlink>
      <a:folHlink>
        <a:srgbClr val="800080"/>
      </a:folHlink>
    </a:clrScheme>
    <a:fontScheme name="Custom 1">
      <a:majorFont>
        <a:latin typeface="Arial"/>
        <a:ea typeface=""/>
        <a:cs typeface=""/>
      </a:majorFont>
      <a:minorFont>
        <a:latin typeface="Arial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Final Slides">
  <a:themeElements>
    <a:clrScheme name="iTechArt">
      <a:dk1>
        <a:srgbClr val="404040"/>
      </a:dk1>
      <a:lt1>
        <a:srgbClr val="FFFFFF"/>
      </a:lt1>
      <a:dk2>
        <a:srgbClr val="ED1C24"/>
      </a:dk2>
      <a:lt2>
        <a:srgbClr val="FFFFFF"/>
      </a:lt2>
      <a:accent1>
        <a:srgbClr val="ED1C24"/>
      </a:accent1>
      <a:accent2>
        <a:srgbClr val="9B9B9B"/>
      </a:accent2>
      <a:accent3>
        <a:srgbClr val="595959"/>
      </a:accent3>
      <a:accent4>
        <a:srgbClr val="7F7F7F"/>
      </a:accent4>
      <a:accent5>
        <a:srgbClr val="F2F2F2"/>
      </a:accent5>
      <a:accent6>
        <a:srgbClr val="FFFFFF"/>
      </a:accent6>
      <a:hlink>
        <a:srgbClr val="0000FF"/>
      </a:hlink>
      <a:folHlink>
        <a:srgbClr val="800080"/>
      </a:folHlink>
    </a:clrScheme>
    <a:fontScheme name="Custom 1">
      <a:majorFont>
        <a:latin typeface="Arial"/>
        <a:ea typeface=""/>
        <a:cs typeface=""/>
      </a:majorFont>
      <a:minorFont>
        <a:latin typeface="Arial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8113</TotalTime>
  <Words>555</Words>
  <Application>Microsoft Office PowerPoint</Application>
  <PresentationFormat>On-screen Show (4:3)</PresentationFormat>
  <Paragraphs>196</Paragraphs>
  <Slides>43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43</vt:i4>
      </vt:variant>
    </vt:vector>
  </HeadingPairs>
  <TitlesOfParts>
    <vt:vector size="55" baseType="lpstr">
      <vt:lpstr>Arial</vt:lpstr>
      <vt:lpstr>Arial Black</vt:lpstr>
      <vt:lpstr>Arial Bold</vt:lpstr>
      <vt:lpstr>Arial Narrow</vt:lpstr>
      <vt:lpstr>Arial Regular</vt:lpstr>
      <vt:lpstr>Calibri</vt:lpstr>
      <vt:lpstr>Consolas</vt:lpstr>
      <vt:lpstr>Wingdings</vt:lpstr>
      <vt:lpstr>Main Theme</vt:lpstr>
      <vt:lpstr>Dividing Slides</vt:lpstr>
      <vt:lpstr>Content Primary Theme</vt:lpstr>
      <vt:lpstr>Final Slides</vt:lpstr>
      <vt:lpstr>PowerPoint Presentation</vt:lpstr>
      <vt:lpstr>PowerPoint Presentation</vt:lpstr>
      <vt:lpstr>Plan</vt:lpstr>
      <vt:lpstr>LECTURE CONVENTION</vt:lpstr>
      <vt:lpstr>PowerPoint Presentation</vt:lpstr>
      <vt:lpstr>Common Tasks</vt:lpstr>
      <vt:lpstr>PowerPoint Presentation</vt:lpstr>
      <vt:lpstr>Start of Development</vt:lpstr>
      <vt:lpstr>turning point</vt:lpstr>
      <vt:lpstr>Further Development</vt:lpstr>
      <vt:lpstr>IT’s ALL ABOUT architecture</vt:lpstr>
      <vt:lpstr>IT’s ALL ABOUT architecture</vt:lpstr>
      <vt:lpstr>PowerPoint Presentation</vt:lpstr>
      <vt:lpstr>obvious way</vt:lpstr>
      <vt:lpstr>Problems</vt:lpstr>
      <vt:lpstr>ORM</vt:lpstr>
      <vt:lpstr>PowerPoint Presentation</vt:lpstr>
      <vt:lpstr>PowerPoint Presentation</vt:lpstr>
      <vt:lpstr>PowerPoint Presentation</vt:lpstr>
      <vt:lpstr>COMMON Problems</vt:lpstr>
      <vt:lpstr>Scheduling JOBS</vt:lpstr>
      <vt:lpstr>PowerPoint Presentation</vt:lpstr>
      <vt:lpstr>PowerPoint Presentation</vt:lpstr>
      <vt:lpstr>PowerPoint Presentation</vt:lpstr>
      <vt:lpstr>Things to SEE</vt:lpstr>
      <vt:lpstr>PowerPoint Presentation</vt:lpstr>
      <vt:lpstr>PowerPoint Presentation</vt:lpstr>
      <vt:lpstr>PowerPoint Presentation</vt:lpstr>
      <vt:lpstr>WEB AUTHENTICATION</vt:lpstr>
      <vt:lpstr>Things to SEE</vt:lpstr>
      <vt:lpstr>PowerPoint Presentation</vt:lpstr>
      <vt:lpstr>PowerPoint Presentation</vt:lpstr>
      <vt:lpstr>PowerPoint Presentation</vt:lpstr>
      <vt:lpstr>WHEN to USE sockets</vt:lpstr>
      <vt:lpstr>Things to SEE</vt:lpstr>
      <vt:lpstr>PowerPoint Presentation</vt:lpstr>
      <vt:lpstr>PowerPoint Presentation</vt:lpstr>
      <vt:lpstr>PowerPoint Presentation</vt:lpstr>
      <vt:lpstr>Things to SEE</vt:lpstr>
      <vt:lpstr>PowerPoint Presentation</vt:lpstr>
      <vt:lpstr>OTHER THINGS to SEE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NAME</dc:title>
  <dc:creator>Alexandra Aliseychik</dc:creator>
  <cp:lastModifiedBy>Ihnat Klimchuk</cp:lastModifiedBy>
  <cp:revision>852</cp:revision>
  <dcterms:created xsi:type="dcterms:W3CDTF">2015-05-04T13:52:14Z</dcterms:created>
  <dcterms:modified xsi:type="dcterms:W3CDTF">2018-02-16T09:18:35Z</dcterms:modified>
</cp:coreProperties>
</file>