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48"/>
  </p:notesMasterIdLst>
  <p:handoutMasterIdLst>
    <p:handoutMasterId r:id="rId49"/>
  </p:handoutMasterIdLst>
  <p:sldIdLst>
    <p:sldId id="334" r:id="rId5"/>
    <p:sldId id="338" r:id="rId6"/>
    <p:sldId id="582" r:id="rId7"/>
    <p:sldId id="583" r:id="rId8"/>
    <p:sldId id="545" r:id="rId9"/>
    <p:sldId id="546" r:id="rId10"/>
    <p:sldId id="552" r:id="rId11"/>
    <p:sldId id="550" r:id="rId12"/>
    <p:sldId id="549" r:id="rId13"/>
    <p:sldId id="551" r:id="rId14"/>
    <p:sldId id="521" r:id="rId15"/>
    <p:sldId id="520" r:id="rId16"/>
    <p:sldId id="553" r:id="rId17"/>
    <p:sldId id="557" r:id="rId18"/>
    <p:sldId id="555" r:id="rId19"/>
    <p:sldId id="547" r:id="rId20"/>
    <p:sldId id="558" r:id="rId21"/>
    <p:sldId id="584" r:id="rId22"/>
    <p:sldId id="559" r:id="rId23"/>
    <p:sldId id="579" r:id="rId24"/>
    <p:sldId id="561" r:id="rId25"/>
    <p:sldId id="562" r:id="rId26"/>
    <p:sldId id="585" r:id="rId27"/>
    <p:sldId id="563" r:id="rId28"/>
    <p:sldId id="570" r:id="rId29"/>
    <p:sldId id="564" r:id="rId30"/>
    <p:sldId id="586" r:id="rId31"/>
    <p:sldId id="565" r:id="rId32"/>
    <p:sldId id="575" r:id="rId33"/>
    <p:sldId id="569" r:id="rId34"/>
    <p:sldId id="566" r:id="rId35"/>
    <p:sldId id="587" r:id="rId36"/>
    <p:sldId id="567" r:id="rId37"/>
    <p:sldId id="576" r:id="rId38"/>
    <p:sldId id="571" r:id="rId39"/>
    <p:sldId id="568" r:id="rId40"/>
    <p:sldId id="588" r:id="rId41"/>
    <p:sldId id="572" r:id="rId42"/>
    <p:sldId id="573" r:id="rId43"/>
    <p:sldId id="574" r:id="rId44"/>
    <p:sldId id="577" r:id="rId45"/>
    <p:sldId id="589" r:id="rId46"/>
    <p:sldId id="57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70800" autoAdjust="0"/>
  </p:normalViewPr>
  <p:slideViewPr>
    <p:cSldViewPr>
      <p:cViewPr varScale="1">
        <p:scale>
          <a:sx n="82" d="100"/>
          <a:sy n="82" d="100"/>
        </p:scale>
        <p:origin x="235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0.4</c:v>
                </c:pt>
                <c:pt idx="3">
                  <c:v>0.9</c:v>
                </c:pt>
                <c:pt idx="4">
                  <c:v>1.6</c:v>
                </c:pt>
                <c:pt idx="5">
                  <c:v>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21-45A0-8446-75B77078D7D7}"/>
            </c:ext>
          </c:extLst>
        </c:ser>
        <c:ser>
          <c:idx val="3"/>
          <c:order val="1"/>
          <c:tx>
            <c:strRef>
              <c:f>Sheet1!$D$1</c:f>
              <c:strCache>
                <c:ptCount val="1"/>
                <c:pt idx="0">
                  <c:v>LINEAR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21-45A0-8446-75B77078D7D7}"/>
            </c:ext>
          </c:extLst>
        </c:ser>
        <c:ser>
          <c:idx val="6"/>
          <c:order val="2"/>
          <c:tx>
            <c:strRef>
              <c:f>Sheet1!$F$1</c:f>
              <c:strCache>
                <c:ptCount val="1"/>
                <c:pt idx="0">
                  <c:v>LOG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0">
                  <c:v>0</c:v>
                </c:pt>
                <c:pt idx="1">
                  <c:v>8</c:v>
                </c:pt>
                <c:pt idx="2">
                  <c:v>14</c:v>
                </c:pt>
                <c:pt idx="3">
                  <c:v>18.679700005769249</c:v>
                </c:pt>
                <c:pt idx="4">
                  <c:v>22</c:v>
                </c:pt>
                <c:pt idx="5">
                  <c:v>24.575424759098897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2521-45A0-8446-75B77078D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2960"/>
        <c:axId val="18160464"/>
      </c:scatterChart>
      <c:valAx>
        <c:axId val="1816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464"/>
        <c:crosses val="autoZero"/>
        <c:crossBetween val="midCat"/>
      </c:valAx>
      <c:valAx>
        <c:axId val="18160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Difficulty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162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0.4</c:v>
                </c:pt>
                <c:pt idx="3">
                  <c:v>0.9</c:v>
                </c:pt>
                <c:pt idx="4">
                  <c:v>1.6</c:v>
                </c:pt>
                <c:pt idx="5">
                  <c:v>2.5</c:v>
                </c:pt>
                <c:pt idx="6">
                  <c:v>3.6</c:v>
                </c:pt>
                <c:pt idx="7">
                  <c:v>4.9000000000000004</c:v>
                </c:pt>
                <c:pt idx="8">
                  <c:v>6.4</c:v>
                </c:pt>
                <c:pt idx="9">
                  <c:v>8.1</c:v>
                </c:pt>
                <c:pt idx="10">
                  <c:v>10</c:v>
                </c:pt>
                <c:pt idx="11">
                  <c:v>12.1</c:v>
                </c:pt>
                <c:pt idx="12">
                  <c:v>14.4</c:v>
                </c:pt>
                <c:pt idx="13">
                  <c:v>16.899999999999999</c:v>
                </c:pt>
                <c:pt idx="14">
                  <c:v>19.600000000000001</c:v>
                </c:pt>
                <c:pt idx="15">
                  <c:v>22.5</c:v>
                </c:pt>
                <c:pt idx="16">
                  <c:v>25.6</c:v>
                </c:pt>
                <c:pt idx="17">
                  <c:v>28.9</c:v>
                </c:pt>
                <c:pt idx="18">
                  <c:v>32.4</c:v>
                </c:pt>
                <c:pt idx="19">
                  <c:v>36.1</c:v>
                </c:pt>
                <c:pt idx="20">
                  <c:v>40</c:v>
                </c:pt>
                <c:pt idx="21">
                  <c:v>44.1</c:v>
                </c:pt>
                <c:pt idx="22">
                  <c:v>48.4</c:v>
                </c:pt>
                <c:pt idx="23">
                  <c:v>52.9</c:v>
                </c:pt>
                <c:pt idx="24">
                  <c:v>57.6</c:v>
                </c:pt>
                <c:pt idx="25">
                  <c:v>62.5</c:v>
                </c:pt>
                <c:pt idx="26">
                  <c:v>67.599999999999994</c:v>
                </c:pt>
                <c:pt idx="27">
                  <c:v>72.900000000000006</c:v>
                </c:pt>
                <c:pt idx="28">
                  <c:v>78.400000000000006</c:v>
                </c:pt>
                <c:pt idx="29">
                  <c:v>84.1</c:v>
                </c:pt>
                <c:pt idx="30">
                  <c:v>90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21-45A0-8446-75B77078D7D7}"/>
            </c:ext>
          </c:extLst>
        </c:ser>
        <c:ser>
          <c:idx val="3"/>
          <c:order val="1"/>
          <c:tx>
            <c:strRef>
              <c:f>Sheet1!$D$1</c:f>
              <c:strCache>
                <c:ptCount val="1"/>
                <c:pt idx="0">
                  <c:v>LINEAR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21-45A0-8446-75B77078D7D7}"/>
            </c:ext>
          </c:extLst>
        </c:ser>
        <c:ser>
          <c:idx val="6"/>
          <c:order val="2"/>
          <c:tx>
            <c:strRef>
              <c:f>Sheet1!$F$1</c:f>
              <c:strCache>
                <c:ptCount val="1"/>
                <c:pt idx="0">
                  <c:v>LOG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0">
                  <c:v>0</c:v>
                </c:pt>
                <c:pt idx="1">
                  <c:v>8</c:v>
                </c:pt>
                <c:pt idx="2">
                  <c:v>14</c:v>
                </c:pt>
                <c:pt idx="3">
                  <c:v>18.679700005769249</c:v>
                </c:pt>
                <c:pt idx="4">
                  <c:v>22</c:v>
                </c:pt>
                <c:pt idx="5">
                  <c:v>24.575424759098897</c:v>
                </c:pt>
                <c:pt idx="6">
                  <c:v>26.679700005769249</c:v>
                </c:pt>
                <c:pt idx="7">
                  <c:v>28.458839376460833</c:v>
                </c:pt>
                <c:pt idx="8">
                  <c:v>30</c:v>
                </c:pt>
                <c:pt idx="9">
                  <c:v>31.359400011538501</c:v>
                </c:pt>
                <c:pt idx="10">
                  <c:v>32.575424759098901</c:v>
                </c:pt>
                <c:pt idx="11">
                  <c:v>33.675452949098386</c:v>
                </c:pt>
                <c:pt idx="12">
                  <c:v>34.679700005769249</c:v>
                </c:pt>
                <c:pt idx="13">
                  <c:v>35.603517745128741</c:v>
                </c:pt>
                <c:pt idx="14">
                  <c:v>36.45883937646083</c:v>
                </c:pt>
                <c:pt idx="15">
                  <c:v>37.25512476486815</c:v>
                </c:pt>
                <c:pt idx="16">
                  <c:v>38</c:v>
                </c:pt>
                <c:pt idx="17">
                  <c:v>38.69970273000272</c:v>
                </c:pt>
                <c:pt idx="18">
                  <c:v>39.359400011538497</c:v>
                </c:pt>
                <c:pt idx="19">
                  <c:v>39.983420107548682</c:v>
                </c:pt>
                <c:pt idx="20">
                  <c:v>40.575424759098901</c:v>
                </c:pt>
                <c:pt idx="21">
                  <c:v>41.138539382230086</c:v>
                </c:pt>
                <c:pt idx="22">
                  <c:v>41.675452949098378</c:v>
                </c:pt>
                <c:pt idx="23">
                  <c:v>42.188495648456104</c:v>
                </c:pt>
                <c:pt idx="24">
                  <c:v>42.679700005769256</c:v>
                </c:pt>
                <c:pt idx="25">
                  <c:v>43.150849518197795</c:v>
                </c:pt>
                <c:pt idx="26">
                  <c:v>43.603517745128741</c:v>
                </c:pt>
                <c:pt idx="27">
                  <c:v>44.039100017307753</c:v>
                </c:pt>
                <c:pt idx="28">
                  <c:v>44.45883937646083</c:v>
                </c:pt>
                <c:pt idx="29">
                  <c:v>44.863847961020582</c:v>
                </c:pt>
                <c:pt idx="30">
                  <c:v>45.25512476486815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2521-45A0-8446-75B77078D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2960"/>
        <c:axId val="18160464"/>
      </c:scatterChart>
      <c:valAx>
        <c:axId val="1816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464"/>
        <c:crosses val="autoZero"/>
        <c:crossBetween val="midCat"/>
      </c:valAx>
      <c:valAx>
        <c:axId val="18160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Difficulty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162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Sheet1!$B$2:$B$102</c:f>
              <c:numCache>
                <c:formatCode>General</c:formatCode>
                <c:ptCount val="101"/>
                <c:pt idx="0">
                  <c:v>0</c:v>
                </c:pt>
                <c:pt idx="1">
                  <c:v>0.1</c:v>
                </c:pt>
                <c:pt idx="2">
                  <c:v>0.4</c:v>
                </c:pt>
                <c:pt idx="3">
                  <c:v>0.9</c:v>
                </c:pt>
                <c:pt idx="4">
                  <c:v>1.6</c:v>
                </c:pt>
                <c:pt idx="5">
                  <c:v>2.5</c:v>
                </c:pt>
                <c:pt idx="6">
                  <c:v>3.6</c:v>
                </c:pt>
                <c:pt idx="7">
                  <c:v>4.9000000000000004</c:v>
                </c:pt>
                <c:pt idx="8">
                  <c:v>6.4</c:v>
                </c:pt>
                <c:pt idx="9">
                  <c:v>8.1</c:v>
                </c:pt>
                <c:pt idx="10">
                  <c:v>10</c:v>
                </c:pt>
                <c:pt idx="11">
                  <c:v>12.1</c:v>
                </c:pt>
                <c:pt idx="12">
                  <c:v>14.4</c:v>
                </c:pt>
                <c:pt idx="13">
                  <c:v>16.899999999999999</c:v>
                </c:pt>
                <c:pt idx="14">
                  <c:v>19.600000000000001</c:v>
                </c:pt>
                <c:pt idx="15">
                  <c:v>22.5</c:v>
                </c:pt>
                <c:pt idx="16">
                  <c:v>25.6</c:v>
                </c:pt>
                <c:pt idx="17">
                  <c:v>28.9</c:v>
                </c:pt>
                <c:pt idx="18">
                  <c:v>32.4</c:v>
                </c:pt>
                <c:pt idx="19">
                  <c:v>36.1</c:v>
                </c:pt>
                <c:pt idx="20">
                  <c:v>40</c:v>
                </c:pt>
                <c:pt idx="21">
                  <c:v>44.1</c:v>
                </c:pt>
                <c:pt idx="22">
                  <c:v>48.4</c:v>
                </c:pt>
                <c:pt idx="23">
                  <c:v>52.9</c:v>
                </c:pt>
                <c:pt idx="24">
                  <c:v>57.6</c:v>
                </c:pt>
                <c:pt idx="25">
                  <c:v>62.5</c:v>
                </c:pt>
                <c:pt idx="26">
                  <c:v>67.599999999999994</c:v>
                </c:pt>
                <c:pt idx="27">
                  <c:v>72.900000000000006</c:v>
                </c:pt>
                <c:pt idx="28">
                  <c:v>78.400000000000006</c:v>
                </c:pt>
                <c:pt idx="29">
                  <c:v>84.1</c:v>
                </c:pt>
                <c:pt idx="30">
                  <c:v>90</c:v>
                </c:pt>
                <c:pt idx="31">
                  <c:v>96.1</c:v>
                </c:pt>
                <c:pt idx="32">
                  <c:v>102.4</c:v>
                </c:pt>
                <c:pt idx="33">
                  <c:v>108.9</c:v>
                </c:pt>
                <c:pt idx="34">
                  <c:v>115.6</c:v>
                </c:pt>
                <c:pt idx="35">
                  <c:v>122.5</c:v>
                </c:pt>
                <c:pt idx="36">
                  <c:v>129.6</c:v>
                </c:pt>
                <c:pt idx="37">
                  <c:v>136.9</c:v>
                </c:pt>
                <c:pt idx="38">
                  <c:v>144.4</c:v>
                </c:pt>
                <c:pt idx="39">
                  <c:v>152.1</c:v>
                </c:pt>
                <c:pt idx="40">
                  <c:v>160</c:v>
                </c:pt>
                <c:pt idx="41">
                  <c:v>168.1</c:v>
                </c:pt>
                <c:pt idx="42">
                  <c:v>176.4</c:v>
                </c:pt>
                <c:pt idx="43">
                  <c:v>184.9</c:v>
                </c:pt>
                <c:pt idx="44">
                  <c:v>193.6</c:v>
                </c:pt>
                <c:pt idx="45">
                  <c:v>202.5</c:v>
                </c:pt>
                <c:pt idx="46">
                  <c:v>211.6</c:v>
                </c:pt>
                <c:pt idx="47">
                  <c:v>220.9</c:v>
                </c:pt>
                <c:pt idx="48">
                  <c:v>230.4</c:v>
                </c:pt>
                <c:pt idx="49">
                  <c:v>240.1</c:v>
                </c:pt>
                <c:pt idx="50">
                  <c:v>250</c:v>
                </c:pt>
                <c:pt idx="51">
                  <c:v>260.10000000000002</c:v>
                </c:pt>
                <c:pt idx="52">
                  <c:v>270.39999999999998</c:v>
                </c:pt>
                <c:pt idx="53">
                  <c:v>280.89999999999998</c:v>
                </c:pt>
                <c:pt idx="54">
                  <c:v>291.60000000000002</c:v>
                </c:pt>
                <c:pt idx="55">
                  <c:v>302.5</c:v>
                </c:pt>
                <c:pt idx="56">
                  <c:v>313.60000000000002</c:v>
                </c:pt>
                <c:pt idx="57">
                  <c:v>324.89999999999998</c:v>
                </c:pt>
                <c:pt idx="58">
                  <c:v>336.4</c:v>
                </c:pt>
                <c:pt idx="59">
                  <c:v>348.1</c:v>
                </c:pt>
                <c:pt idx="60">
                  <c:v>360</c:v>
                </c:pt>
                <c:pt idx="61">
                  <c:v>372.1</c:v>
                </c:pt>
                <c:pt idx="62">
                  <c:v>384.4</c:v>
                </c:pt>
                <c:pt idx="63">
                  <c:v>396.9</c:v>
                </c:pt>
                <c:pt idx="64">
                  <c:v>409.6</c:v>
                </c:pt>
                <c:pt idx="65">
                  <c:v>422.5</c:v>
                </c:pt>
                <c:pt idx="66">
                  <c:v>435.6</c:v>
                </c:pt>
                <c:pt idx="67">
                  <c:v>448.9</c:v>
                </c:pt>
                <c:pt idx="68">
                  <c:v>462.4</c:v>
                </c:pt>
                <c:pt idx="69">
                  <c:v>476.1</c:v>
                </c:pt>
                <c:pt idx="70">
                  <c:v>490</c:v>
                </c:pt>
                <c:pt idx="71">
                  <c:v>504.1</c:v>
                </c:pt>
                <c:pt idx="72">
                  <c:v>518.4</c:v>
                </c:pt>
                <c:pt idx="73">
                  <c:v>532.9</c:v>
                </c:pt>
                <c:pt idx="74">
                  <c:v>547.6</c:v>
                </c:pt>
                <c:pt idx="75">
                  <c:v>562.5</c:v>
                </c:pt>
                <c:pt idx="76">
                  <c:v>577.6</c:v>
                </c:pt>
                <c:pt idx="77">
                  <c:v>592.9</c:v>
                </c:pt>
                <c:pt idx="78">
                  <c:v>608.4</c:v>
                </c:pt>
                <c:pt idx="79">
                  <c:v>624.1</c:v>
                </c:pt>
                <c:pt idx="80">
                  <c:v>640</c:v>
                </c:pt>
                <c:pt idx="81">
                  <c:v>656.1</c:v>
                </c:pt>
                <c:pt idx="82">
                  <c:v>672.4</c:v>
                </c:pt>
                <c:pt idx="83">
                  <c:v>688.9</c:v>
                </c:pt>
                <c:pt idx="84">
                  <c:v>705.6</c:v>
                </c:pt>
                <c:pt idx="85">
                  <c:v>722.5</c:v>
                </c:pt>
                <c:pt idx="86">
                  <c:v>739.6</c:v>
                </c:pt>
                <c:pt idx="87">
                  <c:v>756.9</c:v>
                </c:pt>
                <c:pt idx="88">
                  <c:v>774.4</c:v>
                </c:pt>
                <c:pt idx="89">
                  <c:v>792.1</c:v>
                </c:pt>
                <c:pt idx="90">
                  <c:v>810</c:v>
                </c:pt>
                <c:pt idx="91">
                  <c:v>828.1</c:v>
                </c:pt>
                <c:pt idx="92">
                  <c:v>846.4</c:v>
                </c:pt>
                <c:pt idx="93">
                  <c:v>864.9</c:v>
                </c:pt>
                <c:pt idx="94">
                  <c:v>883.6</c:v>
                </c:pt>
                <c:pt idx="95">
                  <c:v>902.5</c:v>
                </c:pt>
                <c:pt idx="96">
                  <c:v>921.6</c:v>
                </c:pt>
                <c:pt idx="97">
                  <c:v>940.9</c:v>
                </c:pt>
                <c:pt idx="98">
                  <c:v>960.4</c:v>
                </c:pt>
                <c:pt idx="99">
                  <c:v>980.1</c:v>
                </c:pt>
                <c:pt idx="100">
                  <c:v>1000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21-45A0-8446-75B77078D7D7}"/>
            </c:ext>
          </c:extLst>
        </c:ser>
        <c:ser>
          <c:idx val="3"/>
          <c:order val="1"/>
          <c:tx>
            <c:strRef>
              <c:f>Sheet1!$D$1</c:f>
              <c:strCache>
                <c:ptCount val="1"/>
                <c:pt idx="0">
                  <c:v>LINEAR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Sheet1!$D$2:$D$102</c:f>
              <c:numCache>
                <c:formatCode>General</c:formatCode>
                <c:ptCount val="10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21-45A0-8446-75B77078D7D7}"/>
            </c:ext>
          </c:extLst>
        </c:ser>
        <c:ser>
          <c:idx val="6"/>
          <c:order val="2"/>
          <c:tx>
            <c:strRef>
              <c:f>Sheet1!$F$1</c:f>
              <c:strCache>
                <c:ptCount val="1"/>
                <c:pt idx="0">
                  <c:v>LOG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Sheet1!$F$2:$F$102</c:f>
              <c:numCache>
                <c:formatCode>General</c:formatCode>
                <c:ptCount val="101"/>
                <c:pt idx="0">
                  <c:v>0</c:v>
                </c:pt>
                <c:pt idx="1">
                  <c:v>8</c:v>
                </c:pt>
                <c:pt idx="2">
                  <c:v>14</c:v>
                </c:pt>
                <c:pt idx="3">
                  <c:v>18.679700005769249</c:v>
                </c:pt>
                <c:pt idx="4">
                  <c:v>22</c:v>
                </c:pt>
                <c:pt idx="5">
                  <c:v>24.575424759098897</c:v>
                </c:pt>
                <c:pt idx="6">
                  <c:v>26.679700005769249</c:v>
                </c:pt>
                <c:pt idx="7">
                  <c:v>28.458839376460833</c:v>
                </c:pt>
                <c:pt idx="8">
                  <c:v>30</c:v>
                </c:pt>
                <c:pt idx="9">
                  <c:v>31.359400011538501</c:v>
                </c:pt>
                <c:pt idx="10">
                  <c:v>32.575424759098901</c:v>
                </c:pt>
                <c:pt idx="11">
                  <c:v>33.675452949098386</c:v>
                </c:pt>
                <c:pt idx="12">
                  <c:v>34.679700005769249</c:v>
                </c:pt>
                <c:pt idx="13">
                  <c:v>35.603517745128741</c:v>
                </c:pt>
                <c:pt idx="14">
                  <c:v>36.45883937646083</c:v>
                </c:pt>
                <c:pt idx="15">
                  <c:v>37.25512476486815</c:v>
                </c:pt>
                <c:pt idx="16">
                  <c:v>38</c:v>
                </c:pt>
                <c:pt idx="17">
                  <c:v>38.69970273000272</c:v>
                </c:pt>
                <c:pt idx="18">
                  <c:v>39.359400011538497</c:v>
                </c:pt>
                <c:pt idx="19">
                  <c:v>39.983420107548682</c:v>
                </c:pt>
                <c:pt idx="20">
                  <c:v>40.575424759098901</c:v>
                </c:pt>
                <c:pt idx="21">
                  <c:v>41.138539382230086</c:v>
                </c:pt>
                <c:pt idx="22">
                  <c:v>41.675452949098378</c:v>
                </c:pt>
                <c:pt idx="23">
                  <c:v>42.188495648456104</c:v>
                </c:pt>
                <c:pt idx="24">
                  <c:v>42.679700005769256</c:v>
                </c:pt>
                <c:pt idx="25">
                  <c:v>43.150849518197795</c:v>
                </c:pt>
                <c:pt idx="26">
                  <c:v>43.603517745128741</c:v>
                </c:pt>
                <c:pt idx="27">
                  <c:v>44.039100017307753</c:v>
                </c:pt>
                <c:pt idx="28">
                  <c:v>44.45883937646083</c:v>
                </c:pt>
                <c:pt idx="29">
                  <c:v>44.863847961020582</c:v>
                </c:pt>
                <c:pt idx="30">
                  <c:v>45.25512476486815</c:v>
                </c:pt>
                <c:pt idx="31">
                  <c:v>45.633570483095006</c:v>
                </c:pt>
                <c:pt idx="32">
                  <c:v>46</c:v>
                </c:pt>
                <c:pt idx="33">
                  <c:v>46.355152954867627</c:v>
                </c:pt>
                <c:pt idx="34">
                  <c:v>46.69970273000272</c:v>
                </c:pt>
                <c:pt idx="35">
                  <c:v>47.034264135559731</c:v>
                </c:pt>
                <c:pt idx="36">
                  <c:v>47.359400011538497</c:v>
                </c:pt>
                <c:pt idx="37">
                  <c:v>47.675626925031601</c:v>
                </c:pt>
                <c:pt idx="38">
                  <c:v>47.983420107548682</c:v>
                </c:pt>
                <c:pt idx="39">
                  <c:v>48.28321775089799</c:v>
                </c:pt>
                <c:pt idx="40">
                  <c:v>48.575424759098901</c:v>
                </c:pt>
                <c:pt idx="41">
                  <c:v>48.86041603694467</c:v>
                </c:pt>
                <c:pt idx="42">
                  <c:v>49.138539382230086</c:v>
                </c:pt>
                <c:pt idx="43">
                  <c:v>49.410118037616783</c:v>
                </c:pt>
                <c:pt idx="44">
                  <c:v>49.675452949098378</c:v>
                </c:pt>
                <c:pt idx="45">
                  <c:v>49.934824770637398</c:v>
                </c:pt>
                <c:pt idx="46">
                  <c:v>50.188495648456104</c:v>
                </c:pt>
                <c:pt idx="47">
                  <c:v>50.436710813421101</c:v>
                </c:pt>
                <c:pt idx="48">
                  <c:v>50.679700005769256</c:v>
                </c:pt>
                <c:pt idx="49">
                  <c:v>50.917678752921667</c:v>
                </c:pt>
                <c:pt idx="50">
                  <c:v>51.150849518197795</c:v>
                </c:pt>
                <c:pt idx="51">
                  <c:v>51.379402735771968</c:v>
                </c:pt>
                <c:pt idx="52">
                  <c:v>51.603517745128741</c:v>
                </c:pt>
                <c:pt idx="53">
                  <c:v>51.823363636505597</c:v>
                </c:pt>
                <c:pt idx="54">
                  <c:v>52.039100017307753</c:v>
                </c:pt>
                <c:pt idx="55">
                  <c:v>52.25087770819728</c:v>
                </c:pt>
                <c:pt idx="56">
                  <c:v>52.458839376460837</c:v>
                </c:pt>
                <c:pt idx="57">
                  <c:v>52.663120113317937</c:v>
                </c:pt>
                <c:pt idx="58">
                  <c:v>52.863847961020575</c:v>
                </c:pt>
                <c:pt idx="59">
                  <c:v>53.061144394894733</c:v>
                </c:pt>
                <c:pt idx="60">
                  <c:v>53.25512476486815</c:v>
                </c:pt>
                <c:pt idx="61">
                  <c:v>53.445898700503093</c:v>
                </c:pt>
                <c:pt idx="62">
                  <c:v>53.633570483095006</c:v>
                </c:pt>
                <c:pt idx="63">
                  <c:v>53.818239387999334</c:v>
                </c:pt>
                <c:pt idx="64">
                  <c:v>54</c:v>
                </c:pt>
                <c:pt idx="65">
                  <c:v>54.178942504227635</c:v>
                </c:pt>
                <c:pt idx="66">
                  <c:v>54.355152954867627</c:v>
                </c:pt>
                <c:pt idx="67">
                  <c:v>54.528713523662176</c:v>
                </c:pt>
                <c:pt idx="68">
                  <c:v>54.69970273000272</c:v>
                </c:pt>
                <c:pt idx="69">
                  <c:v>54.86819565422536</c:v>
                </c:pt>
                <c:pt idx="70">
                  <c:v>55.034264135559738</c:v>
                </c:pt>
                <c:pt idx="71">
                  <c:v>55.197976956037458</c:v>
                </c:pt>
                <c:pt idx="72">
                  <c:v>55.359400011538497</c:v>
                </c:pt>
                <c:pt idx="73">
                  <c:v>55.518596471040141</c:v>
                </c:pt>
                <c:pt idx="74">
                  <c:v>55.675626925031608</c:v>
                </c:pt>
                <c:pt idx="75">
                  <c:v>55.830549523967044</c:v>
                </c:pt>
                <c:pt idx="76">
                  <c:v>55.983420107548689</c:v>
                </c:pt>
                <c:pt idx="77">
                  <c:v>56.134292325559215</c:v>
                </c:pt>
                <c:pt idx="78">
                  <c:v>56.28321775089799</c:v>
                </c:pt>
                <c:pt idx="79">
                  <c:v>56.430245985416825</c:v>
                </c:pt>
                <c:pt idx="80">
                  <c:v>56.575424759098894</c:v>
                </c:pt>
                <c:pt idx="81">
                  <c:v>56.718800023077002</c:v>
                </c:pt>
                <c:pt idx="82">
                  <c:v>56.860416036944677</c:v>
                </c:pt>
                <c:pt idx="83">
                  <c:v>57.000315450775403</c:v>
                </c:pt>
                <c:pt idx="84">
                  <c:v>57.138539382230078</c:v>
                </c:pt>
                <c:pt idx="85">
                  <c:v>57.275127489101621</c:v>
                </c:pt>
                <c:pt idx="86">
                  <c:v>57.410118037616783</c:v>
                </c:pt>
                <c:pt idx="87">
                  <c:v>57.543547966789831</c:v>
                </c:pt>
                <c:pt idx="88">
                  <c:v>57.675452949098386</c:v>
                </c:pt>
                <c:pt idx="89">
                  <c:v>57.805867447731181</c:v>
                </c:pt>
                <c:pt idx="90">
                  <c:v>57.934824770637398</c:v>
                </c:pt>
                <c:pt idx="91">
                  <c:v>58.062357121589571</c:v>
                </c:pt>
                <c:pt idx="92">
                  <c:v>58.188495648456104</c:v>
                </c:pt>
                <c:pt idx="93">
                  <c:v>58.313270488864255</c:v>
                </c:pt>
                <c:pt idx="94">
                  <c:v>58.436710813421101</c:v>
                </c:pt>
                <c:pt idx="95">
                  <c:v>58.558844866647583</c:v>
                </c:pt>
                <c:pt idx="96">
                  <c:v>58.679700005769249</c:v>
                </c:pt>
                <c:pt idx="97">
                  <c:v>58.799302737497023</c:v>
                </c:pt>
                <c:pt idx="98">
                  <c:v>58.917678752921674</c:v>
                </c:pt>
                <c:pt idx="99">
                  <c:v>59.034852960636876</c:v>
                </c:pt>
                <c:pt idx="100">
                  <c:v>59.150849518197802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2521-45A0-8446-75B77078D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2960"/>
        <c:axId val="18160464"/>
      </c:scatterChart>
      <c:valAx>
        <c:axId val="1816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464"/>
        <c:crosses val="autoZero"/>
        <c:crossBetween val="midCat"/>
      </c:valAx>
      <c:valAx>
        <c:axId val="18160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Difficulty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162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to choose</a:t>
            </a:r>
            <a:r>
              <a:rPr lang="en-US" baseline="0" dirty="0" smtClean="0"/>
              <a:t> a way (de way)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Spending a lot of time on architecture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Spending</a:t>
            </a:r>
            <a:r>
              <a:rPr lang="en-US" baseline="0" dirty="0" smtClean="0"/>
              <a:t> some time, but not much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Ignore it </a:t>
            </a:r>
            <a:r>
              <a:rPr lang="en-US" dirty="0" smtClean="0"/>
              <a:t>architecture </a:t>
            </a:r>
            <a:r>
              <a:rPr lang="en-US" baseline="0" dirty="0" smtClean="0"/>
              <a:t>and write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61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AspNetCoreSimpleAuthApp</a:t>
            </a:r>
            <a:r>
              <a:rPr lang="en-US" dirty="0" smtClean="0"/>
              <a:t> for demo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AspNetCoreAuthApp</a:t>
            </a:r>
            <a:r>
              <a:rPr lang="en-US" dirty="0" smtClean="0"/>
              <a:t> for more detailed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69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AspNetCoreSignalRApp</a:t>
            </a:r>
            <a:r>
              <a:rPr lang="en-US" baseline="0" dirty="0" smtClean="0"/>
              <a:t> for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84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AspNetCoreTestableApp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AspNetCoreTestableApp.Tests</a:t>
            </a:r>
            <a:r>
              <a:rPr lang="en-US" baseline="0" dirty="0" smtClean="0"/>
              <a:t> for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28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Long talk about this repos</a:t>
            </a:r>
          </a:p>
          <a:p>
            <a:r>
              <a:rPr lang="en-GB" dirty="0" smtClean="0"/>
              <a:t>Can</a:t>
            </a:r>
            <a:r>
              <a:rPr lang="en-GB" baseline="0" dirty="0" smtClean="0"/>
              <a:t> spend time on discussion of other common </a:t>
            </a:r>
            <a:r>
              <a:rPr lang="en-GB" baseline="0" dirty="0" smtClean="0"/>
              <a:t>tasks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Email generation and email service processing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Cloud</a:t>
            </a:r>
            <a:r>
              <a:rPr lang="en-US" baseline="0" dirty="0" smtClean="0"/>
              <a:t> (Azure integration)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Message</a:t>
            </a:r>
            <a:r>
              <a:rPr lang="en-US" baseline="0" dirty="0" smtClean="0"/>
              <a:t> </a:t>
            </a:r>
            <a:r>
              <a:rPr lang="en-US" baseline="0" smtClean="0"/>
              <a:t>Queue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92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Blah </a:t>
            </a:r>
            <a:r>
              <a:rPr lang="en-GB" smtClean="0"/>
              <a:t>blah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78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time 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3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 time after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 projects are dead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 projects requires refactoring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 projects are good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8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there are a lot</a:t>
            </a:r>
            <a:r>
              <a:rPr lang="en-US" baseline="0" dirty="0" smtClean="0"/>
              <a:t> of them and it’s important to chose a correct one</a:t>
            </a:r>
          </a:p>
          <a:p>
            <a:r>
              <a:rPr lang="en-US" baseline="0" dirty="0" smtClean="0"/>
              <a:t>- Do not choose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for simple landing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65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</a:t>
            </a:r>
            <a:r>
              <a:rPr lang="en-GB" baseline="0" dirty="0" smtClean="0"/>
              <a:t> that all of them are make sense (except first one)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87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5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EntityFrameworkCoreApp.Web</a:t>
            </a:r>
            <a:r>
              <a:rPr lang="en-US" baseline="0" dirty="0" smtClean="0"/>
              <a:t> for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69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AspNetCoreQuartzApp</a:t>
            </a:r>
            <a:r>
              <a:rPr lang="en-US" dirty="0" smtClean="0"/>
              <a:t> for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11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AspNetCoreAPISwaggerApp</a:t>
            </a:r>
            <a:r>
              <a:rPr lang="en-US" dirty="0" smtClean="0"/>
              <a:t> for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1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958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9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3562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210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840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500077" y="6480613"/>
            <a:ext cx="351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ASP.NET CORE Common</a:t>
            </a:r>
            <a:r>
              <a:rPr lang="en-GB" baseline="0" dirty="0" smtClean="0">
                <a:solidFill>
                  <a:schemeClr val="bg1"/>
                </a:solidFill>
              </a:rPr>
              <a:t> Tasks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4" r:id="rId2"/>
    <p:sldLayoutId id="2147483705" r:id="rId3"/>
    <p:sldLayoutId id="2147483713" r:id="rId4"/>
    <p:sldLayoutId id="2147483683" r:id="rId5"/>
    <p:sldLayoutId id="2147483684" r:id="rId6"/>
    <p:sldLayoutId id="2147483685" r:id="rId7"/>
    <p:sldLayoutId id="2147483686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15" r:id="rId19"/>
    <p:sldLayoutId id="2147483716" r:id="rId20"/>
    <p:sldLayoutId id="2147483717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ozd/awesome-dotne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github.com/aspnet" TargetMode="External"/><Relationship Id="rId4" Type="http://schemas.openxmlformats.org/officeDocument/2006/relationships/hyperlink" Target="https://github.com/thangchung/awesome-dotnet-core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 CORE</a:t>
            </a:r>
            <a:br>
              <a:rPr lang="en-GB" dirty="0" smtClean="0"/>
            </a:br>
            <a:r>
              <a:rPr lang="en-GB" dirty="0" smtClean="0"/>
              <a:t>Common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Development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809844176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561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N-tier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 smtClean="0"/>
              <a:t>Microservices</a:t>
            </a:r>
            <a:endParaRPr lang="en-GB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CQRS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Event-driven architecture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Web-queue-worker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07619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</a:t>
            </a:r>
            <a:r>
              <a:rPr lang="en-US" dirty="0"/>
              <a:t>ABOUT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N-tier </a:t>
            </a:r>
            <a:r>
              <a:rPr lang="en-US" sz="2400" dirty="0" smtClean="0"/>
              <a:t>web architecture style: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0 Tiers – Client has direct database access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1</a:t>
            </a:r>
            <a:r>
              <a:rPr lang="en-US" sz="2400" dirty="0" smtClean="0"/>
              <a:t> Tier – Web tier is added between client and database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2 Tiers – Data tier is added to handle database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3 Tiers – Business tier is added to handle business logic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4 and more </a:t>
            </a:r>
            <a:r>
              <a:rPr lang="en-US" sz="2400" dirty="0" smtClean="0"/>
              <a:t>Tiers – Specific solutions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008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400" dirty="0" smtClean="0"/>
              <a:t>Database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2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obvious way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175432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SELECT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OrderId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CreateDateTimeUTC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IsProcessed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[Prod].[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].[Orders]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3773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 lot of manually written 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Source control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Mapping to models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Code duplication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What about NoSQL database?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4609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Entity </a:t>
            </a:r>
            <a:r>
              <a:rPr lang="en-US" sz="2400" dirty="0" smtClean="0"/>
              <a:t>Framework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Dapper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NHibernate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ServiceStack.OrmLite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Linq2DB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021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 tier architecture and 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00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400" dirty="0" smtClean="0"/>
              <a:t>Jobs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1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r>
              <a:rPr lang="en-US" dirty="0"/>
              <a:t>Technologies: </a:t>
            </a:r>
            <a:r>
              <a:rPr lang="en-US" dirty="0" smtClean="0"/>
              <a:t>.NET, JS, HTML, CSS, </a:t>
            </a:r>
            <a:r>
              <a:rPr lang="en-US" dirty="0"/>
              <a:t>SQL, </a:t>
            </a:r>
            <a:r>
              <a:rPr lang="en-US" dirty="0" smtClean="0"/>
              <a:t>Memes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Asynchronous long running tasks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Information about tasks results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Tasks retry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Custom tasks schedule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Using same business logic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3468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Scheduling JOBS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FluentScheduler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Ncrontab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QuartzNet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Hangfire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Chroniton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DurableTask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6234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07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400" dirty="0" smtClean="0"/>
              <a:t>API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99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Things to SEE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Swashbuckle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NSwag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RESTClient .</a:t>
            </a:r>
            <a:r>
              <a:rPr lang="en-US" sz="2400" dirty="0" smtClean="0"/>
              <a:t>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GraphQL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8834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20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6480720" cy="2160240"/>
          </a:xfrm>
        </p:spPr>
        <p:txBody>
          <a:bodyPr/>
          <a:lstStyle/>
          <a:p>
            <a:r>
              <a:rPr lang="en-US" sz="4400" dirty="0"/>
              <a:t>Authentication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4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WEB AUTHENTICATION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HTTP Basic authentication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Cookies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Tokens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Signatures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One-Time </a:t>
            </a:r>
            <a:r>
              <a:rPr lang="en-US" sz="2400" dirty="0" smtClean="0"/>
              <a:t>Passwords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Custom (dangerous)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912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400" dirty="0"/>
              <a:t> ASP.NET </a:t>
            </a:r>
            <a:r>
              <a:rPr lang="en-US" sz="2400" dirty="0">
                <a:solidFill>
                  <a:srgbClr val="00B050"/>
                </a:solidFill>
              </a:rPr>
              <a:t>✔</a:t>
            </a:r>
            <a:endParaRPr lang="en-GB" sz="3200" dirty="0"/>
          </a:p>
          <a:p>
            <a:pPr lvl="1">
              <a:lnSpc>
                <a:spcPct val="150000"/>
              </a:lnSpc>
            </a:pPr>
            <a:r>
              <a:rPr lang="en-GB" sz="2400" dirty="0"/>
              <a:t> History </a:t>
            </a:r>
            <a:r>
              <a:rPr lang="en-US" sz="2400" dirty="0">
                <a:solidFill>
                  <a:srgbClr val="00B050"/>
                </a:solidFill>
              </a:rPr>
              <a:t>✔</a:t>
            </a:r>
            <a:endParaRPr lang="en-GB" sz="2400" dirty="0"/>
          </a:p>
          <a:p>
            <a:pPr lvl="1">
              <a:lnSpc>
                <a:spcPct val="150000"/>
              </a:lnSpc>
            </a:pPr>
            <a:r>
              <a:rPr lang="en-GB" sz="2400" dirty="0"/>
              <a:t> Basics </a:t>
            </a:r>
            <a:r>
              <a:rPr lang="en-US" sz="2400" dirty="0">
                <a:solidFill>
                  <a:srgbClr val="00B050"/>
                </a:solidFill>
              </a:rPr>
              <a:t>✔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 ASP.NET </a:t>
            </a:r>
            <a:r>
              <a:rPr lang="en-GB" sz="2400" dirty="0" smtClean="0"/>
              <a:t>CORE </a:t>
            </a:r>
            <a:r>
              <a:rPr lang="en-US" sz="2400" dirty="0">
                <a:solidFill>
                  <a:srgbClr val="00B050"/>
                </a:solidFill>
              </a:rPr>
              <a:t>✔</a:t>
            </a:r>
            <a:endParaRPr lang="en-GB" sz="2400" dirty="0"/>
          </a:p>
          <a:p>
            <a:pPr lvl="1">
              <a:lnSpc>
                <a:spcPct val="150000"/>
              </a:lnSpc>
            </a:pPr>
            <a:r>
              <a:rPr lang="en-GB" sz="2400" dirty="0"/>
              <a:t> </a:t>
            </a:r>
            <a:r>
              <a:rPr lang="en-GB" sz="2400" dirty="0" smtClean="0"/>
              <a:t>Changes </a:t>
            </a:r>
            <a:r>
              <a:rPr lang="en-US" sz="2400" dirty="0">
                <a:solidFill>
                  <a:srgbClr val="00B050"/>
                </a:solidFill>
              </a:rPr>
              <a:t>✔</a:t>
            </a:r>
            <a:endParaRPr lang="en-GB" sz="2400" dirty="0"/>
          </a:p>
          <a:p>
            <a:pPr>
              <a:lnSpc>
                <a:spcPct val="150000"/>
              </a:lnSpc>
            </a:pPr>
            <a:r>
              <a:rPr lang="en-GB" sz="2400" dirty="0"/>
              <a:t> ASP.NET CORE Common Tasks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 Tasks and solutions in </a:t>
            </a:r>
            <a:r>
              <a:rPr lang="en-GB" sz="2400" dirty="0" smtClean="0"/>
              <a:t>examples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85960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Things to SEE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IdentityServer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Auth0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AspNet.Security.OpenIdConnect.Server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Openiddict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Stormpath-sdk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919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736516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6480720" cy="2160240"/>
          </a:xfrm>
        </p:spPr>
        <p:txBody>
          <a:bodyPr/>
          <a:lstStyle/>
          <a:p>
            <a:r>
              <a:rPr lang="en-US" sz="4400" dirty="0" smtClean="0"/>
              <a:t>SOCKETS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02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WHEN to USE sockets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Real time applications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Chats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Video conferencing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Multiplayer games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7734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Things to SEE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 smtClean="0"/>
              <a:t>SignalR</a:t>
            </a:r>
            <a:endParaRPr lang="en-GB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 smtClean="0"/>
              <a:t>SuperSocket</a:t>
            </a:r>
            <a:endParaRPr lang="en-GB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 smtClean="0"/>
              <a:t>WampSharp</a:t>
            </a:r>
            <a:endParaRPr lang="en-GB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Websocket-Sharp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WebSocket4NET </a:t>
            </a:r>
            <a:endParaRPr lang="en-GB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2167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3986371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6480720" cy="2160240"/>
          </a:xfrm>
        </p:spPr>
        <p:txBody>
          <a:bodyPr/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43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Things to SEE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NUnit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/>
              <a:t>xUnit</a:t>
            </a:r>
            <a:endParaRPr lang="en-GB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Moq </a:t>
            </a:r>
            <a:endParaRPr lang="en-GB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Rhino Mocks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Bogus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298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Lectures will be split in logical parts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You can should ask question after each logical part during special slide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Questions should be somehow connected to ASP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We can afford breaks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3077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4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	THINGS to SEE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hlinkClick r:id="rId3"/>
              </a:rPr>
              <a:t>https://github.com/quozd/awesome-dotnet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github.com/thangchung/awesome-dotnet-core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github.com/aspnet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43104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17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5112568" cy="2160240"/>
          </a:xfrm>
        </p:spPr>
        <p:txBody>
          <a:bodyPr/>
          <a:lstStyle/>
          <a:p>
            <a:r>
              <a:rPr lang="en-US" dirty="0" smtClean="0"/>
              <a:t>ASP.NET CORE Common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4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Tasks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400" dirty="0" smtClean="0"/>
              <a:t>Architecture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Database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Jobs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API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Authentication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Sockets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83979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752528" cy="216024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Why it’s so important?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8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 of Development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753702684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504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</a:t>
            </a:r>
            <a:r>
              <a:rPr lang="en-US" dirty="0" smtClean="0"/>
              <a:t>point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707717739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36358613"/>
      </p:ext>
    </p:extLst>
  </p:cSld>
  <p:clrMapOvr>
    <a:masterClrMapping/>
  </p:clrMapOvr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8117</TotalTime>
  <Words>607</Words>
  <Application>Microsoft Office PowerPoint</Application>
  <PresentationFormat>On-screen Show (4:3)</PresentationFormat>
  <Paragraphs>212</Paragraphs>
  <Slides>43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</vt:lpstr>
      <vt:lpstr>Arial Black</vt:lpstr>
      <vt:lpstr>Arial Bold</vt:lpstr>
      <vt:lpstr>Arial Narrow</vt:lpstr>
      <vt:lpstr>Arial Regular</vt:lpstr>
      <vt:lpstr>Calibri</vt:lpstr>
      <vt:lpstr>Consolas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Plan</vt:lpstr>
      <vt:lpstr>LECTURE CONVENTION</vt:lpstr>
      <vt:lpstr>PowerPoint Presentation</vt:lpstr>
      <vt:lpstr>Common Tasks</vt:lpstr>
      <vt:lpstr>PowerPoint Presentation</vt:lpstr>
      <vt:lpstr>Start of Development</vt:lpstr>
      <vt:lpstr>turning point</vt:lpstr>
      <vt:lpstr>Further Development</vt:lpstr>
      <vt:lpstr>IT’s ALL ABOUT architecture</vt:lpstr>
      <vt:lpstr>IT’s ALL ABOUT architecture</vt:lpstr>
      <vt:lpstr>PowerPoint Presentation</vt:lpstr>
      <vt:lpstr>obvious way</vt:lpstr>
      <vt:lpstr>Problems</vt:lpstr>
      <vt:lpstr>ORM</vt:lpstr>
      <vt:lpstr>PowerPoint Presentation</vt:lpstr>
      <vt:lpstr>PowerPoint Presentation</vt:lpstr>
      <vt:lpstr>PowerPoint Presentation</vt:lpstr>
      <vt:lpstr>COMMON Problems</vt:lpstr>
      <vt:lpstr>Scheduling JOBS</vt:lpstr>
      <vt:lpstr>PowerPoint Presentation</vt:lpstr>
      <vt:lpstr>PowerPoint Presentation</vt:lpstr>
      <vt:lpstr>PowerPoint Presentation</vt:lpstr>
      <vt:lpstr>Things to SEE</vt:lpstr>
      <vt:lpstr>PowerPoint Presentation</vt:lpstr>
      <vt:lpstr>PowerPoint Presentation</vt:lpstr>
      <vt:lpstr>PowerPoint Presentation</vt:lpstr>
      <vt:lpstr>WEB AUTHENTICATION</vt:lpstr>
      <vt:lpstr>Things to SEE</vt:lpstr>
      <vt:lpstr>PowerPoint Presentation</vt:lpstr>
      <vt:lpstr>PowerPoint Presentation</vt:lpstr>
      <vt:lpstr>PowerPoint Presentation</vt:lpstr>
      <vt:lpstr>WHEN to USE sockets</vt:lpstr>
      <vt:lpstr>Things to SEE</vt:lpstr>
      <vt:lpstr>PowerPoint Presentation</vt:lpstr>
      <vt:lpstr>PowerPoint Presentation</vt:lpstr>
      <vt:lpstr>PowerPoint Presentation</vt:lpstr>
      <vt:lpstr>Things to SEE</vt:lpstr>
      <vt:lpstr>PowerPoint Presentation</vt:lpstr>
      <vt:lpstr>OTHER THINGS to SEE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861</cp:revision>
  <dcterms:created xsi:type="dcterms:W3CDTF">2015-05-04T13:52:14Z</dcterms:created>
  <dcterms:modified xsi:type="dcterms:W3CDTF">2018-02-20T06:37:32Z</dcterms:modified>
</cp:coreProperties>
</file>