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94"/>
  </p:notesMasterIdLst>
  <p:handoutMasterIdLst>
    <p:handoutMasterId r:id="rId95"/>
  </p:handoutMasterIdLst>
  <p:sldIdLst>
    <p:sldId id="334" r:id="rId5"/>
    <p:sldId id="338" r:id="rId6"/>
    <p:sldId id="286" r:id="rId7"/>
    <p:sldId id="434" r:id="rId8"/>
    <p:sldId id="439" r:id="rId9"/>
    <p:sldId id="542" r:id="rId10"/>
    <p:sldId id="440" r:id="rId11"/>
    <p:sldId id="441" r:id="rId12"/>
    <p:sldId id="442" r:id="rId13"/>
    <p:sldId id="443" r:id="rId14"/>
    <p:sldId id="446" r:id="rId15"/>
    <p:sldId id="447" r:id="rId16"/>
    <p:sldId id="454" r:id="rId17"/>
    <p:sldId id="455" r:id="rId18"/>
    <p:sldId id="444" r:id="rId19"/>
    <p:sldId id="456" r:id="rId20"/>
    <p:sldId id="445" r:id="rId21"/>
    <p:sldId id="453" r:id="rId22"/>
    <p:sldId id="457" r:id="rId23"/>
    <p:sldId id="458" r:id="rId24"/>
    <p:sldId id="524" r:id="rId25"/>
    <p:sldId id="459" r:id="rId26"/>
    <p:sldId id="460" r:id="rId27"/>
    <p:sldId id="461" r:id="rId28"/>
    <p:sldId id="462" r:id="rId29"/>
    <p:sldId id="463" r:id="rId30"/>
    <p:sldId id="544" r:id="rId31"/>
    <p:sldId id="548" r:id="rId32"/>
    <p:sldId id="549" r:id="rId33"/>
    <p:sldId id="475" r:id="rId34"/>
    <p:sldId id="535" r:id="rId35"/>
    <p:sldId id="469" r:id="rId36"/>
    <p:sldId id="545" r:id="rId37"/>
    <p:sldId id="546" r:id="rId38"/>
    <p:sldId id="547" r:id="rId39"/>
    <p:sldId id="473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1" r:id="rId54"/>
    <p:sldId id="490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36" r:id="rId64"/>
    <p:sldId id="537" r:id="rId65"/>
    <p:sldId id="500" r:id="rId66"/>
    <p:sldId id="515" r:id="rId67"/>
    <p:sldId id="502" r:id="rId68"/>
    <p:sldId id="501" r:id="rId69"/>
    <p:sldId id="503" r:id="rId70"/>
    <p:sldId id="541" r:id="rId71"/>
    <p:sldId id="538" r:id="rId72"/>
    <p:sldId id="504" r:id="rId73"/>
    <p:sldId id="505" r:id="rId74"/>
    <p:sldId id="507" r:id="rId75"/>
    <p:sldId id="506" r:id="rId76"/>
    <p:sldId id="509" r:id="rId77"/>
    <p:sldId id="539" r:id="rId78"/>
    <p:sldId id="510" r:id="rId79"/>
    <p:sldId id="527" r:id="rId80"/>
    <p:sldId id="526" r:id="rId81"/>
    <p:sldId id="529" r:id="rId82"/>
    <p:sldId id="528" r:id="rId83"/>
    <p:sldId id="525" r:id="rId84"/>
    <p:sldId id="512" r:id="rId85"/>
    <p:sldId id="516" r:id="rId86"/>
    <p:sldId id="514" r:id="rId87"/>
    <p:sldId id="540" r:id="rId88"/>
    <p:sldId id="523" r:id="rId89"/>
    <p:sldId id="533" r:id="rId90"/>
    <p:sldId id="530" r:id="rId91"/>
    <p:sldId id="532" r:id="rId92"/>
    <p:sldId id="534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15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72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68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72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68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72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68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72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500077" y="648061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SQL, 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819351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19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03132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1809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7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r>
              <a:rPr lang="ru-RU" dirty="0"/>
              <a:t> – </a:t>
            </a:r>
            <a:r>
              <a:rPr lang="en-GB" dirty="0"/>
              <a:t>NO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084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809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2010 – ASP.NET Web Pages (Razor)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2012 – ASP.NET Web API, </a:t>
            </a: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2016 – ASP.NET CORE (ASP.NET 5, </a:t>
            </a:r>
            <a:r>
              <a:rPr lang="en-GB" sz="2400" dirty="0" err="1" smtClean="0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myCheckbox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myHidden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myRadiobutton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myPassword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myTextarea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"Choose"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&lt;% @ Language = "JScript" %&gt;&lt;%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89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RedirectResult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JsonResult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HttpNotFoundResult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ContentResult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FileContentResult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7551</TotalTime>
  <Words>1498</Words>
  <Application>Microsoft Office PowerPoint</Application>
  <PresentationFormat>On-screen Show (4:3)</PresentationFormat>
  <Paragraphs>734</Paragraphs>
  <Slides>89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89</vt:i4>
      </vt:variant>
    </vt:vector>
  </HeadingPairs>
  <TitlesOfParts>
    <vt:vector size="102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TASK 1: Static page WEBSITE</vt:lpstr>
      <vt:lpstr>Create New Project</vt:lpstr>
      <vt:lpstr>Create New Project</vt:lpstr>
      <vt:lpstr>Create New Project</vt:lpstr>
      <vt:lpstr>Create New Project</vt:lpstr>
      <vt:lpstr>Create New Project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823</cp:revision>
  <dcterms:created xsi:type="dcterms:W3CDTF">2015-05-04T13:52:14Z</dcterms:created>
  <dcterms:modified xsi:type="dcterms:W3CDTF">2018-02-13T14:24:09Z</dcterms:modified>
</cp:coreProperties>
</file>