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31"/>
  </p:notesMasterIdLst>
  <p:handoutMasterIdLst>
    <p:handoutMasterId r:id="rId32"/>
  </p:handoutMasterIdLst>
  <p:sldIdLst>
    <p:sldId id="334" r:id="rId5"/>
    <p:sldId id="338" r:id="rId6"/>
    <p:sldId id="286" r:id="rId7"/>
    <p:sldId id="522" r:id="rId8"/>
    <p:sldId id="523" r:id="rId9"/>
    <p:sldId id="526" r:id="rId10"/>
    <p:sldId id="527" r:id="rId11"/>
    <p:sldId id="525" r:id="rId12"/>
    <p:sldId id="529" r:id="rId13"/>
    <p:sldId id="524" r:id="rId14"/>
    <p:sldId id="530" r:id="rId15"/>
    <p:sldId id="531" r:id="rId16"/>
    <p:sldId id="532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3" r:id="rId26"/>
    <p:sldId id="544" r:id="rId27"/>
    <p:sldId id="528" r:id="rId28"/>
    <p:sldId id="520" r:id="rId29"/>
    <p:sldId id="52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56" autoAdjust="0"/>
  </p:normalViewPr>
  <p:slideViewPr>
    <p:cSldViewPr>
      <p:cViewPr varScale="1">
        <p:scale>
          <a:sx n="115" d="100"/>
          <a:sy n="115" d="100"/>
        </p:scale>
        <p:origin x="136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4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9A715-CD4A-4FAA-AF82-93B8E0D6B05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E4E575-4702-4DA9-9655-5EE732574C56}">
      <dgm:prSet phldrT="[Text]"/>
      <dgm:spPr/>
      <dgm:t>
        <a:bodyPr/>
        <a:lstStyle/>
        <a:p>
          <a:r>
            <a:rPr lang="en-GB" dirty="0" smtClean="0"/>
            <a:t>Visual Studio</a:t>
          </a:r>
          <a:endParaRPr lang="en-US" dirty="0"/>
        </a:p>
      </dgm:t>
    </dgm:pt>
    <dgm:pt modelId="{71B4BF89-D295-4711-8E43-1A12A89075DF}" type="parTrans" cxnId="{D7FCC04D-24E6-4525-A6D0-1B4B5CA61B03}">
      <dgm:prSet/>
      <dgm:spPr/>
      <dgm:t>
        <a:bodyPr/>
        <a:lstStyle/>
        <a:p>
          <a:endParaRPr lang="en-US"/>
        </a:p>
      </dgm:t>
    </dgm:pt>
    <dgm:pt modelId="{137AC21D-74D9-4298-8420-8F708D6851B6}" type="sibTrans" cxnId="{D7FCC04D-24E6-4525-A6D0-1B4B5CA61B03}">
      <dgm:prSet/>
      <dgm:spPr/>
      <dgm:t>
        <a:bodyPr/>
        <a:lstStyle/>
        <a:p>
          <a:endParaRPr lang="en-US"/>
        </a:p>
      </dgm:t>
    </dgm:pt>
    <dgm:pt modelId="{205E25F2-4ED0-437F-9EAA-89F8F73A3F7F}">
      <dgm:prSet phldrT="[Text]"/>
      <dgm:spPr/>
      <dgm:t>
        <a:bodyPr/>
        <a:lstStyle/>
        <a:p>
          <a:r>
            <a:rPr lang="en-GB" dirty="0" smtClean="0"/>
            <a:t>.NET Core</a:t>
          </a:r>
          <a:endParaRPr lang="en-US" dirty="0"/>
        </a:p>
      </dgm:t>
    </dgm:pt>
    <dgm:pt modelId="{353F4FA6-9FFC-4928-A0BA-2EA752D40425}" type="parTrans" cxnId="{A24D5441-7B07-49D4-9E6C-270E234F26F2}">
      <dgm:prSet/>
      <dgm:spPr/>
      <dgm:t>
        <a:bodyPr/>
        <a:lstStyle/>
        <a:p>
          <a:endParaRPr lang="en-US"/>
        </a:p>
      </dgm:t>
    </dgm:pt>
    <dgm:pt modelId="{E02B89D0-F591-4DE8-8197-E40AA32D795F}" type="sibTrans" cxnId="{A24D5441-7B07-49D4-9E6C-270E234F26F2}">
      <dgm:prSet/>
      <dgm:spPr/>
      <dgm:t>
        <a:bodyPr/>
        <a:lstStyle/>
        <a:p>
          <a:endParaRPr lang="en-US"/>
        </a:p>
      </dgm:t>
    </dgm:pt>
    <dgm:pt modelId="{85BF6E63-708F-4373-97FA-E3C8B48C9D8C}">
      <dgm:prSet phldrT="[Text]"/>
      <dgm:spPr/>
      <dgm:t>
        <a:bodyPr/>
        <a:lstStyle/>
        <a:p>
          <a:r>
            <a:rPr lang="en-GB" dirty="0" smtClean="0"/>
            <a:t>Brains</a:t>
          </a:r>
          <a:endParaRPr lang="en-US" dirty="0"/>
        </a:p>
      </dgm:t>
    </dgm:pt>
    <dgm:pt modelId="{D926E94E-1DC4-4883-9E01-E1B159E77D99}" type="parTrans" cxnId="{BD23B818-2C0D-4AFB-9D18-563997FDEEBC}">
      <dgm:prSet/>
      <dgm:spPr/>
      <dgm:t>
        <a:bodyPr/>
        <a:lstStyle/>
        <a:p>
          <a:endParaRPr lang="en-US"/>
        </a:p>
      </dgm:t>
    </dgm:pt>
    <dgm:pt modelId="{33CCECBA-BB12-47D9-BB9F-824F946AEEE0}" type="sibTrans" cxnId="{BD23B818-2C0D-4AFB-9D18-563997FDEEBC}">
      <dgm:prSet/>
      <dgm:spPr/>
      <dgm:t>
        <a:bodyPr/>
        <a:lstStyle/>
        <a:p>
          <a:endParaRPr lang="en-US"/>
        </a:p>
      </dgm:t>
    </dgm:pt>
    <dgm:pt modelId="{28B649DE-9518-4CB8-948A-92ED9111DEF8}" type="pres">
      <dgm:prSet presAssocID="{5B19A715-CD4A-4FAA-AF82-93B8E0D6B05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DB2B95-0B19-4C0F-B126-E3B66932C58A}" type="pres">
      <dgm:prSet presAssocID="{FBE4E575-4702-4DA9-9655-5EE732574C56}" presName="composite" presStyleCnt="0"/>
      <dgm:spPr/>
    </dgm:pt>
    <dgm:pt modelId="{BC8E5545-E9F0-4F4F-956F-F1CA11DA9E20}" type="pres">
      <dgm:prSet presAssocID="{FBE4E575-4702-4DA9-9655-5EE732574C56}" presName="imgShp" presStyleLbl="fgImgPlace1" presStyleIdx="0" presStyleCnt="3"/>
      <dgm:spPr/>
    </dgm:pt>
    <dgm:pt modelId="{F510BEF4-6295-4A53-8F93-644939AFE3B2}" type="pres">
      <dgm:prSet presAssocID="{FBE4E575-4702-4DA9-9655-5EE732574C5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B5D9C-8C82-4F50-B032-BEFDC09F57F1}" type="pres">
      <dgm:prSet presAssocID="{137AC21D-74D9-4298-8420-8F708D6851B6}" presName="spacing" presStyleCnt="0"/>
      <dgm:spPr/>
    </dgm:pt>
    <dgm:pt modelId="{9349D637-C068-4AA5-9378-5DFA90A40EDB}" type="pres">
      <dgm:prSet presAssocID="{205E25F2-4ED0-437F-9EAA-89F8F73A3F7F}" presName="composite" presStyleCnt="0"/>
      <dgm:spPr/>
    </dgm:pt>
    <dgm:pt modelId="{E6F80C21-3375-4FB7-B230-BE8F58547CCB}" type="pres">
      <dgm:prSet presAssocID="{205E25F2-4ED0-437F-9EAA-89F8F73A3F7F}" presName="imgShp" presStyleLbl="fgImgPlace1" presStyleIdx="1" presStyleCnt="3"/>
      <dgm:spPr/>
    </dgm:pt>
    <dgm:pt modelId="{54C1566A-F260-46EF-9D4D-E46B85A84B4D}" type="pres">
      <dgm:prSet presAssocID="{205E25F2-4ED0-437F-9EAA-89F8F73A3F7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272F6-0FBB-4789-94DD-D34C9D3CA29F}" type="pres">
      <dgm:prSet presAssocID="{E02B89D0-F591-4DE8-8197-E40AA32D795F}" presName="spacing" presStyleCnt="0"/>
      <dgm:spPr/>
    </dgm:pt>
    <dgm:pt modelId="{72377855-CF80-4889-8D8B-FF75E8D0448C}" type="pres">
      <dgm:prSet presAssocID="{85BF6E63-708F-4373-97FA-E3C8B48C9D8C}" presName="composite" presStyleCnt="0"/>
      <dgm:spPr/>
    </dgm:pt>
    <dgm:pt modelId="{83885D33-5235-4B81-BB92-12C950845F9C}" type="pres">
      <dgm:prSet presAssocID="{85BF6E63-708F-4373-97FA-E3C8B48C9D8C}" presName="imgShp" presStyleLbl="fgImgPlace1" presStyleIdx="2" presStyleCnt="3"/>
      <dgm:spPr/>
    </dgm:pt>
    <dgm:pt modelId="{F664DC40-E114-4D5F-BFFB-61E936796F8E}" type="pres">
      <dgm:prSet presAssocID="{85BF6E63-708F-4373-97FA-E3C8B48C9D8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570017-7D52-4B42-8B1D-D59099BE3DAB}" type="presOf" srcId="{FBE4E575-4702-4DA9-9655-5EE732574C56}" destId="{F510BEF4-6295-4A53-8F93-644939AFE3B2}" srcOrd="0" destOrd="0" presId="urn:microsoft.com/office/officeart/2005/8/layout/vList3"/>
    <dgm:cxn modelId="{BD23B818-2C0D-4AFB-9D18-563997FDEEBC}" srcId="{5B19A715-CD4A-4FAA-AF82-93B8E0D6B058}" destId="{85BF6E63-708F-4373-97FA-E3C8B48C9D8C}" srcOrd="2" destOrd="0" parTransId="{D926E94E-1DC4-4883-9E01-E1B159E77D99}" sibTransId="{33CCECBA-BB12-47D9-BB9F-824F946AEEE0}"/>
    <dgm:cxn modelId="{D7FCC04D-24E6-4525-A6D0-1B4B5CA61B03}" srcId="{5B19A715-CD4A-4FAA-AF82-93B8E0D6B058}" destId="{FBE4E575-4702-4DA9-9655-5EE732574C56}" srcOrd="0" destOrd="0" parTransId="{71B4BF89-D295-4711-8E43-1A12A89075DF}" sibTransId="{137AC21D-74D9-4298-8420-8F708D6851B6}"/>
    <dgm:cxn modelId="{A24D5441-7B07-49D4-9E6C-270E234F26F2}" srcId="{5B19A715-CD4A-4FAA-AF82-93B8E0D6B058}" destId="{205E25F2-4ED0-437F-9EAA-89F8F73A3F7F}" srcOrd="1" destOrd="0" parTransId="{353F4FA6-9FFC-4928-A0BA-2EA752D40425}" sibTransId="{E02B89D0-F591-4DE8-8197-E40AA32D795F}"/>
    <dgm:cxn modelId="{A48E65F5-319E-4A14-8C31-B0F98B2B05FB}" type="presOf" srcId="{205E25F2-4ED0-437F-9EAA-89F8F73A3F7F}" destId="{54C1566A-F260-46EF-9D4D-E46B85A84B4D}" srcOrd="0" destOrd="0" presId="urn:microsoft.com/office/officeart/2005/8/layout/vList3"/>
    <dgm:cxn modelId="{DDE73172-1F1E-4B50-8463-15A573A110D3}" type="presOf" srcId="{85BF6E63-708F-4373-97FA-E3C8B48C9D8C}" destId="{F664DC40-E114-4D5F-BFFB-61E936796F8E}" srcOrd="0" destOrd="0" presId="urn:microsoft.com/office/officeart/2005/8/layout/vList3"/>
    <dgm:cxn modelId="{D92DCE9B-11B5-4197-BC47-0F5A852505B9}" type="presOf" srcId="{5B19A715-CD4A-4FAA-AF82-93B8E0D6B058}" destId="{28B649DE-9518-4CB8-948A-92ED9111DEF8}" srcOrd="0" destOrd="0" presId="urn:microsoft.com/office/officeart/2005/8/layout/vList3"/>
    <dgm:cxn modelId="{25470CDC-2595-4F8F-B5B7-E0CF8158C22F}" type="presParOf" srcId="{28B649DE-9518-4CB8-948A-92ED9111DEF8}" destId="{36DB2B95-0B19-4C0F-B126-E3B66932C58A}" srcOrd="0" destOrd="0" presId="urn:microsoft.com/office/officeart/2005/8/layout/vList3"/>
    <dgm:cxn modelId="{48D809DE-5F41-4E13-B446-A0B07B38F001}" type="presParOf" srcId="{36DB2B95-0B19-4C0F-B126-E3B66932C58A}" destId="{BC8E5545-E9F0-4F4F-956F-F1CA11DA9E20}" srcOrd="0" destOrd="0" presId="urn:microsoft.com/office/officeart/2005/8/layout/vList3"/>
    <dgm:cxn modelId="{4409FD9B-C1B6-4298-89F9-FBFCE231D818}" type="presParOf" srcId="{36DB2B95-0B19-4C0F-B126-E3B66932C58A}" destId="{F510BEF4-6295-4A53-8F93-644939AFE3B2}" srcOrd="1" destOrd="0" presId="urn:microsoft.com/office/officeart/2005/8/layout/vList3"/>
    <dgm:cxn modelId="{401E72DD-FE78-43BE-8D41-F603F97F6F5C}" type="presParOf" srcId="{28B649DE-9518-4CB8-948A-92ED9111DEF8}" destId="{FA2B5D9C-8C82-4F50-B032-BEFDC09F57F1}" srcOrd="1" destOrd="0" presId="urn:microsoft.com/office/officeart/2005/8/layout/vList3"/>
    <dgm:cxn modelId="{9400ABC9-A01C-43E0-8B70-1CCE8506CA06}" type="presParOf" srcId="{28B649DE-9518-4CB8-948A-92ED9111DEF8}" destId="{9349D637-C068-4AA5-9378-5DFA90A40EDB}" srcOrd="2" destOrd="0" presId="urn:microsoft.com/office/officeart/2005/8/layout/vList3"/>
    <dgm:cxn modelId="{CAB5436C-6C42-44EB-9A52-379C0D414B82}" type="presParOf" srcId="{9349D637-C068-4AA5-9378-5DFA90A40EDB}" destId="{E6F80C21-3375-4FB7-B230-BE8F58547CCB}" srcOrd="0" destOrd="0" presId="urn:microsoft.com/office/officeart/2005/8/layout/vList3"/>
    <dgm:cxn modelId="{1F593B5D-7E83-439E-9FD3-456215DC8CAC}" type="presParOf" srcId="{9349D637-C068-4AA5-9378-5DFA90A40EDB}" destId="{54C1566A-F260-46EF-9D4D-E46B85A84B4D}" srcOrd="1" destOrd="0" presId="urn:microsoft.com/office/officeart/2005/8/layout/vList3"/>
    <dgm:cxn modelId="{6D224184-1031-4305-9EC5-9FE4CD7DE799}" type="presParOf" srcId="{28B649DE-9518-4CB8-948A-92ED9111DEF8}" destId="{202272F6-0FBB-4789-94DD-D34C9D3CA29F}" srcOrd="3" destOrd="0" presId="urn:microsoft.com/office/officeart/2005/8/layout/vList3"/>
    <dgm:cxn modelId="{04499787-2FA1-4690-8DC8-D7BDA960CF18}" type="presParOf" srcId="{28B649DE-9518-4CB8-948A-92ED9111DEF8}" destId="{72377855-CF80-4889-8D8B-FF75E8D0448C}" srcOrd="4" destOrd="0" presId="urn:microsoft.com/office/officeart/2005/8/layout/vList3"/>
    <dgm:cxn modelId="{7B83BFA4-318A-4326-B3B8-01BA75A5C71C}" type="presParOf" srcId="{72377855-CF80-4889-8D8B-FF75E8D0448C}" destId="{83885D33-5235-4B81-BB92-12C950845F9C}" srcOrd="0" destOrd="0" presId="urn:microsoft.com/office/officeart/2005/8/layout/vList3"/>
    <dgm:cxn modelId="{34A92ED5-D1C4-4371-94CF-A6EF0E80962B}" type="presParOf" srcId="{72377855-CF80-4889-8D8B-FF75E8D0448C}" destId="{F664DC40-E114-4D5F-BFFB-61E936796F8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270540-AA4C-48DB-808A-2FED275454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83345CE-A048-4EC5-8A72-09D3AF77F5FD}">
      <dgm:prSet phldrT="[Text]"/>
      <dgm:spPr/>
      <dgm:t>
        <a:bodyPr/>
        <a:lstStyle/>
        <a:p>
          <a:r>
            <a:rPr lang="en-US" dirty="0" smtClean="0"/>
            <a:t>Middleware1</a:t>
          </a:r>
          <a:endParaRPr lang="en-US" dirty="0"/>
        </a:p>
      </dgm:t>
    </dgm:pt>
    <dgm:pt modelId="{36799DA7-AD0D-4C62-A865-747FF67216D7}" type="parTrans" cxnId="{80AEC869-2B68-4E0D-BFBE-5A7EB3D9FC02}">
      <dgm:prSet/>
      <dgm:spPr/>
      <dgm:t>
        <a:bodyPr/>
        <a:lstStyle/>
        <a:p>
          <a:endParaRPr lang="en-US"/>
        </a:p>
      </dgm:t>
    </dgm:pt>
    <dgm:pt modelId="{DB8787B1-9E92-430F-BE90-2DA12CB36BED}" type="sibTrans" cxnId="{80AEC869-2B68-4E0D-BFBE-5A7EB3D9FC02}">
      <dgm:prSet/>
      <dgm:spPr/>
      <dgm:t>
        <a:bodyPr/>
        <a:lstStyle/>
        <a:p>
          <a:endParaRPr lang="en-US"/>
        </a:p>
      </dgm:t>
    </dgm:pt>
    <dgm:pt modelId="{024292C4-82CC-4081-959A-AD0082D4B703}">
      <dgm:prSet phldrT="[Text]"/>
      <dgm:spPr/>
      <dgm:t>
        <a:bodyPr/>
        <a:lstStyle/>
        <a:p>
          <a:r>
            <a:rPr lang="en-US" dirty="0" smtClean="0"/>
            <a:t>Middleware2</a:t>
          </a:r>
          <a:endParaRPr lang="en-US" dirty="0"/>
        </a:p>
      </dgm:t>
    </dgm:pt>
    <dgm:pt modelId="{32F6B50E-5845-4CC6-9995-6E1CE130F165}" type="parTrans" cxnId="{898A109D-B41F-4323-A05F-BF6E9E946E3D}">
      <dgm:prSet/>
      <dgm:spPr/>
      <dgm:t>
        <a:bodyPr/>
        <a:lstStyle/>
        <a:p>
          <a:endParaRPr lang="en-US"/>
        </a:p>
      </dgm:t>
    </dgm:pt>
    <dgm:pt modelId="{8582DB28-0FB2-45AC-B18C-5A5779321C43}" type="sibTrans" cxnId="{898A109D-B41F-4323-A05F-BF6E9E946E3D}">
      <dgm:prSet/>
      <dgm:spPr/>
      <dgm:t>
        <a:bodyPr/>
        <a:lstStyle/>
        <a:p>
          <a:endParaRPr lang="en-US"/>
        </a:p>
      </dgm:t>
    </dgm:pt>
    <dgm:pt modelId="{2E7AE085-0337-4950-A705-EB4CD4061CB1}">
      <dgm:prSet phldrT="[Text]"/>
      <dgm:spPr/>
      <dgm:t>
        <a:bodyPr/>
        <a:lstStyle/>
        <a:p>
          <a:r>
            <a:rPr lang="en-US" dirty="0" smtClean="0"/>
            <a:t>Middleware3</a:t>
          </a:r>
          <a:endParaRPr lang="en-US" dirty="0"/>
        </a:p>
      </dgm:t>
    </dgm:pt>
    <dgm:pt modelId="{E94BB326-7D92-4504-97EF-57E6D616BF53}" type="parTrans" cxnId="{4786E296-5D0F-4D3E-933E-C2D59E5130C7}">
      <dgm:prSet/>
      <dgm:spPr/>
      <dgm:t>
        <a:bodyPr/>
        <a:lstStyle/>
        <a:p>
          <a:endParaRPr lang="en-US"/>
        </a:p>
      </dgm:t>
    </dgm:pt>
    <dgm:pt modelId="{1DD947EF-EEE7-47F4-993D-5DF450DF961A}" type="sibTrans" cxnId="{4786E296-5D0F-4D3E-933E-C2D59E5130C7}">
      <dgm:prSet/>
      <dgm:spPr/>
      <dgm:t>
        <a:bodyPr/>
        <a:lstStyle/>
        <a:p>
          <a:endParaRPr lang="en-US"/>
        </a:p>
      </dgm:t>
    </dgm:pt>
    <dgm:pt modelId="{9D9B6B8E-629E-4E62-A29F-414E4D995E34}" type="pres">
      <dgm:prSet presAssocID="{C0270540-AA4C-48DB-808A-2FED2754542A}" presName="Name0" presStyleCnt="0">
        <dgm:presLayoutVars>
          <dgm:dir/>
          <dgm:animLvl val="lvl"/>
          <dgm:resizeHandles val="exact"/>
        </dgm:presLayoutVars>
      </dgm:prSet>
      <dgm:spPr/>
    </dgm:pt>
    <dgm:pt modelId="{D5CC1858-A0CF-4809-82A4-BD7C7EA360BE}" type="pres">
      <dgm:prSet presAssocID="{083345CE-A048-4EC5-8A72-09D3AF77F5F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957E3-2ABA-4CF4-91E6-630D7C70754B}" type="pres">
      <dgm:prSet presAssocID="{DB8787B1-9E92-430F-BE90-2DA12CB36BED}" presName="parTxOnlySpace" presStyleCnt="0"/>
      <dgm:spPr/>
    </dgm:pt>
    <dgm:pt modelId="{A640D410-BE85-4D43-95BA-4AF6A14C4F59}" type="pres">
      <dgm:prSet presAssocID="{024292C4-82CC-4081-959A-AD0082D4B70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BC41B-630B-4B88-B009-51CEBCD47BE2}" type="pres">
      <dgm:prSet presAssocID="{8582DB28-0FB2-45AC-B18C-5A5779321C43}" presName="parTxOnlySpace" presStyleCnt="0"/>
      <dgm:spPr/>
    </dgm:pt>
    <dgm:pt modelId="{3689F260-DCCC-4871-B5D4-FEEFD4576D99}" type="pres">
      <dgm:prSet presAssocID="{2E7AE085-0337-4950-A705-EB4CD4061CB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8A109D-B41F-4323-A05F-BF6E9E946E3D}" srcId="{C0270540-AA4C-48DB-808A-2FED2754542A}" destId="{024292C4-82CC-4081-959A-AD0082D4B703}" srcOrd="1" destOrd="0" parTransId="{32F6B50E-5845-4CC6-9995-6E1CE130F165}" sibTransId="{8582DB28-0FB2-45AC-B18C-5A5779321C43}"/>
    <dgm:cxn modelId="{80AEC869-2B68-4E0D-BFBE-5A7EB3D9FC02}" srcId="{C0270540-AA4C-48DB-808A-2FED2754542A}" destId="{083345CE-A048-4EC5-8A72-09D3AF77F5FD}" srcOrd="0" destOrd="0" parTransId="{36799DA7-AD0D-4C62-A865-747FF67216D7}" sibTransId="{DB8787B1-9E92-430F-BE90-2DA12CB36BED}"/>
    <dgm:cxn modelId="{D1135980-FBFA-465F-BECF-C75810BAB1BF}" type="presOf" srcId="{083345CE-A048-4EC5-8A72-09D3AF77F5FD}" destId="{D5CC1858-A0CF-4809-82A4-BD7C7EA360BE}" srcOrd="0" destOrd="0" presId="urn:microsoft.com/office/officeart/2005/8/layout/chevron1"/>
    <dgm:cxn modelId="{D0EC5115-7C7B-4526-8B54-33BB9223C1B0}" type="presOf" srcId="{2E7AE085-0337-4950-A705-EB4CD4061CB1}" destId="{3689F260-DCCC-4871-B5D4-FEEFD4576D99}" srcOrd="0" destOrd="0" presId="urn:microsoft.com/office/officeart/2005/8/layout/chevron1"/>
    <dgm:cxn modelId="{4786E296-5D0F-4D3E-933E-C2D59E5130C7}" srcId="{C0270540-AA4C-48DB-808A-2FED2754542A}" destId="{2E7AE085-0337-4950-A705-EB4CD4061CB1}" srcOrd="2" destOrd="0" parTransId="{E94BB326-7D92-4504-97EF-57E6D616BF53}" sibTransId="{1DD947EF-EEE7-47F4-993D-5DF450DF961A}"/>
    <dgm:cxn modelId="{9EABBD21-9A23-43C9-B3B0-6F5573B0EC99}" type="presOf" srcId="{024292C4-82CC-4081-959A-AD0082D4B703}" destId="{A640D410-BE85-4D43-95BA-4AF6A14C4F59}" srcOrd="0" destOrd="0" presId="urn:microsoft.com/office/officeart/2005/8/layout/chevron1"/>
    <dgm:cxn modelId="{98C39963-8132-4F74-841A-A41732C93AB0}" type="presOf" srcId="{C0270540-AA4C-48DB-808A-2FED2754542A}" destId="{9D9B6B8E-629E-4E62-A29F-414E4D995E34}" srcOrd="0" destOrd="0" presId="urn:microsoft.com/office/officeart/2005/8/layout/chevron1"/>
    <dgm:cxn modelId="{AB90BF74-D3FF-4EBE-9B46-54D46ED077E6}" type="presParOf" srcId="{9D9B6B8E-629E-4E62-A29F-414E4D995E34}" destId="{D5CC1858-A0CF-4809-82A4-BD7C7EA360BE}" srcOrd="0" destOrd="0" presId="urn:microsoft.com/office/officeart/2005/8/layout/chevron1"/>
    <dgm:cxn modelId="{7622DF49-0F3E-4A9E-92BC-BEDD37ED7113}" type="presParOf" srcId="{9D9B6B8E-629E-4E62-A29F-414E4D995E34}" destId="{2CD957E3-2ABA-4CF4-91E6-630D7C70754B}" srcOrd="1" destOrd="0" presId="urn:microsoft.com/office/officeart/2005/8/layout/chevron1"/>
    <dgm:cxn modelId="{136187CC-8274-41B8-81FA-E5843786F8A6}" type="presParOf" srcId="{9D9B6B8E-629E-4E62-A29F-414E4D995E34}" destId="{A640D410-BE85-4D43-95BA-4AF6A14C4F59}" srcOrd="2" destOrd="0" presId="urn:microsoft.com/office/officeart/2005/8/layout/chevron1"/>
    <dgm:cxn modelId="{98C12AB5-5337-4D18-9DA6-CDA494DA42E6}" type="presParOf" srcId="{9D9B6B8E-629E-4E62-A29F-414E4D995E34}" destId="{5F3BC41B-630B-4B88-B009-51CEBCD47BE2}" srcOrd="3" destOrd="0" presId="urn:microsoft.com/office/officeart/2005/8/layout/chevron1"/>
    <dgm:cxn modelId="{4D274173-5429-4F9A-8AA3-ED8C8BCD34E5}" type="presParOf" srcId="{9D9B6B8E-629E-4E62-A29F-414E4D995E34}" destId="{3689F260-DCCC-4871-B5D4-FEEFD4576D9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BEF4-6295-4A53-8F93-644939AFE3B2}">
      <dsp:nvSpPr>
        <dsp:cNvPr id="0" name=""/>
        <dsp:cNvSpPr/>
      </dsp:nvSpPr>
      <dsp:spPr>
        <a:xfrm rot="10800000">
          <a:off x="1763277" y="893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Visual Studio</a:t>
          </a:r>
          <a:endParaRPr lang="en-US" sz="5800" kern="1200" dirty="0"/>
        </a:p>
      </dsp:txBody>
      <dsp:txXfrm rot="10800000">
        <a:off x="2103424" y="893"/>
        <a:ext cx="5309892" cy="1360590"/>
      </dsp:txXfrm>
    </dsp:sp>
    <dsp:sp modelId="{BC8E5545-E9F0-4F4F-956F-F1CA11DA9E20}">
      <dsp:nvSpPr>
        <dsp:cNvPr id="0" name=""/>
        <dsp:cNvSpPr/>
      </dsp:nvSpPr>
      <dsp:spPr>
        <a:xfrm>
          <a:off x="1082982" y="893"/>
          <a:ext cx="1360590" cy="13605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1566A-F260-46EF-9D4D-E46B85A84B4D}">
      <dsp:nvSpPr>
        <dsp:cNvPr id="0" name=""/>
        <dsp:cNvSpPr/>
      </dsp:nvSpPr>
      <dsp:spPr>
        <a:xfrm rot="10800000">
          <a:off x="1763277" y="1767629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.NET Core</a:t>
          </a:r>
          <a:endParaRPr lang="en-US" sz="5800" kern="1200" dirty="0"/>
        </a:p>
      </dsp:txBody>
      <dsp:txXfrm rot="10800000">
        <a:off x="2103424" y="1767629"/>
        <a:ext cx="5309892" cy="1360590"/>
      </dsp:txXfrm>
    </dsp:sp>
    <dsp:sp modelId="{E6F80C21-3375-4FB7-B230-BE8F58547CCB}">
      <dsp:nvSpPr>
        <dsp:cNvPr id="0" name=""/>
        <dsp:cNvSpPr/>
      </dsp:nvSpPr>
      <dsp:spPr>
        <a:xfrm>
          <a:off x="1082982" y="1767629"/>
          <a:ext cx="1360590" cy="13605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DC40-E114-4D5F-BFFB-61E936796F8E}">
      <dsp:nvSpPr>
        <dsp:cNvPr id="0" name=""/>
        <dsp:cNvSpPr/>
      </dsp:nvSpPr>
      <dsp:spPr>
        <a:xfrm rot="10800000">
          <a:off x="1763277" y="3534366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Brains</a:t>
          </a:r>
          <a:endParaRPr lang="en-US" sz="5800" kern="1200" dirty="0"/>
        </a:p>
      </dsp:txBody>
      <dsp:txXfrm rot="10800000">
        <a:off x="2103424" y="3534366"/>
        <a:ext cx="5309892" cy="1360590"/>
      </dsp:txXfrm>
    </dsp:sp>
    <dsp:sp modelId="{83885D33-5235-4B81-BB92-12C950845F9C}">
      <dsp:nvSpPr>
        <dsp:cNvPr id="0" name=""/>
        <dsp:cNvSpPr/>
      </dsp:nvSpPr>
      <dsp:spPr>
        <a:xfrm>
          <a:off x="1082982" y="3534366"/>
          <a:ext cx="1360590" cy="13605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C1858-A0CF-4809-82A4-BD7C7EA360BE}">
      <dsp:nvSpPr>
        <dsp:cNvPr id="0" name=""/>
        <dsp:cNvSpPr/>
      </dsp:nvSpPr>
      <dsp:spPr>
        <a:xfrm>
          <a:off x="2489" y="1841402"/>
          <a:ext cx="3032614" cy="1213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Middleware1</a:t>
          </a:r>
          <a:endParaRPr lang="en-US" sz="2300" kern="1200" dirty="0"/>
        </a:p>
      </dsp:txBody>
      <dsp:txXfrm>
        <a:off x="609012" y="1841402"/>
        <a:ext cx="1819569" cy="1213045"/>
      </dsp:txXfrm>
    </dsp:sp>
    <dsp:sp modelId="{A640D410-BE85-4D43-95BA-4AF6A14C4F59}">
      <dsp:nvSpPr>
        <dsp:cNvPr id="0" name=""/>
        <dsp:cNvSpPr/>
      </dsp:nvSpPr>
      <dsp:spPr>
        <a:xfrm>
          <a:off x="2731842" y="1841402"/>
          <a:ext cx="3032614" cy="1213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Middleware2</a:t>
          </a:r>
          <a:endParaRPr lang="en-US" sz="2300" kern="1200" dirty="0"/>
        </a:p>
      </dsp:txBody>
      <dsp:txXfrm>
        <a:off x="3338365" y="1841402"/>
        <a:ext cx="1819569" cy="1213045"/>
      </dsp:txXfrm>
    </dsp:sp>
    <dsp:sp modelId="{3689F260-DCCC-4871-B5D4-FEEFD4576D99}">
      <dsp:nvSpPr>
        <dsp:cNvPr id="0" name=""/>
        <dsp:cNvSpPr/>
      </dsp:nvSpPr>
      <dsp:spPr>
        <a:xfrm>
          <a:off x="5461195" y="1841402"/>
          <a:ext cx="3032614" cy="1213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Middleware3</a:t>
          </a:r>
          <a:endParaRPr lang="en-US" sz="2300" kern="1200" dirty="0"/>
        </a:p>
      </dsp:txBody>
      <dsp:txXfrm>
        <a:off x="6067718" y="1841402"/>
        <a:ext cx="1819569" cy="1213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846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7" y="6447829"/>
            <a:ext cx="9159404" cy="437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5" y="6561735"/>
            <a:ext cx="995164" cy="193972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835696" y="64761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6446183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6184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3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029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7" r:id="rId5"/>
    <p:sldLayoutId id="2147483708" r:id="rId6"/>
    <p:sldLayoutId id="2147483715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3" r:id="rId2"/>
    <p:sldLayoutId id="2147483683" r:id="rId3"/>
    <p:sldLayoutId id="2147483684" r:id="rId4"/>
    <p:sldLayoutId id="2147483685" r:id="rId5"/>
    <p:sldLayoutId id="2147483686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14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CORE </a:t>
            </a:r>
            <a:r>
              <a:rPr lang="en-US" dirty="0"/>
              <a:t>fundamentals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Application </a:t>
            </a:r>
            <a:r>
              <a:rPr lang="en-US" sz="2800" dirty="0" smtClean="0"/>
              <a:t>startup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Dependency injection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Middleware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Static </a:t>
            </a:r>
            <a:r>
              <a:rPr lang="en-US" sz="2800" dirty="0"/>
              <a:t>files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M</a:t>
            </a:r>
            <a:r>
              <a:rPr lang="en-US" sz="2800" dirty="0" smtClean="0"/>
              <a:t>ultiple environments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Configuration and options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Logging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Others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218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Entry Point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Program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static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BuildWebHost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).Run();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static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IWebHost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BuildWebHost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WebHost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.CreateDefaultBuilder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UseStartup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Startup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6545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Startup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Startup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ConfigureServices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IServiceCollection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services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//... 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add services to the container</a:t>
            </a:r>
          </a:p>
          <a:p>
            <a:pPr lvl="1"/>
            <a:r>
              <a:rPr lang="en-US" dirty="0">
                <a:solidFill>
                  <a:srgbClr val="006400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//... 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configure the HTTP request pipeline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4975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PUT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3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ConfigureServices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IServiceCollection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services)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//Extension that add MVC services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services.AddMvc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//Adding 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ErrorDescriber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 that will be new each time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services.AddTransient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Adding 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EmailSender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that will be 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same object per request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services.AddScoped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IEmailSender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EmailSender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Adding 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SmsSender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that will be same object per 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app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services.AddSingleton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ISmsSender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SmsSender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5748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13932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  <a:endParaRPr lang="en-US" dirty="0">
              <a:solidFill>
                <a:srgbClr val="008B8B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private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errorDescriber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//Implementation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370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274260880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175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app)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	//Serving static files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/>
              <a:t>app.UseStaticFiles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//If it’s not static file request</a:t>
            </a:r>
          </a:p>
          <a:p>
            <a:r>
              <a:rPr lang="en-US" dirty="0">
                <a:solidFill>
                  <a:srgbClr val="006400"/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006400"/>
                </a:solidFill>
                <a:latin typeface="Consolas"/>
                <a:cs typeface="Consolas"/>
              </a:rPr>
              <a:t>//Perform authentication</a:t>
            </a:r>
            <a:endParaRPr lang="en-US" dirty="0" smtClean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/>
              <a:t>app.UseAuthentication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	//Let’s find a right controller for request</a:t>
            </a:r>
            <a:endParaRPr lang="en-US" dirty="0" smtClean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/>
              <a:t>app.UseMvcWithDefaultRoute</a:t>
            </a:r>
            <a:r>
              <a:rPr lang="en-US" dirty="0" smtClean="0"/>
              <a:t>();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	</a:t>
            </a:r>
            <a:endParaRPr lang="en-US" dirty="0" smtClean="0">
              <a:solidFill>
                <a:srgbClr val="006400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9962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app)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//Serving static files (for </a:t>
            </a:r>
            <a:r>
              <a:rPr lang="en-US" dirty="0" err="1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wwwroot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folder)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app.UseStaticFiles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//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Serving static files (for </a:t>
            </a:r>
            <a:r>
              <a:rPr lang="en-US" dirty="0" err="1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MyStaticFiles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folder)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app.UseStaticFiles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StaticFileOptions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FileProvider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PhysicalFileProvider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Path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.Combine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Directory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.GetCurrentDirectory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				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MyStaticFiles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RequestPath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StaticFiles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 </a:t>
            </a:r>
            <a:endParaRPr lang="en-US" dirty="0">
              <a:solidFill>
                <a:srgbClr val="A31515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885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37478"/>
            <a:ext cx="8507725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void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</a:p>
          <a:p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IApplicationBuilder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app,</a:t>
            </a:r>
          </a:p>
          <a:p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IHostingEnvironment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env.IsDevelopment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app.UseDeveloperExceptionPage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	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env.IsProduction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||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env.IsEnvironment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"QA2"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app.UseExceptionHandler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"/Error"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//...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2970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2207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pPr lvl="0"/>
            <a:r>
              <a:rPr lang="en-US" dirty="0"/>
              <a:t>Technologies: </a:t>
            </a:r>
            <a:r>
              <a:rPr lang="en-US" dirty="0" smtClean="0"/>
              <a:t>.NET, JS, HTML, CSS, SQL 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File formats (INI, JSON, and XML)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Command-line arguments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Environment variables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In-memory .NET objects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An encrypted user store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Azure Key Vault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Custom providers (installed or created)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41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37478"/>
            <a:ext cx="8507725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builder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WebHostBuilder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UseContentRoot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Directory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.GetCurrentDirectory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ConfigureAppConfiguration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hostingContext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config.AddJsonFile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appsettings.json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optional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reloadOnChange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AddJsonFile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$"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appsettings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.{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env.EnvironmentName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}.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json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optional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reloadOnChange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8630" y="132970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5550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42473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Startup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IConfiguration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Configuration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Configure(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IApplicationBuilder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Configuration[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MyConfig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emailSettings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new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</a:rPr>
              <a:t>EmailSettings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Configuration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App:EmailSettings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.Bind(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emailSettings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0235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LOgging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341632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private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logger;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HomeController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ILogger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8B8B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HomeController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logger;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.logger.LogInformation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Controller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created"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//Implementation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6055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99793" y="3573016"/>
            <a:ext cx="3744416" cy="945788"/>
          </a:xfrm>
        </p:spPr>
        <p:txBody>
          <a:bodyPr/>
          <a:lstStyle/>
          <a:p>
            <a:r>
              <a:rPr lang="en-US" dirty="0"/>
              <a:t>Linus Torvalds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7585" y="2708921"/>
            <a:ext cx="7488832" cy="1874092"/>
          </a:xfrm>
        </p:spPr>
        <p:txBody>
          <a:bodyPr/>
          <a:lstStyle/>
          <a:p>
            <a:pPr algn="ctr"/>
            <a:r>
              <a:rPr lang="en-US" sz="3600" dirty="0"/>
              <a:t>Talk is cheap. Show me the code.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Quote of the day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</a:t>
            </a:r>
            <a:r>
              <a:rPr lang="en-US" dirty="0"/>
              <a:t>ABOUT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N-tier </a:t>
            </a:r>
            <a:r>
              <a:rPr lang="en-US" dirty="0" smtClean="0"/>
              <a:t>web architecture style: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0 Tiers – Client has direct database access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1</a:t>
            </a:r>
            <a:r>
              <a:rPr lang="en-US" dirty="0" smtClean="0"/>
              <a:t> Tier – Web tier is used between client and database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2 Tiers – Data tier is used to handle database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3 Tiers – Business tier is used to handle 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89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N-tier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 smtClean="0"/>
              <a:t>Microservices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CQRS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Event-driven architecture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Web-queue-worker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0761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LECTURE CONVENTION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ASP.NET 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REASONS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5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2014 </a:t>
            </a:r>
            <a:r>
              <a:rPr lang="en-US" sz="2800" dirty="0"/>
              <a:t>–</a:t>
            </a:r>
            <a:r>
              <a:rPr lang="en-US" sz="2800" dirty="0" smtClean="0"/>
              <a:t> </a:t>
            </a:r>
            <a:r>
              <a:rPr lang="en-US" sz="2800" dirty="0"/>
              <a:t>Microsoft's new </a:t>
            </a:r>
            <a:r>
              <a:rPr lang="en-US" sz="2800" dirty="0" smtClean="0"/>
              <a:t>CEO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2014 – Great changes and announcements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2014 –</a:t>
            </a:r>
            <a:r>
              <a:rPr lang="en-US" sz="2800" dirty="0" smtClean="0"/>
              <a:t> </a:t>
            </a:r>
            <a:r>
              <a:rPr lang="en-US" sz="2800" dirty="0"/>
              <a:t>Introducing .NET Core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2016 </a:t>
            </a:r>
            <a:r>
              <a:rPr lang="en-US" sz="2800" dirty="0"/>
              <a:t>–</a:t>
            </a:r>
            <a:r>
              <a:rPr lang="en-US" sz="2800" dirty="0" smtClean="0"/>
              <a:t> Announcing </a:t>
            </a:r>
            <a:r>
              <a:rPr lang="en-US" sz="2800" dirty="0"/>
              <a:t>ASP.NET Core 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7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dirty="0"/>
              <a:t>.NET Core is a free and open-source managed software framework for Windows, </a:t>
            </a:r>
            <a:r>
              <a:rPr lang="en-US" dirty="0" err="1"/>
              <a:t>macOS</a:t>
            </a:r>
            <a:r>
              <a:rPr lang="en-US" dirty="0"/>
              <a:t> and Linux.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7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dirty="0"/>
              <a:t>ASP.NET Core is a cross-platform, high-performance, open-source framework for building modern, cloud-based, Internet-connected applications.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4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9163338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1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7625</TotalTime>
  <Words>365</Words>
  <Application>Microsoft Office PowerPoint</Application>
  <PresentationFormat>On-screen Show (4:3)</PresentationFormat>
  <Paragraphs>242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Arial Black</vt:lpstr>
      <vt:lpstr>Arial Bold</vt:lpstr>
      <vt:lpstr>Arial Narrow</vt:lpstr>
      <vt:lpstr>Arial Regular</vt:lpstr>
      <vt:lpstr>Calibri</vt:lpstr>
      <vt:lpstr>Consolas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PowerPoint Presentation</vt:lpstr>
      <vt:lpstr>PowerPoint Presentation</vt:lpstr>
      <vt:lpstr>REASONS</vt:lpstr>
      <vt:lpstr>HISTORY</vt:lpstr>
      <vt:lpstr>PowerPoint Presentation</vt:lpstr>
      <vt:lpstr>PowerPoint Presentation</vt:lpstr>
      <vt:lpstr>TOOLS</vt:lpstr>
      <vt:lpstr>ASP.NET CORE fundamentals</vt:lpstr>
      <vt:lpstr>Entry Point</vt:lpstr>
      <vt:lpstr>Startup</vt:lpstr>
      <vt:lpstr>Dependency injection</vt:lpstr>
      <vt:lpstr>Dependency injection</vt:lpstr>
      <vt:lpstr>Dependency injection</vt:lpstr>
      <vt:lpstr>Middleware</vt:lpstr>
      <vt:lpstr>Middleware</vt:lpstr>
      <vt:lpstr>Static files</vt:lpstr>
      <vt:lpstr>Environments</vt:lpstr>
      <vt:lpstr>COnfiguration</vt:lpstr>
      <vt:lpstr>COnfiguration</vt:lpstr>
      <vt:lpstr>COnfiguration</vt:lpstr>
      <vt:lpstr>LOgging</vt:lpstr>
      <vt:lpstr>Quote of the day</vt:lpstr>
      <vt:lpstr>IT’s ALL ABOUT architecture</vt:lpstr>
      <vt:lpstr>IT’s ALL ABOUT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787</cp:revision>
  <dcterms:created xsi:type="dcterms:W3CDTF">2015-05-04T13:52:14Z</dcterms:created>
  <dcterms:modified xsi:type="dcterms:W3CDTF">2018-02-02T11:54:59Z</dcterms:modified>
</cp:coreProperties>
</file>