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96" r:id="rId13"/>
    <p:sldId id="267" r:id="rId14"/>
    <p:sldId id="268" r:id="rId15"/>
    <p:sldId id="269" r:id="rId16"/>
    <p:sldId id="275" r:id="rId17"/>
    <p:sldId id="276" r:id="rId18"/>
    <p:sldId id="273" r:id="rId19"/>
    <p:sldId id="270" r:id="rId20"/>
    <p:sldId id="271" r:id="rId21"/>
    <p:sldId id="274" r:id="rId22"/>
    <p:sldId id="272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92" r:id="rId35"/>
    <p:sldId id="293" r:id="rId36"/>
    <p:sldId id="294" r:id="rId37"/>
    <p:sldId id="291" r:id="rId38"/>
    <p:sldId id="289" r:id="rId39"/>
    <p:sldId id="290" r:id="rId4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9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1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5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4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3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6-6-2016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102"/>
            <a:ext cx="9144000" cy="2387600"/>
          </a:xfrm>
        </p:spPr>
        <p:txBody>
          <a:bodyPr>
            <a:normAutofit/>
          </a:bodyPr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5" y="2700067"/>
            <a:ext cx="11706225" cy="3900757"/>
          </a:xfrm>
        </p:spPr>
        <p:txBody>
          <a:bodyPr>
            <a:normAutofit/>
          </a:bodyPr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RESTful web services using REST Assured</a:t>
            </a:r>
          </a:p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open source workshop by …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z="1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nl-NL" sz="1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Originally created by Bas Dijkstra – bas@ontestautomation.com – http://www.testautomation.com - @_basdijkstra</a:t>
            </a:r>
          </a:p>
          <a:p>
            <a:pPr algn="r"/>
            <a:endParaRPr lang="nl-NL" sz="1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9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library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writing tests for RESTful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services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 a lot of boilerplate code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Integrates seamlessly with existing Java-based testing frameworks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JUnit, TestNG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Selenium WebDriver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Configuring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http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://rest-assured.io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as a dependency to your project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40" y="4001294"/>
            <a:ext cx="45529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documentation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626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 guide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github.com/rest-assured/rest-assured/wiki/Usage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to other documentation (JavaDoc, getting started, release notes)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http://rest-assured.io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sample test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38400"/>
            <a:ext cx="10477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features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 for HTTP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 (GET, POST, PUT, …)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 for BDD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Gherkin (Given/When/Then)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of Hamcrest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checks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(equalTo)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of GPath for selecting elements from JSON response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80" y="4450960"/>
            <a:ext cx="52768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Hamcrest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 expectations in natural language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z="1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z="1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 sz="18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://hamcrest.org/JavaHamcrest/javadoc/1.3/org/hamcrest/Matchers.html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15425"/>
              </p:ext>
            </p:extLst>
          </p:nvPr>
        </p:nvGraphicFramePr>
        <p:xfrm>
          <a:off x="1673525" y="3342097"/>
          <a:ext cx="93079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32"/>
                <a:gridCol w="697876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equalTo(X)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 object equal X</a:t>
                      </a:r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hasItem(“Rome”)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 collection contain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 item “Rome”?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hasSize(3)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 of the collection equal 3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not(equalTo(X))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Inverts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matcher 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equalTo()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8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GPath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GPath is a path expression language integrated into Groovy 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is built in Groovy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Similar aims and scope as XPath for XML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 and examples: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http://groovy-lang.org/processing-xml.html#_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gpath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http://groovy.jmiguel.eu/groovy.codehaus.org/GPath.html</a:t>
            </a:r>
          </a:p>
        </p:txBody>
      </p:sp>
    </p:spTree>
    <p:extLst>
      <p:ext uri="{BB962C8B-B14F-4D97-AF65-F5344CB8AC3E}">
        <p14:creationId xmlns:p14="http://schemas.microsoft.com/office/powerpoint/2010/main" val="402403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GPath example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253" y="3244334"/>
            <a:ext cx="37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/>
              <a:t>http://goessner.net/articles/JsonPath/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6121005"/>
            <a:ext cx="812482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9488"/>
            <a:ext cx="8005161" cy="485812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298220" y="3608673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40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technical response data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code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MIME-type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received responses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their value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94" y="4347083"/>
            <a:ext cx="5153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 application under test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 F1 API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Presents historical data of Formula 1 races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drivers,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circuits, etc.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can be returned in JSON and XML format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documentation at 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://ergast.com/mrd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we going to do?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services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9054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for driver Max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Verstappen (in JSON):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2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ergast.com/api/f1/drivers/max_verstappen.json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list of circuits for the 2015 season (in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JSON):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http://ergast.com/api/f1/2015/circuits.json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8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documentation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use the test suite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your tests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Reviewing test results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0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RestAssuredExercises1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checks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individual elements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collections and items therein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technical response properties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in RESTful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services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http://ergast.com/api/f1/drivers/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max_verstappen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ergast.com/api/f1/drivers/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hamilton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string parameters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http://md5.jsontest.com/?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testcaseOne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http://md5.jsontest.com/?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testcaseTwo</a:t>
            </a:r>
            <a:endParaRPr lang="nl-NL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is no official standard!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2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724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9219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for query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://md5.jsontest.com/?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testcaseOne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http://api.openweathermap.org/data/2.5/weather/?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Kopenhagen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57" y="2603500"/>
            <a:ext cx="6172649" cy="1817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58" y="4758007"/>
            <a:ext cx="6034626" cy="18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136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0155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for path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://ergast.com/api/f1/drivers/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max_verstappen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://ergast.com/api/f1/drivers/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alonso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/constructors/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renault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/seasons.json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34" y="2563933"/>
            <a:ext cx="7627936" cy="186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34" y="4734047"/>
            <a:ext cx="10312003" cy="20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3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121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REST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0155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 over a collection of parameter values: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pairs of driver ID’s and numbers:</a:t>
            </a:r>
            <a:endParaRPr lang="nl-NL" sz="16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API calls and validation of response data: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34" y="2860810"/>
            <a:ext cx="3990975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34" y="4876800"/>
            <a:ext cx="9963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7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RestAssuredExercises2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driven tests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a test data object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calling the right URI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assertions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4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Securing web services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authentication (preemptive / challenged)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Digest / Form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2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authentication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2517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Username/password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 in header for every request 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7792"/>
            <a:ext cx="12135052" cy="1376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26467"/>
            <a:ext cx="10144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Eclipse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any other IDE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TestNG plugin (for Eclipse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m2e (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similar for any other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Maven project into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project (Eclipse)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similar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20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OAuth(2)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of authentication token based on username and password (Basic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authentication token in header of all subsequent requests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6314"/>
            <a:ext cx="10067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7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 for individual requests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 response time thresholds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fails when threshold is exceeded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full-fledged performance test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rough indication of API performance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23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755"/>
            <a:ext cx="628650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4" y="4674259"/>
            <a:ext cx="11515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RestAssuredExercises3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Communicating with an OAuth2-secured API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Requesting authentication token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authentication token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subsequent requests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API response times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a specific API call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response time against predefined threshold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70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variables between tests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authentication tests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/ paste required for OAuth2 token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Preferably: store and retrieve for reuse!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8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21" y="1608996"/>
            <a:ext cx="8345582" cy="523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460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variables between tests 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 this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extract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508575" y="4209962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 rot="10800000">
            <a:off x="6508574" y="5700782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0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RestAssuredExercises4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it for yourself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apply this to the Formula 1 API?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RestAssuredExamplesParameterPassing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tests in CI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Assured-tests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no different from other Java (unit) tests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be easily added to your CI/CD pipeline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 of the build process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Demonstration (using Jenkins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4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8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97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bas@ontestautomation.com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Weblog: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Twitter: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@_basdijkstra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RESTful web services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3891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methods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(GET, POST, PUT, …)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URI’s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data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	Create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Read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	Update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	Delete</a:t>
            </a:r>
          </a:p>
          <a:p>
            <a:pPr marL="0" indent="0">
              <a:buNone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http://api.zippopotam.us/us/90210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3633338"/>
            <a:ext cx="4162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 of RESTful web services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Mobile applications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Economy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REST (and not SOAP, for example)?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 for a multitude of data formats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Smaller overhead and therefore better performance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SOAP(and not REST, for example)?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WS-Security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WS-ReliableMessaging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WS-AtomicTransaction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Mostly used to secure banking applications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testing RESTful web services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(using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Postman for Chrome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source (SoapUI, REST Assured)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COTS (Parasoft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SOAtest, SoapUI Pro)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24500</TotalTime>
  <Words>912</Words>
  <Application>Microsoft Office PowerPoint</Application>
  <PresentationFormat>Widescreen</PresentationFormat>
  <Paragraphs>350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Test the REST</vt:lpstr>
      <vt:lpstr>What are we going to do?</vt:lpstr>
      <vt:lpstr>Preparation</vt:lpstr>
      <vt:lpstr>What are RESTful web services?</vt:lpstr>
      <vt:lpstr>An example</vt:lpstr>
      <vt:lpstr>Usage of RESTful web services</vt:lpstr>
      <vt:lpstr>Why REST (and not SOAP, for example)?</vt:lpstr>
      <vt:lpstr>Why SOAP(and not REST, for example)?</vt:lpstr>
      <vt:lpstr>Tools for testing RESTful web services</vt:lpstr>
      <vt:lpstr>REST Assured</vt:lpstr>
      <vt:lpstr>Configuring REST Assured</vt:lpstr>
      <vt:lpstr>REST Assured documentation</vt:lpstr>
      <vt:lpstr>A sample test</vt:lpstr>
      <vt:lpstr>REST Assured features</vt:lpstr>
      <vt:lpstr>About Hamcrest matchers</vt:lpstr>
      <vt:lpstr>About GPath</vt:lpstr>
      <vt:lpstr>GPath example</vt:lpstr>
      <vt:lpstr>Validating technical response data</vt:lpstr>
      <vt:lpstr>Our application under test</vt:lpstr>
      <vt:lpstr>Some examples</vt:lpstr>
      <vt:lpstr>Demo</vt:lpstr>
      <vt:lpstr>Get your hands dirty!</vt:lpstr>
      <vt:lpstr>Parameters in RESTful web services</vt:lpstr>
      <vt:lpstr>Using parameters in REST Assured</vt:lpstr>
      <vt:lpstr>Using parameters in REST Assured</vt:lpstr>
      <vt:lpstr>Using parameters in REST Assured</vt:lpstr>
      <vt:lpstr>Get your hands dirty!</vt:lpstr>
      <vt:lpstr>Authentication</vt:lpstr>
      <vt:lpstr>Basic authentication</vt:lpstr>
      <vt:lpstr>OAuth(2)</vt:lpstr>
      <vt:lpstr>Measuring response times</vt:lpstr>
      <vt:lpstr>Measuring response times</vt:lpstr>
      <vt:lpstr>Get your hands dirty!</vt:lpstr>
      <vt:lpstr>Sharing variables between tests</vt:lpstr>
      <vt:lpstr>Sharing variables between tests </vt:lpstr>
      <vt:lpstr>Get your hands dirty!</vt:lpstr>
      <vt:lpstr>Executing tests in CI</vt:lpstr>
      <vt:lpstr>Questions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83</cp:revision>
  <dcterms:created xsi:type="dcterms:W3CDTF">2016-03-22T05:00:13Z</dcterms:created>
  <dcterms:modified xsi:type="dcterms:W3CDTF">2016-06-06T09:56:07Z</dcterms:modified>
</cp:coreProperties>
</file>