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77" r:id="rId3"/>
    <p:sldId id="258" r:id="rId4"/>
    <p:sldId id="259" r:id="rId5"/>
    <p:sldId id="260" r:id="rId6"/>
    <p:sldId id="261" r:id="rId7"/>
    <p:sldId id="262" r:id="rId8"/>
    <p:sldId id="278" r:id="rId9"/>
    <p:sldId id="264" r:id="rId10"/>
    <p:sldId id="265" r:id="rId11"/>
    <p:sldId id="273" r:id="rId12"/>
    <p:sldId id="266" r:id="rId13"/>
    <p:sldId id="267" r:id="rId14"/>
    <p:sldId id="268" r:id="rId15"/>
    <p:sldId id="274" r:id="rId16"/>
    <p:sldId id="279" r:id="rId17"/>
    <p:sldId id="275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70847" y="546848"/>
            <a:ext cx="8275217" cy="9673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o-RO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UNIVERSITATEA BABEȘ-BOLYAI CLUJ-NAPOCA</a:t>
            </a:r>
            <a:br>
              <a:rPr lang="ro-RO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FACULTATEA DE MATEMATICĂ ȘI INFORMATICĂ</a:t>
            </a:r>
            <a:br>
              <a:rPr lang="ro-RO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SPECIALIZAREA INFORMATICĂ</a:t>
            </a:r>
            <a:br>
              <a:rPr lang="ro-RO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4453872" y="1630767"/>
            <a:ext cx="3614363" cy="8255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LUCRARE DE LICENȚĂ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30071" y="2680447"/>
            <a:ext cx="63470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de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iunilor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burs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utomat</a:t>
            </a:r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ro-RO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4635" y="4670611"/>
            <a:ext cx="4374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tiin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Mihai-Florin-Gabriel,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19129" y="5647765"/>
            <a:ext cx="1858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Absolvent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Suciu Andrei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7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446" y="1290918"/>
            <a:ext cx="9654989" cy="815788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449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pe o 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perioad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cuprins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pt-B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ntre ’2021-08-19’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și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’2023-06-01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patru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Apple, Google,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am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urm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toarele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24" y="2241176"/>
            <a:ext cx="5658478" cy="29852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04930"/>
            <a:ext cx="5585012" cy="300983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86634" y="5226424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Amazon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0917" y="5280212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Apple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3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879569"/>
            <a:ext cx="5657888" cy="26794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9" y="737050"/>
            <a:ext cx="5638800" cy="29488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14917" y="3594848"/>
            <a:ext cx="3433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Google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33012" y="3702424"/>
            <a:ext cx="355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Microsoft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33719"/>
              </p:ext>
            </p:extLst>
          </p:nvPr>
        </p:nvGraphicFramePr>
        <p:xfrm>
          <a:off x="3053977" y="4347882"/>
          <a:ext cx="553421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3553"/>
                <a:gridCol w="1383553"/>
                <a:gridCol w="1383553"/>
                <a:gridCol w="1383553"/>
              </a:tblGrid>
              <a:tr h="285078"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Companie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MAE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MAPE</a:t>
                      </a:r>
                      <a:endParaRPr lang="en-US" sz="1800" dirty="0"/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45.810783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5.5095415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3.5691426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34.39461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4.7411323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4.098889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79.40702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6.7770963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5.285378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156.30284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10.194206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3.6436114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01553" y="6122895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rezultatelor obținute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1" y="878541"/>
            <a:ext cx="1047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nainte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date ca un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ntreg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considerabile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inexacte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10" y="1577786"/>
            <a:ext cx="4123951" cy="21879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17" y="1496619"/>
            <a:ext cx="4276695" cy="2286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273" y="4137102"/>
            <a:ext cx="3756211" cy="2078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1" y="4153724"/>
            <a:ext cx="3988727" cy="211260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13647" y="6239436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Google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2729" y="3765176"/>
            <a:ext cx="336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Apple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9481" y="3756212"/>
            <a:ext cx="3469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Amazon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85529" y="6302189"/>
            <a:ext cx="401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Microsoft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16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40159"/>
              </p:ext>
            </p:extLst>
          </p:nvPr>
        </p:nvGraphicFramePr>
        <p:xfrm>
          <a:off x="1772024" y="762000"/>
          <a:ext cx="553421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3553"/>
                <a:gridCol w="1383553"/>
                <a:gridCol w="1383553"/>
                <a:gridCol w="1383553"/>
              </a:tblGrid>
              <a:tr h="285078"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Companie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MAE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MAPE</a:t>
                      </a:r>
                      <a:endParaRPr lang="en-US" sz="1800" dirty="0"/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76.762215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7.035893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4.5047455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48.259743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5.7708097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4.878578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105.75478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7.848244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6.114836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584.8309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19.320293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7.07427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01005" y="255494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rezultatelor obținute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012" y="2967335"/>
            <a:ext cx="10676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Mododelul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de intrare valorile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indicilor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perioad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10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 am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ncercat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surprind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comport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 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perioad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 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7" y="3866347"/>
            <a:ext cx="3680924" cy="1960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423" y="3657809"/>
            <a:ext cx="4025153" cy="21423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80565" y="5809129"/>
            <a:ext cx="3451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Amazon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84141" y="5952565"/>
            <a:ext cx="32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Apple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1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715" y="1004048"/>
            <a:ext cx="4609471" cy="2424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30" y="968189"/>
            <a:ext cx="4637950" cy="24608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7356"/>
              </p:ext>
            </p:extLst>
          </p:nvPr>
        </p:nvGraphicFramePr>
        <p:xfrm>
          <a:off x="3923553" y="4320988"/>
          <a:ext cx="5534212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3553"/>
                <a:gridCol w="1383553"/>
                <a:gridCol w="1383553"/>
                <a:gridCol w="1383553"/>
              </a:tblGrid>
              <a:tr h="285078"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Companie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MAE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sz="1800" dirty="0" smtClean="0"/>
                        <a:t>MAPE</a:t>
                      </a:r>
                      <a:endParaRPr lang="en-US" sz="1800" dirty="0"/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75.69414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6.986184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4.603145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51.65823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5.8115034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5.2772374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160.91583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10.178679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7.9603853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4540">
                <a:tc>
                  <a:txBody>
                    <a:bodyPr/>
                    <a:lstStyle/>
                    <a:p>
                      <a:r>
                        <a:rPr lang="ro-RO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302.85306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14.516853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5.2732816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61129" y="3523130"/>
            <a:ext cx="33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Google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9271" y="3514164"/>
            <a:ext cx="361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Predicția pentru compania Microsoft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35271" y="6230473"/>
            <a:ext cx="3202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Evaluarea rezultatelor obținute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practică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364" y="2505670"/>
            <a:ext cx="10766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/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Limbajul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server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olosi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folosesc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cadrul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lucru Angular. </a:t>
            </a:r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Tot pe partea de interfa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ța grafică am ales sa folosesc componente vizuale din bibliotecile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PrimeNG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Syncfusion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JS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5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practică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2658" y="1927411"/>
            <a:ext cx="10766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Autentificarea folsind email și parolă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nregistrarea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prenumele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familie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parol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Notificarea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care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surprinde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trecut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Vizualizarea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Prezicere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iunii</a:t>
            </a:r>
            <a:r>
              <a:rPr lang="en-US" dirty="0"/>
              <a:t>.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55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Aplicația practică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8870" y="2294964"/>
            <a:ext cx="109190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Sarcini </a:t>
            </a:r>
            <a:r>
              <a:rPr lang="ro-RO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programate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sarcinile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planificate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cu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despre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ceast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sarcin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ora”04:00AM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sarcin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rolul de a actualiza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corect pentru o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anumit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generare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sarcin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ruleaz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”04:00 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ro-RO" dirty="0"/>
              <a:t>	</a:t>
            </a:r>
            <a:endParaRPr lang="ro-RO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sarcin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esen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corect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antrenarea modeului cu date noi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rute.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sarcin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ruleaz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100 de zile la ora ”00:00 AM”.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Limitări și îmbunătățiri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8824" y="2540221"/>
            <a:ext cx="100315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duce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predicție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viitoare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suplimentare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nostru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mbun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precizia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ncerca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socializare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site-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analiza financiar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va încerca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extinderea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suportului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bursiere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39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7482" y="3137647"/>
            <a:ext cx="10838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construiască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anticipa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precizie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fluctuațiile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gigantii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Apple, Google, Microsoft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câteva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obținute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încurajatoare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052918" y="457201"/>
            <a:ext cx="3845859" cy="58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006508" y="1523191"/>
            <a:ext cx="8915399" cy="3676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Motivație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cercet</a:t>
            </a: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ării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Contribuți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personal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ro-RO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Descriere soluție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inute</a:t>
            </a:r>
            <a:endParaRPr lang="ro-RO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Experimente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Aplicația practică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Limitări și imbunătățiri</a:t>
            </a:r>
          </a:p>
          <a:p>
            <a:pPr>
              <a:buClr>
                <a:schemeClr val="tx1"/>
              </a:buClr>
              <a:buFont typeface="+mj-lt"/>
              <a:buAutoNum type="arabicParenR"/>
            </a:pPr>
            <a:r>
              <a:rPr lang="ro-RO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13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047" y="408957"/>
            <a:ext cx="8839584" cy="639913"/>
          </a:xfrm>
        </p:spPr>
        <p:txBody>
          <a:bodyPr>
            <a:normAutofit/>
          </a:bodyPr>
          <a:lstStyle/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Motivație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4707" y="1918448"/>
            <a:ext cx="101570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avansării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dezvoltării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tranzacționare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niciodată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oamenii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obișnuiți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implice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în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piețele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profituri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investitori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încearcă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își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câștigurile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provocare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 volatile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pot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potențialul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abordăm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acțiunilor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7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42047"/>
            <a:ext cx="9828212" cy="546847"/>
          </a:xfrm>
        </p:spPr>
        <p:txBody>
          <a:bodyPr>
            <a:normAutofit/>
          </a:bodyPr>
          <a:lstStyle/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Obiectivele cercetării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388" y="2420471"/>
            <a:ext cx="1005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Mi-am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închidere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consecutive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tranzacționare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tehnologie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Apple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Google, Microsoft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istoricului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reputației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concentrez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detrimentul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criptomonedelor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deoarece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prezintă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grad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volatilitate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cercetări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anticiparea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mișcărilor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acțiuni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3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066" y="310346"/>
            <a:ext cx="8767867" cy="613019"/>
          </a:xfrm>
        </p:spPr>
        <p:txBody>
          <a:bodyPr>
            <a:normAutofit/>
          </a:bodyPr>
          <a:lstStyle/>
          <a:p>
            <a:r>
              <a:rPr lang="ro-RO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Contribuții personale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228165" y="2496740"/>
            <a:ext cx="10327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automat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Am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testat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parametrii pentru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eaua neuronal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-am ales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diferi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economici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imagine mai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asupra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elor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calitatea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accesibil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ales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automat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5765" y="1712258"/>
            <a:ext cx="10730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Colectarea datelor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 a colecta datele de tranzacționare a acțiunilor celor 4 companii vom folosii platforma YahooFinance. Datele sunt din intervalul de timp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“2005-01-03”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-0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Pentru a antrena și testa modelul nostru vom folosii următorii indicatori financiari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țul de deschidere, prețul de închidere, indicele procentual Williams și indicele de forță relativă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Indicele procentual Williams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supracump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suprav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nzare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 unui instrument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financiar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Indicele de forță relativa este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bursier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 soluție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0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35" y="1165410"/>
            <a:ext cx="10148047" cy="385484"/>
          </a:xfrm>
        </p:spPr>
        <p:txBody>
          <a:bodyPr>
            <a:noAutofit/>
          </a:bodyPr>
          <a:lstStyle/>
          <a:p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Prelucrarea datelor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 soluție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98" y="3733800"/>
            <a:ext cx="5043124" cy="27467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30353" y="6433228"/>
            <a:ext cx="4661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Istoricul prețului de închidere pentru compania Apple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965" y="1748118"/>
            <a:ext cx="10381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dorim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care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fluctueaz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indiferent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efectiv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seturi pe care le vom analiza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</a:t>
            </a:r>
            <a:r>
              <a:rPr lang="it-IT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o-R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Vom normaliza fiecare set in parte, folosind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normalizarea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aduc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[0, 1],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cea mai mica valoare din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setul de 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 soluție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70212" y="1871912"/>
            <a:ext cx="10318376" cy="31141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Repartiția datelor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o-RO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ntregul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ărț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i: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antrenare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din date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setului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testare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ro-RO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o-RO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 ca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ș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intrare valorile pentru cei patru indec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 ultimele 10 de zile consecutive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care bursa 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deschis</a:t>
            </a:r>
            <a:r>
              <a:rPr lang="ro-R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o-RO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și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ire,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ofer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prezicere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pre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ului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î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nchidere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ac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iunii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6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tranzac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ionare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0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794" y="1368180"/>
            <a:ext cx="9876982" cy="397867"/>
          </a:xfrm>
        </p:spPr>
        <p:txBody>
          <a:bodyPr>
            <a:noAutofit/>
          </a:bodyPr>
          <a:lstStyle/>
          <a:p>
            <a:r>
              <a:rPr lang="ro-RO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Construcția modelului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o-R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12258" y="184840"/>
            <a:ext cx="8552714" cy="5861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o-RO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 soluție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2635" y="1810871"/>
            <a:ext cx="9789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 de 64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prelucrează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dimensiunea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[10x4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supra-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învățarea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adăugat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dezactivare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antrenamentului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un alt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LSTM,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128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dezactivare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ntroducem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256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dezactivare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alt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128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similar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precedentul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dezactivare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conectăm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ieșirea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format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genera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ieșire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1095</TotalTime>
  <Words>817</Words>
  <Application>Microsoft Office PowerPoint</Application>
  <PresentationFormat>Widescreen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Motivație:</vt:lpstr>
      <vt:lpstr>Obiectivele cercetării:</vt:lpstr>
      <vt:lpstr>Contribuții personale:</vt:lpstr>
      <vt:lpstr>PowerPoint Presentation</vt:lpstr>
      <vt:lpstr>Prelucrarea datelor:     </vt:lpstr>
      <vt:lpstr>PowerPoint Presentation</vt:lpstr>
      <vt:lpstr>Construcția modelului:  </vt:lpstr>
      <vt:lpstr>În procesul de testare am folosit 449 de date pe o perioadă cuprinsă între ’2021-08-19’ și ’2023-06-01’. Pentru cele patru companii, Apple, Google, Amazon și Microsoft am obținut următoarele predicții: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UNIVERSITATEA BABEȘ-BOLYAI CLUJ-NAPOCA FACULTATEA DE MATEMATICĂ ȘI INFORMATICĂ SPECIALIZAREA INFORMATICĂ</dc:title>
  <dc:creator>Microsoft account</dc:creator>
  <cp:lastModifiedBy>Microsoft account</cp:lastModifiedBy>
  <cp:revision>52</cp:revision>
  <dcterms:created xsi:type="dcterms:W3CDTF">2023-07-03T17:47:51Z</dcterms:created>
  <dcterms:modified xsi:type="dcterms:W3CDTF">2023-07-04T21:57:32Z</dcterms:modified>
</cp:coreProperties>
</file>