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5ea5ab1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5ea5ab1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personas no quieren hablar de </a:t>
            </a:r>
            <a:r>
              <a:rPr lang="es-419"/>
              <a:t>trastornos</a:t>
            </a:r>
            <a:r>
              <a:rPr lang="es-419"/>
              <a:t> sociales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5ea5ab1b7_2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5ea5ab1b7_2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5ea5ab1b7_2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5ea5ab1b7_2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5ea5ab1b7_2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5ea5ab1b7_2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5ea5ab1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5ea5ab1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5ea5ab1b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5ea5ab1b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ucatan.gob.mx/ciudadano/ver_programa.php?id=282" TargetMode="External"/><Relationship Id="rId4" Type="http://schemas.openxmlformats.org/officeDocument/2006/relationships/hyperlink" Target="https://www.lajornadamaya.mx/yucatan/183169/que-hacer-ante-un-posible-suicidio" TargetMode="External"/><Relationship Id="rId5" Type="http://schemas.openxmlformats.org/officeDocument/2006/relationships/hyperlink" Target="https://salvemosunavida1.tripod.com/" TargetMode="External"/><Relationship Id="rId6" Type="http://schemas.openxmlformats.org/officeDocument/2006/relationships/hyperlink" Target="https://www.codhey.org/sites/all/documentos/Doctos/Investigaciones/Suicidio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Presentación</a:t>
            </a:r>
            <a:r>
              <a:rPr lang="es-419"/>
              <a:t> preliminar </a:t>
            </a:r>
            <a:r>
              <a:rPr lang="es-419"/>
              <a:t>del</a:t>
            </a:r>
            <a:r>
              <a:rPr lang="es-419"/>
              <a:t> proyecto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032100" y="3013550"/>
            <a:ext cx="5080800" cy="1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-419" sz="1360"/>
              <a:t>Integrantes:</a:t>
            </a:r>
            <a:endParaRPr sz="13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-419" sz="1360"/>
              <a:t>Julian </a:t>
            </a:r>
            <a:r>
              <a:rPr lang="es-419" sz="1360"/>
              <a:t>Alejandro</a:t>
            </a:r>
            <a:r>
              <a:rPr lang="es-419" sz="1360"/>
              <a:t> Perez Koo</a:t>
            </a:r>
            <a:endParaRPr sz="13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-419" sz="1360"/>
              <a:t>Jose Angel Ruiz Escalante</a:t>
            </a:r>
            <a:endParaRPr sz="13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-419" sz="1360"/>
              <a:t>Jesús</a:t>
            </a:r>
            <a:r>
              <a:rPr lang="es-419" sz="1360"/>
              <a:t> Andrei Torres Landero</a:t>
            </a:r>
            <a:endParaRPr sz="13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-419" sz="1360"/>
              <a:t>David Abraham Paredes Coob</a:t>
            </a:r>
            <a:endParaRPr sz="13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Suicidio en Yucatán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94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Yucatán</a:t>
            </a:r>
            <a:r>
              <a:rPr lang="es-419"/>
              <a:t> es uno de los estados con </a:t>
            </a:r>
            <a:r>
              <a:rPr lang="es-419"/>
              <a:t>más</a:t>
            </a:r>
            <a:r>
              <a:rPr lang="es-419"/>
              <a:t> suicidios cuyo </a:t>
            </a:r>
            <a:r>
              <a:rPr lang="es-419"/>
              <a:t>número</a:t>
            </a:r>
            <a:r>
              <a:rPr lang="es-419"/>
              <a:t> </a:t>
            </a:r>
            <a:r>
              <a:rPr lang="es-419"/>
              <a:t>ascendió</a:t>
            </a:r>
            <a:r>
              <a:rPr lang="es-419"/>
              <a:t> a </a:t>
            </a:r>
            <a:r>
              <a:rPr lang="es-419"/>
              <a:t>más</a:t>
            </a:r>
            <a:r>
              <a:rPr lang="es-419"/>
              <a:t> de 300 personas en 2021.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La salud mental tiene un estigma social en </a:t>
            </a:r>
            <a:r>
              <a:rPr lang="es-419"/>
              <a:t>yucatán</a:t>
            </a:r>
            <a:r>
              <a:rPr lang="es-419"/>
              <a:t> lo que dificulta que las personas crean que no es correcto pedir ayuda.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El acoholismo es una de las principales causas del suicidio, junto con otros trastornos mentales como depresión.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725" y="3289700"/>
            <a:ext cx="2171250" cy="173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00" y="3627375"/>
            <a:ext cx="1083024" cy="13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Estrategias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Según, un informe especial sobre el Suicidio en Yucatan llevado a cabo por CODHEY (Comisión de derechos humanos del Estado de Yucatan), se necesita </a:t>
            </a:r>
            <a:r>
              <a:rPr lang="es-419"/>
              <a:t>dar a conocer más información sobre como prevenir el suicidio, asi como proveer información de los programas de apoyo, promover centros de ayuda y/o líneas telefonicas permanentes. 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963" y="3118225"/>
            <a:ext cx="3266063" cy="1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Otras páginas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810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Al buscar en Google, las principales respuestas son de </a:t>
            </a:r>
            <a:r>
              <a:rPr lang="es-419"/>
              <a:t>páginas</a:t>
            </a:r>
            <a:r>
              <a:rPr lang="es-419"/>
              <a:t> de instituciones o </a:t>
            </a:r>
            <a:r>
              <a:rPr lang="es-419"/>
              <a:t>artículos</a:t>
            </a:r>
            <a:r>
              <a:rPr lang="es-419"/>
              <a:t> de </a:t>
            </a:r>
            <a:r>
              <a:rPr lang="es-419"/>
              <a:t>periódicos. 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375" y="2211825"/>
            <a:ext cx="4892275" cy="22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25" y="2211825"/>
            <a:ext cx="2897300" cy="243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Otras páginas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Las páginas que únicamente hablan de este tema están desactualizadas y con un muy mal diseño.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11024"/>
            <a:ext cx="4095224" cy="193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988" y="2411025"/>
            <a:ext cx="4086161" cy="193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Soluciones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Se propone una </a:t>
            </a:r>
            <a:r>
              <a:rPr lang="es-419"/>
              <a:t>aplicación</a:t>
            </a:r>
            <a:r>
              <a:rPr lang="es-419"/>
              <a:t> web en la que el usuario pueda </a:t>
            </a:r>
            <a:r>
              <a:rPr lang="es-419"/>
              <a:t>informarse</a:t>
            </a:r>
            <a:r>
              <a:rPr lang="es-419"/>
              <a:t> </a:t>
            </a:r>
            <a:r>
              <a:rPr lang="es-419"/>
              <a:t>más acerca de la temática del </a:t>
            </a:r>
            <a:r>
              <a:rPr lang="es-419"/>
              <a:t> suicidio en el que se abordarán diferentes temas como son ¿Que es el suicidio? hasta ¿a quien que recurrir?. Se intentará que la </a:t>
            </a:r>
            <a:r>
              <a:rPr lang="es-419"/>
              <a:t>página</a:t>
            </a:r>
            <a:r>
              <a:rPr lang="es-419"/>
              <a:t> sea lo </a:t>
            </a:r>
            <a:r>
              <a:rPr lang="es-419"/>
              <a:t>más</a:t>
            </a:r>
            <a:r>
              <a:rPr lang="es-419"/>
              <a:t> formal/amigable para nuestros usuarios. </a:t>
            </a:r>
            <a:r>
              <a:rPr lang="es-419"/>
              <a:t>También</a:t>
            </a:r>
            <a:r>
              <a:rPr lang="es-419"/>
              <a:t> que el poder pedir ayuda sea lo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rápido</a:t>
            </a:r>
            <a:r>
              <a:rPr lang="es-419"/>
              <a:t> posible.</a:t>
            </a:r>
            <a:br>
              <a:rPr lang="es-419"/>
            </a:b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650" y="3321175"/>
            <a:ext cx="3720750" cy="17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725" y="3357149"/>
            <a:ext cx="2552950" cy="14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https://www.yucatan.gob.mx/ciudadano/ver_programa.php?id=282</a:t>
            </a: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https://www.lajornadamaya.mx/yucatan/183169/que-hacer-ante-un-posible-suicidio</a:t>
            </a: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https://salvemosunavida1.tripod.com/</a:t>
            </a: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https://www.codhey.org/sites/all/documentos/Doctos/Investigaciones/Suicidio.pdf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