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6D459E-823F-4532-8EA1-017612FEED00}">
  <a:tblStyle styleId="{BC6D459E-823F-4532-8EA1-017612FEED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0f34478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0f34478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0f34478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0f34478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0f3447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0f3447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0f3447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0f3447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0f3447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0f3447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0f34478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0f34478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0f3447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0f3447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0f34478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0f34478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0f34478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0f34478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0f34478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0f34478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quora.com/Why-should-we-want-to-learn-about-the-Spring-framework" TargetMode="External"/><Relationship Id="rId4" Type="http://schemas.openxmlformats.org/officeDocument/2006/relationships/hyperlink" Target="https://jug.ru/2016/10/spring-java-ee-components-survey/" TargetMode="External"/><Relationship Id="rId5" Type="http://schemas.openxmlformats.org/officeDocument/2006/relationships/hyperlink" Target="https://docs.google.com/spreadsheets/d/1qEOw0UXKGGTYx16cRYBEJeua3tCg-uw0YHvg2UKKwOI/edit#gid=0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8175" y="1358950"/>
            <a:ext cx="6422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latin typeface="Lato"/>
                <a:ea typeface="Lato"/>
                <a:cs typeface="Lato"/>
                <a:sym typeface="Lato"/>
              </a:rPr>
              <a:t>Spring boot - jednoduchý nástroj pre váš web</a:t>
            </a:r>
            <a:endParaRPr sz="5200"/>
          </a:p>
        </p:txBody>
      </p:sp>
      <p:sp>
        <p:nvSpPr>
          <p:cNvPr id="87" name="Google Shape;87;p13"/>
          <p:cNvSpPr txBox="1"/>
          <p:nvPr/>
        </p:nvSpPr>
        <p:spPr>
          <a:xfrm>
            <a:off x="4324500" y="4789500"/>
            <a:ext cx="48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Faculty of Informatics and Information Technologies STU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03900" y="2684675"/>
            <a:ext cx="305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Andrei Trusau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8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40"/>
              <a:t>Zdroje</a:t>
            </a:r>
            <a:endParaRPr sz="274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22725" y="1338450"/>
            <a:ext cx="7593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Statistika: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https://www.quora.com/Why-should-we-want-to-learn-about-the-Spring-framework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https://jug.ru/2016/10/spring-java-ee-components-survey/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https://jelastic.com/blog/software-stacks-statistics-within-jelastic-cloud-2017/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Tabulka: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https://docs.google.com/spreadsheets/d/1qEOw0UXKGGTYx16cRYBEJeua3tCg-uw0YHvg2UKKwOI/edit#gid=0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Obrazky: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https://www.itnetwork.sk/java/spring-boot/uvod-do-spring-boot-frameworku-pre-javu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https://www.wizbrand.com/tutorials/what-is-springboot/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800625" y="1758875"/>
            <a:ext cx="60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Ďakujem za pozornosť</a:t>
            </a:r>
            <a:endParaRPr b="1"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324500" y="4789500"/>
            <a:ext cx="48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 Faculty of Informatics and Information Technologies STU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66175" y="65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Obsah prezentácie</a:t>
            </a:r>
            <a:endParaRPr sz="27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13750" y="1680750"/>
            <a:ext cx="76044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Definícia Spring Boot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Porozumenie</a:t>
            </a:r>
            <a:r>
              <a:rPr lang="ru" sz="1700"/>
              <a:t> / Logika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Zvláštnosti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Výhody / Nevýhody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Ako vám táto technológia pomáha rásť vo vašej kariére</a:t>
            </a:r>
            <a:endParaRPr sz="17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73425" y="65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Definícia Spring Boot</a:t>
            </a:r>
            <a:endParaRPr sz="25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01075" y="1708250"/>
            <a:ext cx="49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Spring Boot možno definovať ako open source framework založený na JAVA, ktorý sa používa na vytvorenie mikroslužby. Spring Boot je veľmi užitočný na vytvorenie aplikácie pripravenej na použitie.</a:t>
            </a:r>
            <a:endParaRPr sz="17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375" y="1550358"/>
            <a:ext cx="3546649" cy="18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75200" y="65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Porozumenie / Logika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419800"/>
            <a:ext cx="71169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Micro Service možno definovať ako architektúru, ktorá umožňuje vývojárom vytvarat, organizovať a udržiavať individuálne a nezávisle. Každá zo spustených služieb má svoje špecifické funkcie a procesy.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Micro Service ponúka všetky tieto výhody pre vývojárov: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Minimálna konfigurácia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Úspora času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Jednoduchá škálovateľnosť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Kompatibilný s kontajnermi</a:t>
            </a:r>
            <a:endParaRPr sz="17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75200" y="64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Zvláštnosti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356525"/>
            <a:ext cx="49413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Spring Boot bol navrhnutý tak, aby spĺňal nasledujúce ciele.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Vyhnutie sa zložitým konfiguráciám XML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Je navrhnutý tak, aby skrátil čas strávený vývojom a spustením vyvinutých aplikácií.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Spring Boot je možné zvoliť pre jeho flexibilitu pri prispôsobovaní XML konfigurácií, Java beans a databázových transakcií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50" y="1219268"/>
            <a:ext cx="3403775" cy="309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40950" y="64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Výhody / Nevýhody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70450" y="1615425"/>
            <a:ext cx="58041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Znižuje všetku manuálnu prácu s anotáciami, štandardnými kódmi a konfiguráciami XML</a:t>
            </a:r>
            <a:endParaRPr sz="17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Uľahčuje integráciu aplikácie Spring Boot s jej </a:t>
            </a:r>
            <a:r>
              <a:rPr lang="ru" sz="1700"/>
              <a:t>Spring </a:t>
            </a:r>
            <a:r>
              <a:rPr lang="ru" sz="1700"/>
              <a:t>ekosystémom.</a:t>
            </a:r>
            <a:endParaRPr sz="17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Vývojári majú jednoduchý prístup k vstavaným HTTP serverom, ako je Jetty, Tomcat, a tiež jednoducho testujú webové aplikácie</a:t>
            </a:r>
            <a:endParaRPr sz="17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50" y="1674400"/>
            <a:ext cx="2364650" cy="23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55725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latin typeface="Lato"/>
                <a:ea typeface="Lato"/>
                <a:cs typeface="Lato"/>
                <a:sym typeface="Lato"/>
              </a:rPr>
              <a:t>Ako vám táto technológia pomáha rásť vo vašej kariére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364700"/>
            <a:ext cx="4757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Teraz je to horúca téma pre mnohých vývojárov JAVA, ktorí teraz premýšľajú o svojej kariére. Rozšírením obzorov tejto kariéry si začínajúci vývojári môžu vybrať ktorúkoľvek z kariérnych ciest uvedených nižšie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Spring Java vývojár - ten kto si vyberie toto povolanie, bude mať nasledujúce povinnosti: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Vývoj aplikácií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Zabezpečenie a zaistenie maximálneho výkonu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Schopný vytvárať efektívny a dobre štruktúrovaný kód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Účasť vo všetkých fázach SDLC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0"/>
          <p:cNvGraphicFramePr/>
          <p:nvPr/>
        </p:nvGraphicFramePr>
        <p:xfrm>
          <a:off x="1037300" y="13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{BC6D459E-823F-4532-8EA1-017612FEED00}</a:tableStyleId>
              </a:tblPr>
              <a:tblGrid>
                <a:gridCol w="3709750"/>
                <a:gridCol w="1103225"/>
                <a:gridCol w="412200"/>
                <a:gridCol w="569800"/>
                <a:gridCol w="460675"/>
                <a:gridCol w="375825"/>
                <a:gridCol w="521300"/>
              </a:tblGrid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Spring Boot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Play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Vaadin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GWT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JSF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Struts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Rychly vyvoj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Vopred vytvorený kód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Rychla integracia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48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vyhovuje obmedzeniam používateľského rozhrania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Efektívny výkon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0"/>
          <p:cNvSpPr txBox="1"/>
          <p:nvPr/>
        </p:nvSpPr>
        <p:spPr>
          <a:xfrm>
            <a:off x="405700" y="251200"/>
            <a:ext cx="77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Nižšie je uvedena tabulka znázorňujúca porovnanie medzi Spring a inými framework-ami.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75" y="4599525"/>
            <a:ext cx="1098350" cy="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36075" y="0"/>
            <a:ext cx="410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Používanie frameworkov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1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175" y="594325"/>
            <a:ext cx="6395976" cy="39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