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69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4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37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99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6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42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1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13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50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4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FAD4F-986B-4F64-92FE-C0464385CA7A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17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51566" y="165434"/>
            <a:ext cx="256673" cy="2566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1427747" y="1390650"/>
            <a:ext cx="981075" cy="457200"/>
            <a:chOff x="1533525" y="1428750"/>
            <a:chExt cx="1076325" cy="457200"/>
          </a:xfrm>
        </p:grpSpPr>
        <p:sp>
          <p:nvSpPr>
            <p:cNvPr id="5" name="Rounded Rectangle 4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81149" y="1455063"/>
              <a:ext cx="9810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Receive user input  </a:t>
              </a:r>
              <a:endParaRPr lang="en-GB" sz="1100" dirty="0"/>
            </a:p>
          </p:txBody>
        </p:sp>
      </p:grpSp>
      <p:cxnSp>
        <p:nvCxnSpPr>
          <p:cNvPr id="9" name="Curved Connector 8"/>
          <p:cNvCxnSpPr>
            <a:stCxn id="4" idx="6"/>
            <a:endCxn id="29" idx="0"/>
          </p:cNvCxnSpPr>
          <p:nvPr/>
        </p:nvCxnSpPr>
        <p:spPr>
          <a:xfrm>
            <a:off x="1408239" y="293771"/>
            <a:ext cx="510044" cy="4242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5725" y="1400175"/>
            <a:ext cx="970547" cy="465144"/>
            <a:chOff x="457200" y="2209800"/>
            <a:chExt cx="970547" cy="465144"/>
          </a:xfrm>
        </p:grpSpPr>
        <p:sp>
          <p:nvSpPr>
            <p:cNvPr id="12" name="Rectangle 11"/>
            <p:cNvSpPr/>
            <p:nvPr/>
          </p:nvSpPr>
          <p:spPr>
            <a:xfrm>
              <a:off x="457200" y="2209800"/>
              <a:ext cx="970547" cy="438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2244057"/>
              <a:ext cx="970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User button input </a:t>
              </a:r>
              <a:endParaRPr lang="en-GB" sz="1100" dirty="0"/>
            </a:p>
          </p:txBody>
        </p:sp>
      </p:grpSp>
      <p:cxnSp>
        <p:nvCxnSpPr>
          <p:cNvPr id="16" name="Straight Arrow Connector 15"/>
          <p:cNvCxnSpPr>
            <a:stCxn id="12" idx="3"/>
            <a:endCxn id="5" idx="1"/>
          </p:cNvCxnSpPr>
          <p:nvPr/>
        </p:nvCxnSpPr>
        <p:spPr>
          <a:xfrm>
            <a:off x="1056272" y="1619250"/>
            <a:ext cx="371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 rot="16200000">
            <a:off x="1690821" y="2599688"/>
            <a:ext cx="454925" cy="304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stCxn id="5" idx="2"/>
            <a:endCxn id="18" idx="3"/>
          </p:cNvCxnSpPr>
          <p:nvPr/>
        </p:nvCxnSpPr>
        <p:spPr>
          <a:xfrm flipH="1">
            <a:off x="1918284" y="1847850"/>
            <a:ext cx="1" cy="67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337511" y="929063"/>
            <a:ext cx="981075" cy="457200"/>
            <a:chOff x="1533525" y="1428750"/>
            <a:chExt cx="1076325" cy="457200"/>
          </a:xfrm>
        </p:grpSpPr>
        <p:sp>
          <p:nvSpPr>
            <p:cNvPr id="22" name="Rounded Rectangle 21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81150" y="1526545"/>
              <a:ext cx="9810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Start game  </a:t>
              </a:r>
              <a:endParaRPr lang="en-GB" sz="11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665434" y="1958891"/>
            <a:ext cx="1430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[first button pressed]</a:t>
            </a:r>
            <a:endParaRPr lang="en-GB" sz="9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427745" y="718007"/>
            <a:ext cx="981075" cy="457200"/>
            <a:chOff x="1533525" y="1428750"/>
            <a:chExt cx="1076325" cy="457200"/>
          </a:xfrm>
        </p:grpSpPr>
        <p:sp>
          <p:nvSpPr>
            <p:cNvPr id="29" name="Rounded Rectangle 28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92201" y="1510775"/>
              <a:ext cx="9810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Open menu</a:t>
              </a:r>
              <a:endParaRPr lang="en-GB" sz="1100" dirty="0"/>
            </a:p>
          </p:txBody>
        </p:sp>
      </p:grpSp>
      <p:cxnSp>
        <p:nvCxnSpPr>
          <p:cNvPr id="36" name="Straight Arrow Connector 35"/>
          <p:cNvCxnSpPr>
            <a:stCxn id="29" idx="2"/>
            <a:endCxn id="5" idx="0"/>
          </p:cNvCxnSpPr>
          <p:nvPr/>
        </p:nvCxnSpPr>
        <p:spPr>
          <a:xfrm>
            <a:off x="1918283" y="1175207"/>
            <a:ext cx="2" cy="2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Decision 36"/>
          <p:cNvSpPr/>
          <p:nvPr/>
        </p:nvSpPr>
        <p:spPr>
          <a:xfrm rot="16200000">
            <a:off x="1700893" y="3441274"/>
            <a:ext cx="454925" cy="304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>
            <a:stCxn id="18" idx="1"/>
            <a:endCxn id="37" idx="3"/>
          </p:cNvCxnSpPr>
          <p:nvPr/>
        </p:nvCxnSpPr>
        <p:spPr>
          <a:xfrm>
            <a:off x="1918284" y="2979551"/>
            <a:ext cx="10072" cy="38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929" y="2929256"/>
            <a:ext cx="163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[first button not pressed]</a:t>
            </a:r>
            <a:endParaRPr lang="en-GB" sz="9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302318" y="3363937"/>
            <a:ext cx="993650" cy="457200"/>
            <a:chOff x="1531156" y="1428750"/>
            <a:chExt cx="1090121" cy="457200"/>
          </a:xfrm>
        </p:grpSpPr>
        <p:sp>
          <p:nvSpPr>
            <p:cNvPr id="42" name="Rounded Rectangle 41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31156" y="1472684"/>
              <a:ext cx="109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 smtClean="0"/>
                <a:t>Open instruction window   </a:t>
              </a:r>
              <a:endParaRPr lang="en-GB" sz="900" dirty="0"/>
            </a:p>
          </p:txBody>
        </p:sp>
      </p:grpSp>
      <p:cxnSp>
        <p:nvCxnSpPr>
          <p:cNvPr id="45" name="Straight Arrow Connector 44"/>
          <p:cNvCxnSpPr>
            <a:stCxn id="37" idx="2"/>
            <a:endCxn id="42" idx="1"/>
          </p:cNvCxnSpPr>
          <p:nvPr/>
        </p:nvCxnSpPr>
        <p:spPr>
          <a:xfrm flipV="1">
            <a:off x="2080756" y="3592537"/>
            <a:ext cx="1223721" cy="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90485" y="3313447"/>
            <a:ext cx="1725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[second  button pressed]</a:t>
            </a:r>
            <a:endParaRPr lang="en-GB" sz="900" dirty="0"/>
          </a:p>
        </p:txBody>
      </p:sp>
      <p:cxnSp>
        <p:nvCxnSpPr>
          <p:cNvPr id="58" name="Straight Arrow Connector 57"/>
          <p:cNvCxnSpPr>
            <a:stCxn id="37" idx="1"/>
            <a:endCxn id="72" idx="0"/>
          </p:cNvCxnSpPr>
          <p:nvPr/>
        </p:nvCxnSpPr>
        <p:spPr>
          <a:xfrm>
            <a:off x="1928356" y="3821137"/>
            <a:ext cx="10593" cy="27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3109" y="3800957"/>
            <a:ext cx="1557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[second  button not pressed]</a:t>
            </a:r>
            <a:endParaRPr lang="en-GB" sz="9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1448411" y="4096910"/>
            <a:ext cx="993650" cy="457200"/>
            <a:chOff x="1533525" y="1428750"/>
            <a:chExt cx="1090121" cy="457200"/>
          </a:xfrm>
        </p:grpSpPr>
        <p:sp>
          <p:nvSpPr>
            <p:cNvPr id="72" name="Rounded Rectangle 71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33525" y="1540797"/>
              <a:ext cx="10901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 smtClean="0"/>
                <a:t>Close program</a:t>
              </a:r>
              <a:endParaRPr lang="en-GB" sz="900" dirty="0"/>
            </a:p>
          </p:txBody>
        </p:sp>
      </p:grpSp>
      <p:cxnSp>
        <p:nvCxnSpPr>
          <p:cNvPr id="77" name="Curved Connector 76"/>
          <p:cNvCxnSpPr>
            <a:stCxn id="18" idx="2"/>
            <a:endCxn id="22" idx="1"/>
          </p:cNvCxnSpPr>
          <p:nvPr/>
        </p:nvCxnSpPr>
        <p:spPr>
          <a:xfrm flipV="1">
            <a:off x="2070684" y="1157663"/>
            <a:ext cx="1266827" cy="15944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4607458" y="116805"/>
            <a:ext cx="970547" cy="438150"/>
            <a:chOff x="457200" y="2209800"/>
            <a:chExt cx="970547" cy="438150"/>
          </a:xfrm>
        </p:grpSpPr>
        <p:sp>
          <p:nvSpPr>
            <p:cNvPr id="79" name="Rectangle 78"/>
            <p:cNvSpPr/>
            <p:nvPr/>
          </p:nvSpPr>
          <p:spPr>
            <a:xfrm>
              <a:off x="457200" y="2209800"/>
              <a:ext cx="970547" cy="438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7200" y="2210134"/>
              <a:ext cx="970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User type input </a:t>
              </a:r>
              <a:endParaRPr lang="en-GB" sz="11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604338" y="929063"/>
            <a:ext cx="981075" cy="457200"/>
            <a:chOff x="1533525" y="1428750"/>
            <a:chExt cx="1076325" cy="457200"/>
          </a:xfrm>
        </p:grpSpPr>
        <p:sp>
          <p:nvSpPr>
            <p:cNvPr id="82" name="Rounded Rectangle 81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81149" y="1455063"/>
              <a:ext cx="9810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Receive user input  </a:t>
              </a:r>
              <a:endParaRPr lang="en-GB" sz="1100" dirty="0"/>
            </a:p>
          </p:txBody>
        </p:sp>
      </p:grpSp>
      <p:cxnSp>
        <p:nvCxnSpPr>
          <p:cNvPr id="85" name="Straight Arrow Connector 84"/>
          <p:cNvCxnSpPr>
            <a:stCxn id="22" idx="3"/>
            <a:endCxn id="82" idx="1"/>
          </p:cNvCxnSpPr>
          <p:nvPr/>
        </p:nvCxnSpPr>
        <p:spPr>
          <a:xfrm>
            <a:off x="4318586" y="1157663"/>
            <a:ext cx="285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2"/>
            <a:endCxn id="82" idx="0"/>
          </p:cNvCxnSpPr>
          <p:nvPr/>
        </p:nvCxnSpPr>
        <p:spPr>
          <a:xfrm>
            <a:off x="5092732" y="554955"/>
            <a:ext cx="2144" cy="37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5825611" y="929063"/>
            <a:ext cx="1133476" cy="617708"/>
            <a:chOff x="1533525" y="1428750"/>
            <a:chExt cx="1076325" cy="617708"/>
          </a:xfrm>
        </p:grpSpPr>
        <p:sp>
          <p:nvSpPr>
            <p:cNvPr id="90" name="Rounded Rectangle 89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581150" y="1446294"/>
              <a:ext cx="98107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Highlight users type chosen  </a:t>
              </a:r>
              <a:endParaRPr lang="en-GB" sz="1100" dirty="0"/>
            </a:p>
          </p:txBody>
        </p:sp>
      </p:grpSp>
      <p:cxnSp>
        <p:nvCxnSpPr>
          <p:cNvPr id="93" name="Straight Arrow Connector 92"/>
          <p:cNvCxnSpPr>
            <a:stCxn id="82" idx="3"/>
            <a:endCxn id="90" idx="1"/>
          </p:cNvCxnSpPr>
          <p:nvPr/>
        </p:nvCxnSpPr>
        <p:spPr>
          <a:xfrm>
            <a:off x="5585413" y="1157663"/>
            <a:ext cx="240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5774552" y="1581853"/>
            <a:ext cx="1235590" cy="633174"/>
            <a:chOff x="1533525" y="1428750"/>
            <a:chExt cx="1076325" cy="633174"/>
          </a:xfrm>
        </p:grpSpPr>
        <p:sp>
          <p:nvSpPr>
            <p:cNvPr id="95" name="Rounded Rectangle 94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575246" y="1461760"/>
              <a:ext cx="98107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Displays list of cheapest items   </a:t>
              </a:r>
              <a:endParaRPr lang="en-GB" sz="1100" dirty="0"/>
            </a:p>
          </p:txBody>
        </p:sp>
      </p:grpSp>
      <p:cxnSp>
        <p:nvCxnSpPr>
          <p:cNvPr id="102" name="Straight Arrow Connector 101"/>
          <p:cNvCxnSpPr>
            <a:stCxn id="90" idx="2"/>
            <a:endCxn id="95" idx="0"/>
          </p:cNvCxnSpPr>
          <p:nvPr/>
        </p:nvCxnSpPr>
        <p:spPr>
          <a:xfrm flipH="1">
            <a:off x="6392347" y="1386263"/>
            <a:ext cx="2" cy="19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885372" y="2252015"/>
            <a:ext cx="1023561" cy="466107"/>
            <a:chOff x="1533525" y="1428750"/>
            <a:chExt cx="1076325" cy="466107"/>
          </a:xfrm>
        </p:grpSpPr>
        <p:sp>
          <p:nvSpPr>
            <p:cNvPr id="104" name="Rounded Rectangle 103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578003" y="1463970"/>
              <a:ext cx="9810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Receive user input    </a:t>
              </a:r>
              <a:endParaRPr lang="en-GB" sz="11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647685" y="2252457"/>
            <a:ext cx="970547" cy="438150"/>
            <a:chOff x="457200" y="2209800"/>
            <a:chExt cx="970547" cy="438150"/>
          </a:xfrm>
        </p:grpSpPr>
        <p:sp>
          <p:nvSpPr>
            <p:cNvPr id="107" name="Rectangle 106"/>
            <p:cNvSpPr/>
            <p:nvPr/>
          </p:nvSpPr>
          <p:spPr>
            <a:xfrm>
              <a:off x="457200" y="2209800"/>
              <a:ext cx="970547" cy="438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7200" y="2210134"/>
              <a:ext cx="970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User location input </a:t>
              </a:r>
              <a:endParaRPr lang="en-GB" sz="1100" dirty="0"/>
            </a:p>
          </p:txBody>
        </p:sp>
      </p:grpSp>
      <p:cxnSp>
        <p:nvCxnSpPr>
          <p:cNvPr id="110" name="Straight Arrow Connector 109"/>
          <p:cNvCxnSpPr>
            <a:stCxn id="107" idx="3"/>
            <a:endCxn id="104" idx="1"/>
          </p:cNvCxnSpPr>
          <p:nvPr/>
        </p:nvCxnSpPr>
        <p:spPr>
          <a:xfrm>
            <a:off x="5618232" y="2471532"/>
            <a:ext cx="267140" cy="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5" idx="2"/>
            <a:endCxn id="104" idx="0"/>
          </p:cNvCxnSpPr>
          <p:nvPr/>
        </p:nvCxnSpPr>
        <p:spPr>
          <a:xfrm>
            <a:off x="6392347" y="2039053"/>
            <a:ext cx="4806" cy="21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5775332" y="2901206"/>
            <a:ext cx="1235590" cy="465005"/>
            <a:chOff x="1533525" y="1428750"/>
            <a:chExt cx="1076325" cy="465005"/>
          </a:xfrm>
        </p:grpSpPr>
        <p:sp>
          <p:nvSpPr>
            <p:cNvPr id="116" name="Rounded Rectangle 115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574121" y="1462868"/>
              <a:ext cx="9810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Displays robot on screen    </a:t>
              </a:r>
              <a:endParaRPr lang="en-GB" sz="1100" dirty="0"/>
            </a:p>
          </p:txBody>
        </p:sp>
      </p:grpSp>
      <p:cxnSp>
        <p:nvCxnSpPr>
          <p:cNvPr id="122" name="Straight Arrow Connector 121"/>
          <p:cNvCxnSpPr>
            <a:stCxn id="104" idx="2"/>
            <a:endCxn id="116" idx="0"/>
          </p:cNvCxnSpPr>
          <p:nvPr/>
        </p:nvCxnSpPr>
        <p:spPr>
          <a:xfrm flipH="1">
            <a:off x="6393127" y="2709215"/>
            <a:ext cx="4026" cy="19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591900" y="3554604"/>
            <a:ext cx="1156513" cy="442942"/>
            <a:chOff x="341466" y="2205008"/>
            <a:chExt cx="1156513" cy="442942"/>
          </a:xfrm>
        </p:grpSpPr>
        <p:sp>
          <p:nvSpPr>
            <p:cNvPr id="126" name="Rectangle 125"/>
            <p:cNvSpPr/>
            <p:nvPr/>
          </p:nvSpPr>
          <p:spPr>
            <a:xfrm>
              <a:off x="457200" y="2209800"/>
              <a:ext cx="970547" cy="438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41466" y="2205008"/>
              <a:ext cx="11565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User item number input </a:t>
              </a:r>
              <a:endParaRPr lang="en-GB" sz="1100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885372" y="3545943"/>
            <a:ext cx="1023561" cy="466107"/>
            <a:chOff x="1533525" y="1428750"/>
            <a:chExt cx="1076325" cy="466107"/>
          </a:xfrm>
        </p:grpSpPr>
        <p:sp>
          <p:nvSpPr>
            <p:cNvPr id="129" name="Rounded Rectangle 128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578003" y="1463970"/>
              <a:ext cx="9810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Receive user input    </a:t>
              </a:r>
              <a:endParaRPr lang="en-GB" sz="1100" dirty="0"/>
            </a:p>
          </p:txBody>
        </p:sp>
      </p:grpSp>
      <p:cxnSp>
        <p:nvCxnSpPr>
          <p:cNvPr id="132" name="Straight Arrow Connector 131"/>
          <p:cNvCxnSpPr>
            <a:stCxn id="116" idx="2"/>
            <a:endCxn id="129" idx="0"/>
          </p:cNvCxnSpPr>
          <p:nvPr/>
        </p:nvCxnSpPr>
        <p:spPr>
          <a:xfrm>
            <a:off x="6393127" y="3358406"/>
            <a:ext cx="4026" cy="18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6" idx="3"/>
            <a:endCxn id="129" idx="1"/>
          </p:cNvCxnSpPr>
          <p:nvPr/>
        </p:nvCxnSpPr>
        <p:spPr>
          <a:xfrm flipV="1">
            <a:off x="5678181" y="3774543"/>
            <a:ext cx="207191" cy="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5885372" y="4218290"/>
            <a:ext cx="1023561" cy="466107"/>
            <a:chOff x="1533525" y="1428750"/>
            <a:chExt cx="1076325" cy="466107"/>
          </a:xfrm>
        </p:grpSpPr>
        <p:sp>
          <p:nvSpPr>
            <p:cNvPr id="139" name="Rounded Rectangle 138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78003" y="1463970"/>
              <a:ext cx="9810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Receive user input    </a:t>
              </a:r>
              <a:endParaRPr lang="en-GB" sz="1100" dirty="0"/>
            </a:p>
          </p:txBody>
        </p:sp>
      </p:grpSp>
      <p:cxnSp>
        <p:nvCxnSpPr>
          <p:cNvPr id="144" name="Straight Arrow Connector 143"/>
          <p:cNvCxnSpPr>
            <a:stCxn id="129" idx="2"/>
            <a:endCxn id="139" idx="0"/>
          </p:cNvCxnSpPr>
          <p:nvPr/>
        </p:nvCxnSpPr>
        <p:spPr>
          <a:xfrm>
            <a:off x="6397153" y="4003143"/>
            <a:ext cx="0" cy="21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4654877" y="4226146"/>
            <a:ext cx="1023304" cy="452695"/>
            <a:chOff x="438592" y="2209800"/>
            <a:chExt cx="1023304" cy="452695"/>
          </a:xfrm>
        </p:grpSpPr>
        <p:sp>
          <p:nvSpPr>
            <p:cNvPr id="146" name="Rectangle 145"/>
            <p:cNvSpPr/>
            <p:nvPr/>
          </p:nvSpPr>
          <p:spPr>
            <a:xfrm>
              <a:off x="457200" y="2209800"/>
              <a:ext cx="970547" cy="438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38592" y="2231608"/>
              <a:ext cx="1023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User time input </a:t>
              </a:r>
              <a:endParaRPr lang="en-GB" sz="1100" dirty="0"/>
            </a:p>
          </p:txBody>
        </p:sp>
      </p:grpSp>
      <p:cxnSp>
        <p:nvCxnSpPr>
          <p:cNvPr id="149" name="Straight Arrow Connector 148"/>
          <p:cNvCxnSpPr>
            <a:stCxn id="146" idx="3"/>
            <a:endCxn id="139" idx="1"/>
          </p:cNvCxnSpPr>
          <p:nvPr/>
        </p:nvCxnSpPr>
        <p:spPr>
          <a:xfrm>
            <a:off x="5644032" y="4445221"/>
            <a:ext cx="241340" cy="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>
            <a:off x="7289885" y="4155416"/>
            <a:ext cx="45719" cy="17500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ounded Rectangle 153"/>
          <p:cNvSpPr/>
          <p:nvPr/>
        </p:nvSpPr>
        <p:spPr>
          <a:xfrm flipH="1">
            <a:off x="11458974" y="4155416"/>
            <a:ext cx="45719" cy="17500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6" name="Straight Arrow Connector 155"/>
          <p:cNvCxnSpPr>
            <a:endCxn id="158" idx="1"/>
          </p:cNvCxnSpPr>
          <p:nvPr/>
        </p:nvCxnSpPr>
        <p:spPr>
          <a:xfrm>
            <a:off x="7326575" y="4768277"/>
            <a:ext cx="416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7742737" y="4609451"/>
            <a:ext cx="1072832" cy="317652"/>
            <a:chOff x="1533525" y="1428750"/>
            <a:chExt cx="1076325" cy="457200"/>
          </a:xfrm>
        </p:grpSpPr>
        <p:sp>
          <p:nvSpPr>
            <p:cNvPr id="158" name="Rounded Rectangle 157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590040" y="1457682"/>
              <a:ext cx="981075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Timer starts </a:t>
              </a:r>
              <a:endParaRPr lang="en-GB" sz="1100" dirty="0"/>
            </a:p>
          </p:txBody>
        </p:sp>
      </p:grpSp>
      <p:cxnSp>
        <p:nvCxnSpPr>
          <p:cNvPr id="162" name="Straight Arrow Connector 161"/>
          <p:cNvCxnSpPr>
            <a:stCxn id="158" idx="3"/>
          </p:cNvCxnSpPr>
          <p:nvPr/>
        </p:nvCxnSpPr>
        <p:spPr>
          <a:xfrm>
            <a:off x="8815569" y="4768277"/>
            <a:ext cx="2646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65" idx="1"/>
          </p:cNvCxnSpPr>
          <p:nvPr/>
        </p:nvCxnSpPr>
        <p:spPr>
          <a:xfrm>
            <a:off x="7345259" y="5382903"/>
            <a:ext cx="327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7585451" y="5121568"/>
            <a:ext cx="1399493" cy="522669"/>
            <a:chOff x="1421903" y="1428750"/>
            <a:chExt cx="1783482" cy="1071992"/>
          </a:xfrm>
        </p:grpSpPr>
        <p:sp>
          <p:nvSpPr>
            <p:cNvPr id="165" name="Rounded Rectangle 164"/>
            <p:cNvSpPr/>
            <p:nvPr/>
          </p:nvSpPr>
          <p:spPr>
            <a:xfrm>
              <a:off x="1533525" y="1428750"/>
              <a:ext cx="1461672" cy="10719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421903" y="1430967"/>
              <a:ext cx="1783482" cy="797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/>
                <a:t>Robot starts using search algorithm chosen</a:t>
              </a:r>
              <a:endParaRPr lang="en-GB" sz="1000" dirty="0"/>
            </a:p>
          </p:txBody>
        </p:sp>
      </p:grpSp>
      <p:cxnSp>
        <p:nvCxnSpPr>
          <p:cNvPr id="178" name="Straight Arrow Connector 177"/>
          <p:cNvCxnSpPr>
            <a:stCxn id="140" idx="2"/>
            <a:endCxn id="150" idx="1"/>
          </p:cNvCxnSpPr>
          <p:nvPr/>
        </p:nvCxnSpPr>
        <p:spPr>
          <a:xfrm>
            <a:off x="6394160" y="4684397"/>
            <a:ext cx="895725" cy="34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8914381" y="5192208"/>
            <a:ext cx="1399493" cy="391471"/>
            <a:chOff x="1405725" y="1419834"/>
            <a:chExt cx="1783482" cy="1080908"/>
          </a:xfrm>
        </p:grpSpPr>
        <p:sp>
          <p:nvSpPr>
            <p:cNvPr id="204" name="Rounded Rectangle 203"/>
            <p:cNvSpPr/>
            <p:nvPr/>
          </p:nvSpPr>
          <p:spPr>
            <a:xfrm>
              <a:off x="1533525" y="1428750"/>
              <a:ext cx="1461672" cy="10719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405725" y="1419834"/>
              <a:ext cx="1783482" cy="820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/>
                <a:t>Finds cheapest items after search</a:t>
              </a:r>
              <a:endParaRPr lang="en-GB" sz="1000" dirty="0"/>
            </a:p>
          </p:txBody>
        </p:sp>
      </p:grpSp>
      <p:cxnSp>
        <p:nvCxnSpPr>
          <p:cNvPr id="209" name="Straight Arrow Connector 208"/>
          <p:cNvCxnSpPr>
            <a:stCxn id="165" idx="3"/>
            <a:endCxn id="204" idx="1"/>
          </p:cNvCxnSpPr>
          <p:nvPr/>
        </p:nvCxnSpPr>
        <p:spPr>
          <a:xfrm>
            <a:off x="8820010" y="5382903"/>
            <a:ext cx="194655" cy="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10282285" y="5263769"/>
            <a:ext cx="1155092" cy="242959"/>
            <a:chOff x="1391608" y="1428750"/>
            <a:chExt cx="1783482" cy="1071992"/>
          </a:xfrm>
        </p:grpSpPr>
        <p:sp>
          <p:nvSpPr>
            <p:cNvPr id="211" name="Rounded Rectangle 210"/>
            <p:cNvSpPr/>
            <p:nvPr/>
          </p:nvSpPr>
          <p:spPr>
            <a:xfrm>
              <a:off x="1533525" y="1428750"/>
              <a:ext cx="1461672" cy="10719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391608" y="1428750"/>
              <a:ext cx="1783482" cy="679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/>
                <a:t>Add item to list</a:t>
              </a:r>
              <a:endParaRPr lang="en-GB" sz="1000" dirty="0"/>
            </a:p>
          </p:txBody>
        </p:sp>
      </p:grpSp>
      <p:cxnSp>
        <p:nvCxnSpPr>
          <p:cNvPr id="218" name="Straight Arrow Connector 217"/>
          <p:cNvCxnSpPr/>
          <p:nvPr/>
        </p:nvCxnSpPr>
        <p:spPr>
          <a:xfrm flipV="1">
            <a:off x="11320867" y="5360982"/>
            <a:ext cx="138109" cy="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9501963" y="3568206"/>
            <a:ext cx="1072832" cy="317652"/>
            <a:chOff x="1533525" y="1428750"/>
            <a:chExt cx="1076325" cy="457200"/>
          </a:xfrm>
        </p:grpSpPr>
        <p:sp>
          <p:nvSpPr>
            <p:cNvPr id="221" name="Rounded Rectangle 220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590040" y="1457682"/>
              <a:ext cx="981075" cy="376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List is sorted</a:t>
              </a:r>
              <a:endParaRPr lang="en-GB" sz="1100" dirty="0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0857898" y="2847673"/>
            <a:ext cx="970547" cy="438150"/>
            <a:chOff x="457200" y="2209800"/>
            <a:chExt cx="970547" cy="438150"/>
          </a:xfrm>
        </p:grpSpPr>
        <p:sp>
          <p:nvSpPr>
            <p:cNvPr id="224" name="Rectangle 223"/>
            <p:cNvSpPr/>
            <p:nvPr/>
          </p:nvSpPr>
          <p:spPr>
            <a:xfrm>
              <a:off x="457200" y="2209800"/>
              <a:ext cx="970547" cy="438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57200" y="2210134"/>
              <a:ext cx="970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User list sort input </a:t>
              </a:r>
              <a:endParaRPr lang="en-GB" sz="1100" dirty="0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0831390" y="3498432"/>
            <a:ext cx="1023561" cy="466107"/>
            <a:chOff x="1533525" y="1428750"/>
            <a:chExt cx="1076325" cy="466107"/>
          </a:xfrm>
        </p:grpSpPr>
        <p:sp>
          <p:nvSpPr>
            <p:cNvPr id="229" name="Rounded Rectangle 228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578003" y="1463970"/>
              <a:ext cx="9810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Receive user input    </a:t>
              </a:r>
              <a:endParaRPr lang="en-GB" sz="1100" dirty="0"/>
            </a:p>
          </p:txBody>
        </p:sp>
      </p:grpSp>
      <p:cxnSp>
        <p:nvCxnSpPr>
          <p:cNvPr id="232" name="Curved Connector 231"/>
          <p:cNvCxnSpPr>
            <a:stCxn id="154" idx="1"/>
            <a:endCxn id="229" idx="3"/>
          </p:cNvCxnSpPr>
          <p:nvPr/>
        </p:nvCxnSpPr>
        <p:spPr>
          <a:xfrm flipV="1">
            <a:off x="11504693" y="3727032"/>
            <a:ext cx="350258" cy="1303426"/>
          </a:xfrm>
          <a:prstGeom prst="curvedConnector3">
            <a:avLst>
              <a:gd name="adj1" fmla="val 1652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229" idx="1"/>
            <a:endCxn id="221" idx="3"/>
          </p:cNvCxnSpPr>
          <p:nvPr/>
        </p:nvCxnSpPr>
        <p:spPr>
          <a:xfrm flipH="1">
            <a:off x="10574795" y="3727032"/>
            <a:ext cx="256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224" idx="2"/>
            <a:endCxn id="229" idx="0"/>
          </p:cNvCxnSpPr>
          <p:nvPr/>
        </p:nvCxnSpPr>
        <p:spPr>
          <a:xfrm flipH="1">
            <a:off x="11343171" y="3285823"/>
            <a:ext cx="1" cy="21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8183386" y="3568206"/>
            <a:ext cx="1199105" cy="317652"/>
            <a:chOff x="1470182" y="1428750"/>
            <a:chExt cx="1203010" cy="457200"/>
          </a:xfrm>
        </p:grpSpPr>
        <p:sp>
          <p:nvSpPr>
            <p:cNvPr id="238" name="Rounded Rectangle 237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470182" y="1477695"/>
              <a:ext cx="1203010" cy="354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/>
                <a:t>Display sorted list </a:t>
              </a:r>
              <a:endParaRPr lang="en-GB" sz="1000" dirty="0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9640737" y="5692723"/>
            <a:ext cx="1236975" cy="430887"/>
            <a:chOff x="1442465" y="1329360"/>
            <a:chExt cx="1241003" cy="620180"/>
          </a:xfrm>
        </p:grpSpPr>
        <p:sp>
          <p:nvSpPr>
            <p:cNvPr id="241" name="Rounded Rectangle 240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1442465" y="1329360"/>
              <a:ext cx="1241003" cy="62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Highlight picked ones  </a:t>
              </a:r>
              <a:endParaRPr lang="en-GB" sz="1100" dirty="0"/>
            </a:p>
          </p:txBody>
        </p:sp>
      </p:grpSp>
      <p:cxnSp>
        <p:nvCxnSpPr>
          <p:cNvPr id="247" name="Straight Arrow Connector 246"/>
          <p:cNvCxnSpPr>
            <a:stCxn id="221" idx="1"/>
            <a:endCxn id="238" idx="3"/>
          </p:cNvCxnSpPr>
          <p:nvPr/>
        </p:nvCxnSpPr>
        <p:spPr>
          <a:xfrm flipH="1">
            <a:off x="9319354" y="3727032"/>
            <a:ext cx="182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38" idx="0"/>
            <a:endCxn id="250" idx="2"/>
          </p:cNvCxnSpPr>
          <p:nvPr/>
        </p:nvCxnSpPr>
        <p:spPr>
          <a:xfrm flipH="1" flipV="1">
            <a:off x="8776960" y="3252754"/>
            <a:ext cx="5979" cy="31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Flowchart: Decision 253"/>
          <p:cNvSpPr/>
          <p:nvPr/>
        </p:nvSpPr>
        <p:spPr>
          <a:xfrm rot="16200000">
            <a:off x="8549498" y="2845991"/>
            <a:ext cx="454925" cy="304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TextBox 254"/>
          <p:cNvSpPr txBox="1"/>
          <p:nvPr/>
        </p:nvSpPr>
        <p:spPr>
          <a:xfrm>
            <a:off x="8823522" y="2761108"/>
            <a:ext cx="932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[restart button]</a:t>
            </a:r>
            <a:endParaRPr lang="en-GB" sz="9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052757" y="2550479"/>
            <a:ext cx="932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[exit button]</a:t>
            </a:r>
            <a:endParaRPr lang="en-GB" sz="900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9734473" y="2833114"/>
            <a:ext cx="854324" cy="317652"/>
            <a:chOff x="1533525" y="1428750"/>
            <a:chExt cx="1128933" cy="457200"/>
          </a:xfrm>
        </p:grpSpPr>
        <p:sp>
          <p:nvSpPr>
            <p:cNvPr id="258" name="Rounded Rectangle 257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554927" y="1492077"/>
              <a:ext cx="1107531" cy="354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/>
                <a:t>Open menu</a:t>
              </a:r>
              <a:endParaRPr lang="en-GB" sz="1000" dirty="0"/>
            </a:p>
          </p:txBody>
        </p:sp>
      </p:grpSp>
      <p:cxnSp>
        <p:nvCxnSpPr>
          <p:cNvPr id="263" name="Straight Arrow Connector 262"/>
          <p:cNvCxnSpPr>
            <a:stCxn id="254" idx="2"/>
            <a:endCxn id="259" idx="1"/>
          </p:cNvCxnSpPr>
          <p:nvPr/>
        </p:nvCxnSpPr>
        <p:spPr>
          <a:xfrm>
            <a:off x="8929361" y="2998391"/>
            <a:ext cx="821308" cy="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3" name="Group 272"/>
          <p:cNvGrpSpPr/>
          <p:nvPr/>
        </p:nvGrpSpPr>
        <p:grpSpPr>
          <a:xfrm>
            <a:off x="8984944" y="1322047"/>
            <a:ext cx="357631" cy="357631"/>
            <a:chOff x="9157460" y="800032"/>
            <a:chExt cx="357631" cy="357631"/>
          </a:xfrm>
        </p:grpSpPr>
        <p:sp>
          <p:nvSpPr>
            <p:cNvPr id="271" name="Oval 270"/>
            <p:cNvSpPr/>
            <p:nvPr/>
          </p:nvSpPr>
          <p:spPr>
            <a:xfrm>
              <a:off x="9157460" y="800032"/>
              <a:ext cx="357631" cy="3576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Oval 271"/>
            <p:cNvSpPr/>
            <p:nvPr/>
          </p:nvSpPr>
          <p:spPr>
            <a:xfrm>
              <a:off x="9217590" y="863560"/>
              <a:ext cx="237369" cy="2373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8246523" y="2114279"/>
            <a:ext cx="1074015" cy="317652"/>
            <a:chOff x="1364303" y="1428750"/>
            <a:chExt cx="1419241" cy="457200"/>
          </a:xfrm>
        </p:grpSpPr>
        <p:sp>
          <p:nvSpPr>
            <p:cNvPr id="275" name="Rounded Rectangle 274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364303" y="1475661"/>
              <a:ext cx="1419241" cy="354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/>
                <a:t>Close program</a:t>
              </a:r>
              <a:endParaRPr lang="en-GB" sz="1000" dirty="0"/>
            </a:p>
          </p:txBody>
        </p:sp>
      </p:grpSp>
      <p:cxnSp>
        <p:nvCxnSpPr>
          <p:cNvPr id="278" name="Straight Arrow Connector 277"/>
          <p:cNvCxnSpPr>
            <a:stCxn id="254" idx="3"/>
            <a:endCxn id="275" idx="2"/>
          </p:cNvCxnSpPr>
          <p:nvPr/>
        </p:nvCxnSpPr>
        <p:spPr>
          <a:xfrm flipV="1">
            <a:off x="8776961" y="2431931"/>
            <a:ext cx="4877" cy="33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5" idx="0"/>
            <a:endCxn id="271" idx="2"/>
          </p:cNvCxnSpPr>
          <p:nvPr/>
        </p:nvCxnSpPr>
        <p:spPr>
          <a:xfrm rot="5400000" flipH="1" flipV="1">
            <a:off x="8576683" y="1706018"/>
            <a:ext cx="613416" cy="2031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04" idx="2"/>
            <a:endCxn id="241" idx="1"/>
          </p:cNvCxnSpPr>
          <p:nvPr/>
        </p:nvCxnSpPr>
        <p:spPr>
          <a:xfrm rot="16200000" flipH="1">
            <a:off x="9491363" y="5680465"/>
            <a:ext cx="336924" cy="143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urved Connector 225"/>
          <p:cNvCxnSpPr>
            <a:stCxn id="241" idx="3"/>
            <a:endCxn id="211" idx="2"/>
          </p:cNvCxnSpPr>
          <p:nvPr/>
        </p:nvCxnSpPr>
        <p:spPr>
          <a:xfrm flipV="1">
            <a:off x="10804333" y="5506728"/>
            <a:ext cx="43200" cy="4138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3255999" y="4043957"/>
            <a:ext cx="1074015" cy="317652"/>
            <a:chOff x="1356199" y="1428750"/>
            <a:chExt cx="1419241" cy="457200"/>
          </a:xfrm>
        </p:grpSpPr>
        <p:sp>
          <p:nvSpPr>
            <p:cNvPr id="169" name="Rounded Rectangle 168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356199" y="1477967"/>
              <a:ext cx="1419241" cy="354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/>
                <a:t>Close window</a:t>
              </a:r>
              <a:endParaRPr lang="en-GB" sz="1000" dirty="0"/>
            </a:p>
          </p:txBody>
        </p:sp>
      </p:grpSp>
      <p:cxnSp>
        <p:nvCxnSpPr>
          <p:cNvPr id="249" name="Straight Arrow Connector 248"/>
          <p:cNvCxnSpPr>
            <a:stCxn id="42" idx="2"/>
            <a:endCxn id="169" idx="0"/>
          </p:cNvCxnSpPr>
          <p:nvPr/>
        </p:nvCxnSpPr>
        <p:spPr>
          <a:xfrm>
            <a:off x="3795015" y="3821137"/>
            <a:ext cx="2432" cy="22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7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122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Coventry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Johnson</dc:creator>
  <cp:lastModifiedBy>Patrick Johnson</cp:lastModifiedBy>
  <cp:revision>18</cp:revision>
  <dcterms:created xsi:type="dcterms:W3CDTF">2016-02-01T09:17:45Z</dcterms:created>
  <dcterms:modified xsi:type="dcterms:W3CDTF">2016-02-15T10:56:34Z</dcterms:modified>
</cp:coreProperties>
</file>