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5B6"/>
    <a:srgbClr val="A96B49"/>
    <a:srgbClr val="CCECFF"/>
    <a:srgbClr val="996633"/>
    <a:srgbClr val="F5C7C7"/>
    <a:srgbClr val="ADB9CA"/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50" d="100"/>
          <a:sy n="150" d="100"/>
        </p:scale>
        <p:origin x="-510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3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0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4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0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0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39AF-D1B5-4D82-89D2-BC3E8CAF5167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871C-1A34-4B7B-9DE9-1075B06745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388557" y="942535"/>
            <a:ext cx="4310488" cy="3494835"/>
            <a:chOff x="2388557" y="942535"/>
            <a:chExt cx="4310488" cy="3494835"/>
          </a:xfrm>
        </p:grpSpPr>
        <p:sp>
          <p:nvSpPr>
            <p:cNvPr id="5" name="Rectangle 4"/>
            <p:cNvSpPr/>
            <p:nvPr/>
          </p:nvSpPr>
          <p:spPr>
            <a:xfrm>
              <a:off x="2388557" y="942535"/>
              <a:ext cx="4310488" cy="34948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46125" y="1286289"/>
              <a:ext cx="3995351" cy="30315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175716" y="1033975"/>
              <a:ext cx="365760" cy="182880"/>
              <a:chOff x="8348693" y="1784252"/>
              <a:chExt cx="365760" cy="18288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348693" y="1784252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Multiply 9"/>
              <p:cNvSpPr/>
              <p:nvPr/>
            </p:nvSpPr>
            <p:spPr>
              <a:xfrm>
                <a:off x="8440133" y="1784252"/>
                <a:ext cx="182880" cy="171835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326801" y="1042071"/>
              <a:ext cx="365760" cy="182880"/>
              <a:chOff x="8222085" y="1033975"/>
              <a:chExt cx="365760" cy="18288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222085" y="1033975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Minus 10"/>
              <p:cNvSpPr/>
              <p:nvPr/>
            </p:nvSpPr>
            <p:spPr>
              <a:xfrm>
                <a:off x="8319240" y="1042071"/>
                <a:ext cx="171450" cy="166688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761379" y="1042071"/>
              <a:ext cx="365760" cy="182880"/>
              <a:chOff x="7230793" y="942535"/>
              <a:chExt cx="365760" cy="1828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230793" y="942535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368429" y="988731"/>
                <a:ext cx="90487" cy="90487"/>
                <a:chOff x="7948612" y="385763"/>
                <a:chExt cx="90487" cy="9048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948612" y="385763"/>
                  <a:ext cx="90487" cy="904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969090" y="408146"/>
                  <a:ext cx="49530" cy="45719"/>
                </a:xfrm>
                <a:prstGeom prst="rect">
                  <a:avLst/>
                </a:prstGeom>
                <a:solidFill>
                  <a:srgbClr val="ADB9CA"/>
                </a:solidFill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2662986" y="2215893"/>
            <a:ext cx="1076325" cy="253916"/>
            <a:chOff x="7600950" y="1060320"/>
            <a:chExt cx="1076325" cy="253916"/>
          </a:xfrm>
        </p:grpSpPr>
        <p:sp>
          <p:nvSpPr>
            <p:cNvPr id="23" name="Rectangle 22"/>
            <p:cNvSpPr/>
            <p:nvPr/>
          </p:nvSpPr>
          <p:spPr>
            <a:xfrm>
              <a:off x="7600950" y="1088267"/>
              <a:ext cx="771525" cy="198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0950" y="1060320"/>
              <a:ext cx="10763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Instructions</a:t>
              </a:r>
              <a:endParaRPr lang="en-GB" sz="10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583888" y="1304165"/>
            <a:ext cx="17429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Game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62986" y="1808849"/>
            <a:ext cx="1076325" cy="253916"/>
            <a:chOff x="7600950" y="1050167"/>
            <a:chExt cx="1076325" cy="253916"/>
          </a:xfrm>
        </p:grpSpPr>
        <p:sp>
          <p:nvSpPr>
            <p:cNvPr id="28" name="Rectangle 27"/>
            <p:cNvSpPr/>
            <p:nvPr/>
          </p:nvSpPr>
          <p:spPr>
            <a:xfrm>
              <a:off x="7600950" y="1088267"/>
              <a:ext cx="771525" cy="198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0950" y="1050167"/>
              <a:ext cx="10763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 smtClean="0"/>
                <a:t>Start Game</a:t>
              </a:r>
              <a:endParaRPr lang="en-GB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67161" y="2689952"/>
            <a:ext cx="513590" cy="1027180"/>
            <a:chOff x="7562850" y="790575"/>
            <a:chExt cx="513590" cy="1027180"/>
          </a:xfrm>
        </p:grpSpPr>
        <p:sp>
          <p:nvSpPr>
            <p:cNvPr id="31" name="Rectangle 30"/>
            <p:cNvSpPr/>
            <p:nvPr/>
          </p:nvSpPr>
          <p:spPr>
            <a:xfrm>
              <a:off x="7562850" y="790575"/>
              <a:ext cx="513590" cy="513590"/>
            </a:xfrm>
            <a:prstGeom prst="rect">
              <a:avLst/>
            </a:prstGeom>
            <a:solidFill>
              <a:srgbClr val="F5C7C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562850" y="1304165"/>
              <a:ext cx="513590" cy="51359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20122" y="2673400"/>
            <a:ext cx="1076325" cy="230832"/>
            <a:chOff x="7558087" y="1075062"/>
            <a:chExt cx="1076325" cy="230832"/>
          </a:xfrm>
        </p:grpSpPr>
        <p:sp>
          <p:nvSpPr>
            <p:cNvPr id="35" name="Rectangle 34"/>
            <p:cNvSpPr/>
            <p:nvPr/>
          </p:nvSpPr>
          <p:spPr>
            <a:xfrm>
              <a:off x="7600950" y="1088267"/>
              <a:ext cx="771525" cy="198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58087" y="1075062"/>
              <a:ext cx="10763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Leaderboards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5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9148" y="942535"/>
            <a:ext cx="4310488" cy="3494835"/>
            <a:chOff x="2388557" y="942535"/>
            <a:chExt cx="4310488" cy="3494835"/>
          </a:xfrm>
        </p:grpSpPr>
        <p:sp>
          <p:nvSpPr>
            <p:cNvPr id="5" name="Rectangle 4"/>
            <p:cNvSpPr/>
            <p:nvPr/>
          </p:nvSpPr>
          <p:spPr>
            <a:xfrm>
              <a:off x="2388557" y="942535"/>
              <a:ext cx="4310488" cy="34948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6125" y="1286289"/>
              <a:ext cx="3995351" cy="30315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5716" y="1033975"/>
              <a:ext cx="365760" cy="182880"/>
              <a:chOff x="8348693" y="1784252"/>
              <a:chExt cx="365760" cy="1828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48693" y="1784252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8440133" y="1784252"/>
                <a:ext cx="182880" cy="171835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26801" y="1042071"/>
              <a:ext cx="365760" cy="182880"/>
              <a:chOff x="8222085" y="1033975"/>
              <a:chExt cx="365760" cy="1828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222085" y="1033975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inus 14"/>
              <p:cNvSpPr/>
              <p:nvPr/>
            </p:nvSpPr>
            <p:spPr>
              <a:xfrm>
                <a:off x="8319240" y="1042071"/>
                <a:ext cx="171450" cy="166688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61379" y="1042071"/>
              <a:ext cx="365760" cy="182880"/>
              <a:chOff x="7230793" y="942535"/>
              <a:chExt cx="365760" cy="18288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30793" y="942535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7368429" y="988731"/>
                <a:ext cx="90487" cy="90487"/>
                <a:chOff x="7948612" y="385763"/>
                <a:chExt cx="90487" cy="90487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7948612" y="385763"/>
                  <a:ext cx="90487" cy="904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7969090" y="408146"/>
                  <a:ext cx="49530" cy="45719"/>
                </a:xfrm>
                <a:prstGeom prst="rect">
                  <a:avLst/>
                </a:prstGeom>
                <a:solidFill>
                  <a:srgbClr val="ADB9CA"/>
                </a:solidFill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22" name="Straight Connector 21"/>
          <p:cNvCxnSpPr/>
          <p:nvPr/>
        </p:nvCxnSpPr>
        <p:spPr>
          <a:xfrm>
            <a:off x="3782514" y="1286289"/>
            <a:ext cx="0" cy="30315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82514" y="1286289"/>
            <a:ext cx="2739553" cy="3031524"/>
          </a:xfrm>
          <a:prstGeom prst="rect">
            <a:avLst/>
          </a:prstGeom>
          <a:solidFill>
            <a:srgbClr val="E0C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195370" y="1739709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665282" y="1739709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681345" y="1739709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677368" y="2373115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163758" y="2373115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189315" y="2984476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677358" y="2984476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189929" y="2984476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189315" y="3634597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681345" y="3626834"/>
            <a:ext cx="487008" cy="32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3940083" y="1389528"/>
            <a:ext cx="125016" cy="250032"/>
            <a:chOff x="7562850" y="790575"/>
            <a:chExt cx="513590" cy="1027180"/>
          </a:xfrm>
        </p:grpSpPr>
        <p:sp>
          <p:nvSpPr>
            <p:cNvPr id="19" name="Rectangle 18"/>
            <p:cNvSpPr/>
            <p:nvPr/>
          </p:nvSpPr>
          <p:spPr>
            <a:xfrm>
              <a:off x="7562850" y="790575"/>
              <a:ext cx="513590" cy="513590"/>
            </a:xfrm>
            <a:prstGeom prst="rect">
              <a:avLst/>
            </a:prstGeom>
            <a:solidFill>
              <a:srgbClr val="F5C7C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62850" y="1304165"/>
              <a:ext cx="513590" cy="51359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Isosceles Triangle 39"/>
          <p:cNvSpPr/>
          <p:nvPr/>
        </p:nvSpPr>
        <p:spPr>
          <a:xfrm>
            <a:off x="5276378" y="1750199"/>
            <a:ext cx="256337" cy="22098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>
            <a:off x="5305264" y="2724889"/>
            <a:ext cx="256337" cy="22098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333891" y="3365854"/>
            <a:ext cx="190500" cy="1905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221733" y="1798852"/>
            <a:ext cx="190500" cy="1905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gular Pentagon 44"/>
          <p:cNvSpPr/>
          <p:nvPr/>
        </p:nvSpPr>
        <p:spPr>
          <a:xfrm>
            <a:off x="5375167" y="3651256"/>
            <a:ext cx="224028" cy="213360"/>
          </a:xfrm>
          <a:prstGeom prst="pent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gular Pentagon 47"/>
          <p:cNvSpPr/>
          <p:nvPr/>
        </p:nvSpPr>
        <p:spPr>
          <a:xfrm>
            <a:off x="4317127" y="2409656"/>
            <a:ext cx="224028" cy="213360"/>
          </a:xfrm>
          <a:prstGeom prst="pent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gular Pentagon 48"/>
          <p:cNvSpPr/>
          <p:nvPr/>
        </p:nvSpPr>
        <p:spPr>
          <a:xfrm>
            <a:off x="4795309" y="1426200"/>
            <a:ext cx="224028" cy="213360"/>
          </a:xfrm>
          <a:prstGeom prst="pent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2512771" y="1286289"/>
            <a:ext cx="118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Please enter the type of </a:t>
            </a:r>
          </a:p>
          <a:p>
            <a:r>
              <a:rPr lang="en-GB" sz="800" dirty="0" smtClean="0"/>
              <a:t>Item you would like to find.</a:t>
            </a:r>
          </a:p>
          <a:p>
            <a:endParaRPr lang="en-GB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8801100" y="266700"/>
            <a:ext cx="274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User must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Choose start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Choose type to find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Highlights types chosen and displays cheapest item list (ask to change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 Time displayed on the screen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inputs the amount of items they want and the time the robot has to find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Outputs a list of items cheapest items found in the time (new tab)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User specifics ascending or descending list (buttons)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Highlights items picked 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Save details of games when finished to text file (Type chosen, time, amount of items, total price)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4381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9357" y="710306"/>
            <a:ext cx="4310488" cy="3494835"/>
            <a:chOff x="2388557" y="942535"/>
            <a:chExt cx="4310488" cy="3494835"/>
          </a:xfrm>
        </p:grpSpPr>
        <p:sp>
          <p:nvSpPr>
            <p:cNvPr id="5" name="Rectangle 4"/>
            <p:cNvSpPr/>
            <p:nvPr/>
          </p:nvSpPr>
          <p:spPr>
            <a:xfrm>
              <a:off x="2388557" y="942535"/>
              <a:ext cx="4310488" cy="34948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6125" y="1286289"/>
              <a:ext cx="3995351" cy="30315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175716" y="1033975"/>
              <a:ext cx="365760" cy="182880"/>
              <a:chOff x="8348693" y="1784252"/>
              <a:chExt cx="365760" cy="1828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48693" y="1784252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8440133" y="1784252"/>
                <a:ext cx="182880" cy="171835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26801" y="1042071"/>
              <a:ext cx="365760" cy="182880"/>
              <a:chOff x="8222085" y="1033975"/>
              <a:chExt cx="365760" cy="1828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222085" y="1033975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Minus 14"/>
              <p:cNvSpPr/>
              <p:nvPr/>
            </p:nvSpPr>
            <p:spPr>
              <a:xfrm>
                <a:off x="8319240" y="1042071"/>
                <a:ext cx="171450" cy="166688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61379" y="1042071"/>
              <a:ext cx="365760" cy="182880"/>
              <a:chOff x="7230793" y="942535"/>
              <a:chExt cx="365760" cy="18288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30793" y="942535"/>
                <a:ext cx="365760" cy="1828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7368429" y="988731"/>
                <a:ext cx="90487" cy="90487"/>
                <a:chOff x="7948612" y="385763"/>
                <a:chExt cx="90487" cy="90487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7948612" y="385763"/>
                  <a:ext cx="90487" cy="904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7969090" y="408146"/>
                  <a:ext cx="49530" cy="45719"/>
                </a:xfrm>
                <a:prstGeom prst="rect">
                  <a:avLst/>
                </a:prstGeom>
                <a:solidFill>
                  <a:srgbClr val="ADB9CA"/>
                </a:solidFill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1326925" y="1054060"/>
            <a:ext cx="39953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When the game starts it will randomly generate the locations of the different types of items, price and how many there are at that location. </a:t>
            </a:r>
          </a:p>
          <a:p>
            <a:endParaRPr lang="en-GB" sz="900" dirty="0"/>
          </a:p>
          <a:p>
            <a:r>
              <a:rPr lang="en-GB" sz="900" dirty="0" smtClean="0"/>
              <a:t>You will chose where the robot starts first</a:t>
            </a:r>
          </a:p>
          <a:p>
            <a:endParaRPr lang="en-GB" sz="900" dirty="0" smtClean="0"/>
          </a:p>
          <a:p>
            <a:r>
              <a:rPr lang="en-GB" sz="900" dirty="0" smtClean="0"/>
              <a:t>Then chose the type of items you want and it will display the cheapest list and highlight all the items on the map</a:t>
            </a:r>
          </a:p>
          <a:p>
            <a:endParaRPr lang="en-GB" sz="900" dirty="0" smtClean="0"/>
          </a:p>
          <a:p>
            <a:r>
              <a:rPr lang="en-GB" sz="900" dirty="0" smtClean="0"/>
              <a:t>You then will have to chose the amount of items you want to get and the time you have given the robot to find the objects</a:t>
            </a:r>
          </a:p>
          <a:p>
            <a:endParaRPr lang="en-GB" sz="900" dirty="0"/>
          </a:p>
          <a:p>
            <a:r>
              <a:rPr lang="en-GB" sz="900" dirty="0" smtClean="0"/>
              <a:t>It will then find the objects and show you the ones it finds</a:t>
            </a:r>
          </a:p>
          <a:p>
            <a:endParaRPr lang="en-GB" sz="900" dirty="0"/>
          </a:p>
          <a:p>
            <a:r>
              <a:rPr lang="en-GB" sz="900" dirty="0" smtClean="0"/>
              <a:t>You will then be able to see the final list of the cheapest items it has found </a:t>
            </a:r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5265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0" y="1236980"/>
            <a:ext cx="371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Binary search</a:t>
            </a:r>
          </a:p>
          <a:p>
            <a:r>
              <a:rPr lang="en-GB" dirty="0" smtClean="0"/>
              <a:t>Liner search 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2082800"/>
            <a:ext cx="63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Quick sort</a:t>
            </a:r>
          </a:p>
          <a:p>
            <a:r>
              <a:rPr lang="en-GB" dirty="0" smtClean="0"/>
              <a:t>Heap 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17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Johnson</dc:creator>
  <cp:lastModifiedBy>Patrick Johnson</cp:lastModifiedBy>
  <cp:revision>9</cp:revision>
  <dcterms:created xsi:type="dcterms:W3CDTF">2016-01-25T09:16:49Z</dcterms:created>
  <dcterms:modified xsi:type="dcterms:W3CDTF">2016-02-01T11:17:50Z</dcterms:modified>
</cp:coreProperties>
</file>