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4" r:id="rId2"/>
    <p:sldId id="265" r:id="rId3"/>
    <p:sldId id="266" r:id="rId4"/>
    <p:sldId id="267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2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2BF010-23A2-412F-A5D7-B41A31505BC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B5C512F-A479-4085-B2FE-2E08B27C93D2}">
      <dgm:prSet custT="1"/>
      <dgm:spPr/>
      <dgm:t>
        <a:bodyPr/>
        <a:lstStyle/>
        <a:p>
          <a:r>
            <a:rPr lang="ru-RU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Банк и касса</a:t>
          </a:r>
          <a:endParaRPr lang="ru-RU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6FEEF2FB-B88E-4529-81D9-D9A39847E900}" type="parTrans" cxnId="{A8FCD258-562B-4DAF-BF70-C77B5457C2E8}">
      <dgm:prSet/>
      <dgm:spPr/>
      <dgm:t>
        <a:bodyPr/>
        <a:lstStyle/>
        <a:p>
          <a:endParaRPr lang="ru-RU"/>
        </a:p>
      </dgm:t>
    </dgm:pt>
    <dgm:pt modelId="{0F4FA8B2-369B-4510-9A80-310F6B296E9D}" type="sibTrans" cxnId="{A8FCD258-562B-4DAF-BF70-C77B5457C2E8}">
      <dgm:prSet/>
      <dgm:spPr/>
      <dgm:t>
        <a:bodyPr/>
        <a:lstStyle/>
        <a:p>
          <a:endParaRPr lang="ru-RU"/>
        </a:p>
      </dgm:t>
    </dgm:pt>
    <dgm:pt modelId="{F7180B45-3B8B-46E5-A484-5A87AA40CA93}">
      <dgm:prSet custT="1"/>
      <dgm:spPr/>
      <dgm:t>
        <a:bodyPr/>
        <a:lstStyle/>
        <a:p>
          <a:r>
            <a:rPr lang="ru-RU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Склад</a:t>
          </a:r>
          <a:endParaRPr lang="ru-RU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33737FD9-5718-46D3-B81D-5FC7D4E5C32E}" type="parTrans" cxnId="{36E72FAE-352A-4626-BA5B-3F28076C07EB}">
      <dgm:prSet/>
      <dgm:spPr/>
      <dgm:t>
        <a:bodyPr/>
        <a:lstStyle/>
        <a:p>
          <a:endParaRPr lang="ru-RU"/>
        </a:p>
      </dgm:t>
    </dgm:pt>
    <dgm:pt modelId="{79F987C3-0EF0-490A-A88E-EA632990EE8E}" type="sibTrans" cxnId="{36E72FAE-352A-4626-BA5B-3F28076C07EB}">
      <dgm:prSet/>
      <dgm:spPr/>
      <dgm:t>
        <a:bodyPr/>
        <a:lstStyle/>
        <a:p>
          <a:endParaRPr lang="ru-RU"/>
        </a:p>
      </dgm:t>
    </dgm:pt>
    <dgm:pt modelId="{27CC2163-4AEA-426B-80CB-B23D73F9ADBD}">
      <dgm:prSet custT="1"/>
      <dgm:spPr/>
      <dgm:t>
        <a:bodyPr/>
        <a:lstStyle/>
        <a:p>
          <a:r>
            <a:rPr lang="ru-RU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Зарплата и кадры</a:t>
          </a:r>
          <a:endParaRPr lang="ru-RU" sz="16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621B2C75-D27B-4D98-843F-F97EC86AAFF2}" type="parTrans" cxnId="{C7306DC2-B94C-4E34-B109-AC3F3A3B77A5}">
      <dgm:prSet/>
      <dgm:spPr/>
      <dgm:t>
        <a:bodyPr/>
        <a:lstStyle/>
        <a:p>
          <a:endParaRPr lang="ru-RU"/>
        </a:p>
      </dgm:t>
    </dgm:pt>
    <dgm:pt modelId="{ACAFAEBD-635A-4487-A9D8-E86AB82F2A7C}" type="sibTrans" cxnId="{C7306DC2-B94C-4E34-B109-AC3F3A3B77A5}">
      <dgm:prSet/>
      <dgm:spPr/>
      <dgm:t>
        <a:bodyPr/>
        <a:lstStyle/>
        <a:p>
          <a:endParaRPr lang="ru-RU"/>
        </a:p>
      </dgm:t>
    </dgm:pt>
    <dgm:pt modelId="{E3C34442-2209-4A04-9CEF-84A629B1D18E}">
      <dgm:prSet custT="1"/>
      <dgm:spPr/>
      <dgm:t>
        <a:bodyPr/>
        <a:lstStyle/>
        <a:p>
          <a:r>
            <a:rPr lang="ru-RU" sz="15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Основные средства</a:t>
          </a:r>
          <a:endParaRPr lang="ru-RU" sz="15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6BB97C21-B5FD-497B-8C0F-17FFBBE267A6}" type="parTrans" cxnId="{79710AEC-1CBE-4EC5-866F-D2BE05652767}">
      <dgm:prSet/>
      <dgm:spPr/>
      <dgm:t>
        <a:bodyPr/>
        <a:lstStyle/>
        <a:p>
          <a:endParaRPr lang="ru-RU"/>
        </a:p>
      </dgm:t>
    </dgm:pt>
    <dgm:pt modelId="{162B711F-1C03-4D64-AE61-A2F46C68E946}" type="sibTrans" cxnId="{79710AEC-1CBE-4EC5-866F-D2BE05652767}">
      <dgm:prSet/>
      <dgm:spPr/>
      <dgm:t>
        <a:bodyPr/>
        <a:lstStyle/>
        <a:p>
          <a:endParaRPr lang="ru-RU"/>
        </a:p>
      </dgm:t>
    </dgm:pt>
    <dgm:pt modelId="{A3131814-48BD-4F69-9B28-1EE3789E1470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ru-RU" sz="15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Авто-</a:t>
          </a:r>
        </a:p>
        <a:p>
          <a:pPr>
            <a:spcAft>
              <a:spcPts val="0"/>
            </a:spcAft>
          </a:pPr>
          <a:r>
            <a:rPr lang="ru-RU" sz="15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транспорт</a:t>
          </a:r>
          <a:endParaRPr lang="ru-RU" sz="15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58CFD723-7581-49D7-A23C-202D4CD336C4}" type="parTrans" cxnId="{1F319A1C-DD7C-4847-88DE-4B6A4C08BC64}">
      <dgm:prSet/>
      <dgm:spPr/>
      <dgm:t>
        <a:bodyPr/>
        <a:lstStyle/>
        <a:p>
          <a:endParaRPr lang="ru-RU"/>
        </a:p>
      </dgm:t>
    </dgm:pt>
    <dgm:pt modelId="{38140E62-A6E0-42F5-BD20-1B02A38E67F7}" type="sibTrans" cxnId="{1F319A1C-DD7C-4847-88DE-4B6A4C08BC64}">
      <dgm:prSet/>
      <dgm:spPr/>
      <dgm:t>
        <a:bodyPr/>
        <a:lstStyle/>
        <a:p>
          <a:endParaRPr lang="ru-RU"/>
        </a:p>
      </dgm:t>
    </dgm:pt>
    <dgm:pt modelId="{7A2D4E1A-3187-43AA-83DC-00F6DE41195B}">
      <dgm:prSet/>
      <dgm:spPr/>
      <dgm:t>
        <a:bodyPr/>
        <a:lstStyle/>
        <a:p>
          <a:r>
            <a:rPr lang="ru-RU" dirty="0" smtClean="0">
              <a:solidFill>
                <a:schemeClr val="bg1"/>
              </a:solidFill>
              <a:latin typeface="+mj-lt"/>
            </a:rPr>
            <a:t>Платформа</a:t>
          </a:r>
          <a:endParaRPr lang="ru-RU" dirty="0">
            <a:solidFill>
              <a:schemeClr val="bg1"/>
            </a:solidFill>
            <a:latin typeface="+mj-lt"/>
          </a:endParaRPr>
        </a:p>
      </dgm:t>
    </dgm:pt>
    <dgm:pt modelId="{4E85417B-53C4-492F-BADB-3F5453BB5005}" type="parTrans" cxnId="{33C2376B-93ED-4FE1-876E-8F3F4C6105FE}">
      <dgm:prSet/>
      <dgm:spPr/>
      <dgm:t>
        <a:bodyPr/>
        <a:lstStyle/>
        <a:p>
          <a:endParaRPr lang="ru-RU"/>
        </a:p>
      </dgm:t>
    </dgm:pt>
    <dgm:pt modelId="{4F3D7824-74FD-4EDA-A223-194CE98CB18F}" type="sibTrans" cxnId="{33C2376B-93ED-4FE1-876E-8F3F4C6105FE}">
      <dgm:prSet/>
      <dgm:spPr/>
      <dgm:t>
        <a:bodyPr/>
        <a:lstStyle/>
        <a:p>
          <a:endParaRPr lang="ru-RU"/>
        </a:p>
      </dgm:t>
    </dgm:pt>
    <dgm:pt modelId="{BFE66A04-100A-4241-9353-1AA6B648B057}">
      <dgm:prSet custT="1"/>
      <dgm:spPr/>
      <dgm:t>
        <a:bodyPr/>
        <a:lstStyle/>
        <a:p>
          <a:r>
            <a:rPr lang="ru-RU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Автосервис</a:t>
          </a:r>
          <a:endParaRPr lang="ru-RU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4156C838-59A3-4098-8099-A2FD813ED9B8}" type="parTrans" cxnId="{71666AEF-2143-40AF-924F-B59565B6B99F}">
      <dgm:prSet/>
      <dgm:spPr/>
      <dgm:t>
        <a:bodyPr/>
        <a:lstStyle/>
        <a:p>
          <a:endParaRPr lang="ru-RU"/>
        </a:p>
      </dgm:t>
    </dgm:pt>
    <dgm:pt modelId="{619A0D81-BDDB-46BA-AF88-FD1FA5F23F2C}" type="sibTrans" cxnId="{71666AEF-2143-40AF-924F-B59565B6B99F}">
      <dgm:prSet/>
      <dgm:spPr/>
      <dgm:t>
        <a:bodyPr/>
        <a:lstStyle/>
        <a:p>
          <a:endParaRPr lang="ru-RU"/>
        </a:p>
      </dgm:t>
    </dgm:pt>
    <dgm:pt modelId="{8A8A52B2-26E1-4656-BA5E-203E0CAB581E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ru-RU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Спец-</a:t>
          </a:r>
        </a:p>
        <a:p>
          <a:pPr>
            <a:spcAft>
              <a:spcPts val="0"/>
            </a:spcAft>
          </a:pPr>
          <a:r>
            <a:rPr lang="ru-RU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одежда</a:t>
          </a:r>
          <a:endParaRPr lang="ru-RU" sz="16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025A402A-2B3E-426D-B542-848964F02E40}" type="parTrans" cxnId="{1CE60331-6DB8-4228-B07B-2739C602516D}">
      <dgm:prSet/>
      <dgm:spPr/>
      <dgm:t>
        <a:bodyPr/>
        <a:lstStyle/>
        <a:p>
          <a:endParaRPr lang="ru-RU"/>
        </a:p>
      </dgm:t>
    </dgm:pt>
    <dgm:pt modelId="{4500149B-18CA-4DAB-AD5B-EBAA66D9CC31}" type="sibTrans" cxnId="{1CE60331-6DB8-4228-B07B-2739C602516D}">
      <dgm:prSet/>
      <dgm:spPr/>
      <dgm:t>
        <a:bodyPr/>
        <a:lstStyle/>
        <a:p>
          <a:endParaRPr lang="ru-RU"/>
        </a:p>
      </dgm:t>
    </dgm:pt>
    <dgm:pt modelId="{ED5A0478-1EC2-4D40-943E-E1DD2C6C7472}">
      <dgm:prSet custT="1"/>
      <dgm:spPr/>
      <dgm:t>
        <a:bodyPr/>
        <a:lstStyle/>
        <a:p>
          <a:r>
            <a:rPr lang="ru-RU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Розница</a:t>
          </a:r>
          <a:endParaRPr lang="ru-RU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9FF6A462-95CE-4896-AD2A-8EFA8F759346}" type="parTrans" cxnId="{AC10E733-B724-4A8A-98AC-4F18364972D9}">
      <dgm:prSet/>
      <dgm:spPr/>
      <dgm:t>
        <a:bodyPr/>
        <a:lstStyle/>
        <a:p>
          <a:endParaRPr lang="ru-RU"/>
        </a:p>
      </dgm:t>
    </dgm:pt>
    <dgm:pt modelId="{87E09C93-8195-4003-89D6-7CB9498215A1}" type="sibTrans" cxnId="{AC10E733-B724-4A8A-98AC-4F18364972D9}">
      <dgm:prSet/>
      <dgm:spPr/>
      <dgm:t>
        <a:bodyPr/>
        <a:lstStyle/>
        <a:p>
          <a:endParaRPr lang="ru-RU"/>
        </a:p>
      </dgm:t>
    </dgm:pt>
    <dgm:pt modelId="{B021AA15-F57E-4B53-8250-87660D81FFB5}">
      <dgm:prSet custT="1"/>
      <dgm:spPr/>
      <dgm:t>
        <a:bodyPr/>
        <a:lstStyle/>
        <a:p>
          <a:r>
            <a:rPr lang="ru-RU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Общепит</a:t>
          </a:r>
          <a:endParaRPr lang="ru-RU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8464C7F1-FB60-48C6-8984-355E58372B87}" type="parTrans" cxnId="{25979DEB-438C-4B58-A96D-E12300437F5F}">
      <dgm:prSet/>
      <dgm:spPr/>
      <dgm:t>
        <a:bodyPr/>
        <a:lstStyle/>
        <a:p>
          <a:endParaRPr lang="ru-RU"/>
        </a:p>
      </dgm:t>
    </dgm:pt>
    <dgm:pt modelId="{9890BDBE-A633-46D0-ABCA-FF2434FC3EE9}" type="sibTrans" cxnId="{25979DEB-438C-4B58-A96D-E12300437F5F}">
      <dgm:prSet/>
      <dgm:spPr/>
      <dgm:t>
        <a:bodyPr/>
        <a:lstStyle/>
        <a:p>
          <a:endParaRPr lang="ru-RU"/>
        </a:p>
      </dgm:t>
    </dgm:pt>
    <dgm:pt modelId="{978B2C5B-C9E2-4D1C-AC19-4B8A6370E210}">
      <dgm:prSet custT="1"/>
      <dgm:spPr/>
      <dgm:t>
        <a:bodyPr/>
        <a:lstStyle/>
        <a:p>
          <a:r>
            <a:rPr lang="ru-RU" sz="16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Бухгал-терия</a:t>
          </a:r>
          <a:endParaRPr lang="ru-RU" sz="16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36C5ACB3-1EFE-42BB-B3F3-035C777B3D79}" type="sibTrans" cxnId="{4C9CC5E0-7332-4E91-A1F7-E0B54021DF45}">
      <dgm:prSet/>
      <dgm:spPr/>
      <dgm:t>
        <a:bodyPr/>
        <a:lstStyle/>
        <a:p>
          <a:endParaRPr lang="ru-RU"/>
        </a:p>
      </dgm:t>
    </dgm:pt>
    <dgm:pt modelId="{554CFE04-0862-42AC-A886-BFAE1B111D5D}" type="parTrans" cxnId="{4C9CC5E0-7332-4E91-A1F7-E0B54021DF45}">
      <dgm:prSet/>
      <dgm:spPr/>
      <dgm:t>
        <a:bodyPr/>
        <a:lstStyle/>
        <a:p>
          <a:endParaRPr lang="ru-RU"/>
        </a:p>
      </dgm:t>
    </dgm:pt>
    <dgm:pt modelId="{2C099883-15D7-41D1-A8B4-E5483C3641EF}" type="pres">
      <dgm:prSet presAssocID="{DD2BF010-23A2-412F-A5D7-B41A31505BC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892B5B8-B549-4D6B-B7AB-E4DCAA401947}" type="pres">
      <dgm:prSet presAssocID="{BB5C512F-A479-4085-B2FE-2E08B27C93D2}" presName="node" presStyleLbl="node1" presStyleIdx="0" presStyleCnt="11" custScaleX="13258" custScaleY="14597" custLinFactNeighborX="-8279" custLinFactNeighborY="3642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8424D1-B4F6-46BB-B076-A4994ECFBA80}" type="pres">
      <dgm:prSet presAssocID="{0F4FA8B2-369B-4510-9A80-310F6B296E9D}" presName="sibTrans" presStyleCnt="0"/>
      <dgm:spPr/>
    </dgm:pt>
    <dgm:pt modelId="{6A218322-61AC-498C-8049-B6B789250ED2}" type="pres">
      <dgm:prSet presAssocID="{F7180B45-3B8B-46E5-A484-5A87AA40CA93}" presName="node" presStyleLbl="node1" presStyleIdx="1" presStyleCnt="11" custScaleX="13258" custScaleY="14597" custLinFactNeighborX="-17279" custLinFactNeighborY="3655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7BB4752-9BC4-4353-A1D1-5A60E3E86A03}" type="pres">
      <dgm:prSet presAssocID="{79F987C3-0EF0-490A-A88E-EA632990EE8E}" presName="sibTrans" presStyleCnt="0"/>
      <dgm:spPr/>
    </dgm:pt>
    <dgm:pt modelId="{69935AEC-4412-4D58-A199-13A3C5741452}" type="pres">
      <dgm:prSet presAssocID="{27CC2163-4AEA-426B-80CB-B23D73F9ADBD}" presName="node" presStyleLbl="node1" presStyleIdx="2" presStyleCnt="11" custScaleX="13258" custScaleY="14597" custLinFactNeighborX="-12136" custLinFactNeighborY="3655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0B2B10C-134B-48B6-8BBE-D166564E2BB5}" type="pres">
      <dgm:prSet presAssocID="{ACAFAEBD-635A-4487-A9D8-E86AB82F2A7C}" presName="sibTrans" presStyleCnt="0"/>
      <dgm:spPr/>
    </dgm:pt>
    <dgm:pt modelId="{26122B0A-8113-45F7-83D7-6E70F3CF4237}" type="pres">
      <dgm:prSet presAssocID="{E3C34442-2209-4A04-9CEF-84A629B1D18E}" presName="node" presStyleLbl="node1" presStyleIdx="3" presStyleCnt="11" custScaleX="13258" custScaleY="14597" custLinFactNeighborX="-49535" custLinFactNeighborY="3655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BD89E1-63D2-4A9F-889F-37F0995943F6}" type="pres">
      <dgm:prSet presAssocID="{162B711F-1C03-4D64-AE61-A2F46C68E946}" presName="sibTrans" presStyleCnt="0"/>
      <dgm:spPr/>
    </dgm:pt>
    <dgm:pt modelId="{A402406A-1DF2-464F-95D8-C5AC9F21B313}" type="pres">
      <dgm:prSet presAssocID="{978B2C5B-C9E2-4D1C-AC19-4B8A6370E210}" presName="node" presStyleLbl="node1" presStyleIdx="4" presStyleCnt="11" custScaleX="13258" custScaleY="14597" custLinFactNeighborX="74635" custLinFactNeighborY="529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F8F5A8-E739-4084-852F-6D406E8C0473}" type="pres">
      <dgm:prSet presAssocID="{36C5ACB3-1EFE-42BB-B3F3-035C777B3D79}" presName="sibTrans" presStyleCnt="0"/>
      <dgm:spPr/>
    </dgm:pt>
    <dgm:pt modelId="{96A978E8-0C72-4238-8668-293BCAE1FF48}" type="pres">
      <dgm:prSet presAssocID="{A3131814-48BD-4F69-9B28-1EE3789E1470}" presName="node" presStyleLbl="node1" presStyleIdx="5" presStyleCnt="11" custScaleX="13258" custScaleY="14597" custLinFactNeighborX="23150" custLinFactNeighborY="529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0CFE8C-8EC9-4251-BBBB-5DFD3BB5F9B9}" type="pres">
      <dgm:prSet presAssocID="{38140E62-A6E0-42F5-BD20-1B02A38E67F7}" presName="sibTrans" presStyleCnt="0"/>
      <dgm:spPr/>
    </dgm:pt>
    <dgm:pt modelId="{EE9EEC66-5F94-4FEC-994A-ABD2D562DFD2}" type="pres">
      <dgm:prSet presAssocID="{7A2D4E1A-3187-43AA-83DC-00F6DE41195B}" presName="node" presStyleLbl="node1" presStyleIdx="6" presStyleCnt="11" custScaleX="32292" custScaleY="13854" custLinFactNeighborX="-23231" custLinFactNeighborY="-286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3714E1-C267-4D04-858A-4BE8B95A4BF1}" type="pres">
      <dgm:prSet presAssocID="{4F3D7824-74FD-4EDA-A223-194CE98CB18F}" presName="sibTrans" presStyleCnt="0"/>
      <dgm:spPr/>
    </dgm:pt>
    <dgm:pt modelId="{91EDD5E6-9F15-4049-84DA-E1424AA74634}" type="pres">
      <dgm:prSet presAssocID="{BFE66A04-100A-4241-9353-1AA6B648B057}" presName="node" presStyleLbl="node1" presStyleIdx="7" presStyleCnt="11" custScaleX="25773" custScaleY="14597" custLinFactNeighborX="61446" custLinFactNeighborY="2080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1A9553-046E-47D8-A1A9-7D3A7073E8D3}" type="pres">
      <dgm:prSet presAssocID="{619A0D81-BDDB-46BA-AF88-FD1FA5F23F2C}" presName="sibTrans" presStyleCnt="0"/>
      <dgm:spPr/>
    </dgm:pt>
    <dgm:pt modelId="{84123697-8F52-4E87-A5A4-E94C9E17D2D6}" type="pres">
      <dgm:prSet presAssocID="{8A8A52B2-26E1-4656-BA5E-203E0CAB581E}" presName="node" presStyleLbl="node1" presStyleIdx="8" presStyleCnt="11" custScaleX="13258" custScaleY="14597" custLinFactNeighborX="27774" custLinFactNeighborY="-259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086B66-8BE2-40BB-9A58-F229F3FA2A7B}" type="pres">
      <dgm:prSet presAssocID="{4500149B-18CA-4DAB-AD5B-EBAA66D9CC31}" presName="sibTrans" presStyleCnt="0"/>
      <dgm:spPr/>
    </dgm:pt>
    <dgm:pt modelId="{B3EA9238-90FD-46CD-9AE7-E9C41133EA22}" type="pres">
      <dgm:prSet presAssocID="{ED5A0478-1EC2-4D40-943E-E1DD2C6C7472}" presName="node" presStyleLbl="node1" presStyleIdx="9" presStyleCnt="11" custScaleX="25773" custScaleY="14597" custLinFactNeighborX="-29005" custLinFactNeighborY="2080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15A0E0-AF1E-4649-AC23-0B3D8550C160}" type="pres">
      <dgm:prSet presAssocID="{87E09C93-8195-4003-89D6-7CB9498215A1}" presName="sibTrans" presStyleCnt="0"/>
      <dgm:spPr/>
    </dgm:pt>
    <dgm:pt modelId="{CEE5F52C-DB02-4BEE-A3A3-A1B9243558D9}" type="pres">
      <dgm:prSet presAssocID="{B021AA15-F57E-4B53-8250-87660D81FFB5}" presName="node" presStyleLbl="node1" presStyleIdx="10" presStyleCnt="11" custScaleX="25773" custScaleY="14597" custLinFactNeighborX="-30970" custLinFactNeighborY="-1045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F3EEE25-BE3B-43F0-8A05-D96F90FD7F43}" type="presOf" srcId="{ED5A0478-1EC2-4D40-943E-E1DD2C6C7472}" destId="{B3EA9238-90FD-46CD-9AE7-E9C41133EA22}" srcOrd="0" destOrd="0" presId="urn:microsoft.com/office/officeart/2005/8/layout/default"/>
    <dgm:cxn modelId="{36E72FAE-352A-4626-BA5B-3F28076C07EB}" srcId="{DD2BF010-23A2-412F-A5D7-B41A31505BCE}" destId="{F7180B45-3B8B-46E5-A484-5A87AA40CA93}" srcOrd="1" destOrd="0" parTransId="{33737FD9-5718-46D3-B81D-5FC7D4E5C32E}" sibTransId="{79F987C3-0EF0-490A-A88E-EA632990EE8E}"/>
    <dgm:cxn modelId="{6FAC7766-4E76-4DED-89BC-5A484A8EE162}" type="presOf" srcId="{B021AA15-F57E-4B53-8250-87660D81FFB5}" destId="{CEE5F52C-DB02-4BEE-A3A3-A1B9243558D9}" srcOrd="0" destOrd="0" presId="urn:microsoft.com/office/officeart/2005/8/layout/default"/>
    <dgm:cxn modelId="{D28A81FA-99E6-414B-B23A-3AD81FCA62A1}" type="presOf" srcId="{BB5C512F-A479-4085-B2FE-2E08B27C93D2}" destId="{E892B5B8-B549-4D6B-B7AB-E4DCAA401947}" srcOrd="0" destOrd="0" presId="urn:microsoft.com/office/officeart/2005/8/layout/default"/>
    <dgm:cxn modelId="{24626FDD-281E-435A-AC3E-1746FDB41C75}" type="presOf" srcId="{27CC2163-4AEA-426B-80CB-B23D73F9ADBD}" destId="{69935AEC-4412-4D58-A199-13A3C5741452}" srcOrd="0" destOrd="0" presId="urn:microsoft.com/office/officeart/2005/8/layout/default"/>
    <dgm:cxn modelId="{AF7AB621-0BA8-4CFB-AED6-A47F21BD26AE}" type="presOf" srcId="{8A8A52B2-26E1-4656-BA5E-203E0CAB581E}" destId="{84123697-8F52-4E87-A5A4-E94C9E17D2D6}" srcOrd="0" destOrd="0" presId="urn:microsoft.com/office/officeart/2005/8/layout/default"/>
    <dgm:cxn modelId="{79710AEC-1CBE-4EC5-866F-D2BE05652767}" srcId="{DD2BF010-23A2-412F-A5D7-B41A31505BCE}" destId="{E3C34442-2209-4A04-9CEF-84A629B1D18E}" srcOrd="3" destOrd="0" parTransId="{6BB97C21-B5FD-497B-8C0F-17FFBBE267A6}" sibTransId="{162B711F-1C03-4D64-AE61-A2F46C68E946}"/>
    <dgm:cxn modelId="{1F319A1C-DD7C-4847-88DE-4B6A4C08BC64}" srcId="{DD2BF010-23A2-412F-A5D7-B41A31505BCE}" destId="{A3131814-48BD-4F69-9B28-1EE3789E1470}" srcOrd="5" destOrd="0" parTransId="{58CFD723-7581-49D7-A23C-202D4CD336C4}" sibTransId="{38140E62-A6E0-42F5-BD20-1B02A38E67F7}"/>
    <dgm:cxn modelId="{4C9CC5E0-7332-4E91-A1F7-E0B54021DF45}" srcId="{DD2BF010-23A2-412F-A5D7-B41A31505BCE}" destId="{978B2C5B-C9E2-4D1C-AC19-4B8A6370E210}" srcOrd="4" destOrd="0" parTransId="{554CFE04-0862-42AC-A886-BFAE1B111D5D}" sibTransId="{36C5ACB3-1EFE-42BB-B3F3-035C777B3D79}"/>
    <dgm:cxn modelId="{7143DE71-B7A7-4DDE-949E-EE6961D4408D}" type="presOf" srcId="{DD2BF010-23A2-412F-A5D7-B41A31505BCE}" destId="{2C099883-15D7-41D1-A8B4-E5483C3641EF}" srcOrd="0" destOrd="0" presId="urn:microsoft.com/office/officeart/2005/8/layout/default"/>
    <dgm:cxn modelId="{71666AEF-2143-40AF-924F-B59565B6B99F}" srcId="{DD2BF010-23A2-412F-A5D7-B41A31505BCE}" destId="{BFE66A04-100A-4241-9353-1AA6B648B057}" srcOrd="7" destOrd="0" parTransId="{4156C838-59A3-4098-8099-A2FD813ED9B8}" sibTransId="{619A0D81-BDDB-46BA-AF88-FD1FA5F23F2C}"/>
    <dgm:cxn modelId="{04D176BE-C576-4DFB-8400-905AFFC92FBB}" type="presOf" srcId="{A3131814-48BD-4F69-9B28-1EE3789E1470}" destId="{96A978E8-0C72-4238-8668-293BCAE1FF48}" srcOrd="0" destOrd="0" presId="urn:microsoft.com/office/officeart/2005/8/layout/default"/>
    <dgm:cxn modelId="{104F6072-1494-470D-A301-CF5AA9F33F5B}" type="presOf" srcId="{978B2C5B-C9E2-4D1C-AC19-4B8A6370E210}" destId="{A402406A-1DF2-464F-95D8-C5AC9F21B313}" srcOrd="0" destOrd="0" presId="urn:microsoft.com/office/officeart/2005/8/layout/default"/>
    <dgm:cxn modelId="{24A87898-76C0-458B-90AD-CC54D38B62E0}" type="presOf" srcId="{F7180B45-3B8B-46E5-A484-5A87AA40CA93}" destId="{6A218322-61AC-498C-8049-B6B789250ED2}" srcOrd="0" destOrd="0" presId="urn:microsoft.com/office/officeart/2005/8/layout/default"/>
    <dgm:cxn modelId="{AE988B2D-10C7-411C-8BB9-AAC1A3EE0F88}" type="presOf" srcId="{BFE66A04-100A-4241-9353-1AA6B648B057}" destId="{91EDD5E6-9F15-4049-84DA-E1424AA74634}" srcOrd="0" destOrd="0" presId="urn:microsoft.com/office/officeart/2005/8/layout/default"/>
    <dgm:cxn modelId="{AC10E733-B724-4A8A-98AC-4F18364972D9}" srcId="{DD2BF010-23A2-412F-A5D7-B41A31505BCE}" destId="{ED5A0478-1EC2-4D40-943E-E1DD2C6C7472}" srcOrd="9" destOrd="0" parTransId="{9FF6A462-95CE-4896-AD2A-8EFA8F759346}" sibTransId="{87E09C93-8195-4003-89D6-7CB9498215A1}"/>
    <dgm:cxn modelId="{C7306DC2-B94C-4E34-B109-AC3F3A3B77A5}" srcId="{DD2BF010-23A2-412F-A5D7-B41A31505BCE}" destId="{27CC2163-4AEA-426B-80CB-B23D73F9ADBD}" srcOrd="2" destOrd="0" parTransId="{621B2C75-D27B-4D98-843F-F97EC86AAFF2}" sibTransId="{ACAFAEBD-635A-4487-A9D8-E86AB82F2A7C}"/>
    <dgm:cxn modelId="{30819D1A-BE1B-4A06-9AF2-27A963E6A7A0}" type="presOf" srcId="{7A2D4E1A-3187-43AA-83DC-00F6DE41195B}" destId="{EE9EEC66-5F94-4FEC-994A-ABD2D562DFD2}" srcOrd="0" destOrd="0" presId="urn:microsoft.com/office/officeart/2005/8/layout/default"/>
    <dgm:cxn modelId="{1CE60331-6DB8-4228-B07B-2739C602516D}" srcId="{DD2BF010-23A2-412F-A5D7-B41A31505BCE}" destId="{8A8A52B2-26E1-4656-BA5E-203E0CAB581E}" srcOrd="8" destOrd="0" parTransId="{025A402A-2B3E-426D-B542-848964F02E40}" sibTransId="{4500149B-18CA-4DAB-AD5B-EBAA66D9CC31}"/>
    <dgm:cxn modelId="{A8FCD258-562B-4DAF-BF70-C77B5457C2E8}" srcId="{DD2BF010-23A2-412F-A5D7-B41A31505BCE}" destId="{BB5C512F-A479-4085-B2FE-2E08B27C93D2}" srcOrd="0" destOrd="0" parTransId="{6FEEF2FB-B88E-4529-81D9-D9A39847E900}" sibTransId="{0F4FA8B2-369B-4510-9A80-310F6B296E9D}"/>
    <dgm:cxn modelId="{25979DEB-438C-4B58-A96D-E12300437F5F}" srcId="{DD2BF010-23A2-412F-A5D7-B41A31505BCE}" destId="{B021AA15-F57E-4B53-8250-87660D81FFB5}" srcOrd="10" destOrd="0" parTransId="{8464C7F1-FB60-48C6-8984-355E58372B87}" sibTransId="{9890BDBE-A633-46D0-ABCA-FF2434FC3EE9}"/>
    <dgm:cxn modelId="{33C2376B-93ED-4FE1-876E-8F3F4C6105FE}" srcId="{DD2BF010-23A2-412F-A5D7-B41A31505BCE}" destId="{7A2D4E1A-3187-43AA-83DC-00F6DE41195B}" srcOrd="6" destOrd="0" parTransId="{4E85417B-53C4-492F-BADB-3F5453BB5005}" sibTransId="{4F3D7824-74FD-4EDA-A223-194CE98CB18F}"/>
    <dgm:cxn modelId="{DBB1E519-4EC4-41D9-BE7A-BC1356D5ABA9}" type="presOf" srcId="{E3C34442-2209-4A04-9CEF-84A629B1D18E}" destId="{26122B0A-8113-45F7-83D7-6E70F3CF4237}" srcOrd="0" destOrd="0" presId="urn:microsoft.com/office/officeart/2005/8/layout/default"/>
    <dgm:cxn modelId="{2EFED5E5-88F5-4CAB-A74C-F5600399CA55}" type="presParOf" srcId="{2C099883-15D7-41D1-A8B4-E5483C3641EF}" destId="{E892B5B8-B549-4D6B-B7AB-E4DCAA401947}" srcOrd="0" destOrd="0" presId="urn:microsoft.com/office/officeart/2005/8/layout/default"/>
    <dgm:cxn modelId="{9B38EA00-50F1-4A8F-BA37-6DAAD299B6DE}" type="presParOf" srcId="{2C099883-15D7-41D1-A8B4-E5483C3641EF}" destId="{028424D1-B4F6-46BB-B076-A4994ECFBA80}" srcOrd="1" destOrd="0" presId="urn:microsoft.com/office/officeart/2005/8/layout/default"/>
    <dgm:cxn modelId="{0C245618-EC94-4B9B-B80F-2E5F1957D757}" type="presParOf" srcId="{2C099883-15D7-41D1-A8B4-E5483C3641EF}" destId="{6A218322-61AC-498C-8049-B6B789250ED2}" srcOrd="2" destOrd="0" presId="urn:microsoft.com/office/officeart/2005/8/layout/default"/>
    <dgm:cxn modelId="{F815880C-545C-464E-A227-7F48C53DDE17}" type="presParOf" srcId="{2C099883-15D7-41D1-A8B4-E5483C3641EF}" destId="{17BB4752-9BC4-4353-A1D1-5A60E3E86A03}" srcOrd="3" destOrd="0" presId="urn:microsoft.com/office/officeart/2005/8/layout/default"/>
    <dgm:cxn modelId="{CE226A04-705D-4BFF-A0A8-46EC5DEBC11E}" type="presParOf" srcId="{2C099883-15D7-41D1-A8B4-E5483C3641EF}" destId="{69935AEC-4412-4D58-A199-13A3C5741452}" srcOrd="4" destOrd="0" presId="urn:microsoft.com/office/officeart/2005/8/layout/default"/>
    <dgm:cxn modelId="{2D0EA1D2-3707-4483-9B26-083574192B37}" type="presParOf" srcId="{2C099883-15D7-41D1-A8B4-E5483C3641EF}" destId="{70B2B10C-134B-48B6-8BBE-D166564E2BB5}" srcOrd="5" destOrd="0" presId="urn:microsoft.com/office/officeart/2005/8/layout/default"/>
    <dgm:cxn modelId="{1A210961-A144-4253-A282-A2089367BF5B}" type="presParOf" srcId="{2C099883-15D7-41D1-A8B4-E5483C3641EF}" destId="{26122B0A-8113-45F7-83D7-6E70F3CF4237}" srcOrd="6" destOrd="0" presId="urn:microsoft.com/office/officeart/2005/8/layout/default"/>
    <dgm:cxn modelId="{82A54DCF-86D4-407B-8B4D-89B71D8AAB50}" type="presParOf" srcId="{2C099883-15D7-41D1-A8B4-E5483C3641EF}" destId="{4BBD89E1-63D2-4A9F-889F-37F0995943F6}" srcOrd="7" destOrd="0" presId="urn:microsoft.com/office/officeart/2005/8/layout/default"/>
    <dgm:cxn modelId="{B93D085D-4CB1-43A3-96F3-6BAC3EA597EC}" type="presParOf" srcId="{2C099883-15D7-41D1-A8B4-E5483C3641EF}" destId="{A402406A-1DF2-464F-95D8-C5AC9F21B313}" srcOrd="8" destOrd="0" presId="urn:microsoft.com/office/officeart/2005/8/layout/default"/>
    <dgm:cxn modelId="{F0068A82-B478-46E3-823F-61B14286F65E}" type="presParOf" srcId="{2C099883-15D7-41D1-A8B4-E5483C3641EF}" destId="{02F8F5A8-E739-4084-852F-6D406E8C0473}" srcOrd="9" destOrd="0" presId="urn:microsoft.com/office/officeart/2005/8/layout/default"/>
    <dgm:cxn modelId="{0389B8E8-D00B-49AB-9F51-66DD2F92D926}" type="presParOf" srcId="{2C099883-15D7-41D1-A8B4-E5483C3641EF}" destId="{96A978E8-0C72-4238-8668-293BCAE1FF48}" srcOrd="10" destOrd="0" presId="urn:microsoft.com/office/officeart/2005/8/layout/default"/>
    <dgm:cxn modelId="{BF132E22-5BF6-4DD4-97FB-A404D460157C}" type="presParOf" srcId="{2C099883-15D7-41D1-A8B4-E5483C3641EF}" destId="{8C0CFE8C-8EC9-4251-BBBB-5DFD3BB5F9B9}" srcOrd="11" destOrd="0" presId="urn:microsoft.com/office/officeart/2005/8/layout/default"/>
    <dgm:cxn modelId="{AD259C79-E846-412A-A202-8F4754CBBC15}" type="presParOf" srcId="{2C099883-15D7-41D1-A8B4-E5483C3641EF}" destId="{EE9EEC66-5F94-4FEC-994A-ABD2D562DFD2}" srcOrd="12" destOrd="0" presId="urn:microsoft.com/office/officeart/2005/8/layout/default"/>
    <dgm:cxn modelId="{6C24D9ED-C9E4-4589-B416-7325E2EB7A12}" type="presParOf" srcId="{2C099883-15D7-41D1-A8B4-E5483C3641EF}" destId="{7B3714E1-C267-4D04-858A-4BE8B95A4BF1}" srcOrd="13" destOrd="0" presId="urn:microsoft.com/office/officeart/2005/8/layout/default"/>
    <dgm:cxn modelId="{A6B103A0-A969-482D-B652-A55C5E5AD527}" type="presParOf" srcId="{2C099883-15D7-41D1-A8B4-E5483C3641EF}" destId="{91EDD5E6-9F15-4049-84DA-E1424AA74634}" srcOrd="14" destOrd="0" presId="urn:microsoft.com/office/officeart/2005/8/layout/default"/>
    <dgm:cxn modelId="{7E1BF242-40C1-4FD6-B830-8728193F6254}" type="presParOf" srcId="{2C099883-15D7-41D1-A8B4-E5483C3641EF}" destId="{D11A9553-046E-47D8-A1A9-7D3A7073E8D3}" srcOrd="15" destOrd="0" presId="urn:microsoft.com/office/officeart/2005/8/layout/default"/>
    <dgm:cxn modelId="{AC815E01-0B4F-427B-9A6A-13372ED2C240}" type="presParOf" srcId="{2C099883-15D7-41D1-A8B4-E5483C3641EF}" destId="{84123697-8F52-4E87-A5A4-E94C9E17D2D6}" srcOrd="16" destOrd="0" presId="urn:microsoft.com/office/officeart/2005/8/layout/default"/>
    <dgm:cxn modelId="{CCEBC70A-3A99-4E66-AC65-0DA2D7465360}" type="presParOf" srcId="{2C099883-15D7-41D1-A8B4-E5483C3641EF}" destId="{82086B66-8BE2-40BB-9A58-F229F3FA2A7B}" srcOrd="17" destOrd="0" presId="urn:microsoft.com/office/officeart/2005/8/layout/default"/>
    <dgm:cxn modelId="{9BAB0552-BBDA-4718-99A9-1D678D6B7639}" type="presParOf" srcId="{2C099883-15D7-41D1-A8B4-E5483C3641EF}" destId="{B3EA9238-90FD-46CD-9AE7-E9C41133EA22}" srcOrd="18" destOrd="0" presId="urn:microsoft.com/office/officeart/2005/8/layout/default"/>
    <dgm:cxn modelId="{04B60655-09E6-4251-8CFB-5A87815E17FB}" type="presParOf" srcId="{2C099883-15D7-41D1-A8B4-E5483C3641EF}" destId="{3615A0E0-AF1E-4649-AC23-0B3D8550C160}" srcOrd="19" destOrd="0" presId="urn:microsoft.com/office/officeart/2005/8/layout/default"/>
    <dgm:cxn modelId="{3757A14B-5006-498D-8017-171D9033CD0A}" type="presParOf" srcId="{2C099883-15D7-41D1-A8B4-E5483C3641EF}" destId="{CEE5F52C-DB02-4BEE-A3A3-A1B9243558D9}" srcOrd="20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C549-1170-4DCB-A633-165D28A259DA}" type="datetimeFigureOut">
              <a:rPr lang="ru-RU" smtClean="0"/>
              <a:pPr/>
              <a:t>19.06.2009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C3FD-1F3F-4199-BBDF-EAACDA23427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C549-1170-4DCB-A633-165D28A259DA}" type="datetimeFigureOut">
              <a:rPr lang="ru-RU" smtClean="0"/>
              <a:pPr/>
              <a:t>19.06.2009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C3FD-1F3F-4199-BBDF-EAACDA2342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C549-1170-4DCB-A633-165D28A259DA}" type="datetimeFigureOut">
              <a:rPr lang="ru-RU" smtClean="0"/>
              <a:pPr/>
              <a:t>19.06.2009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C3FD-1F3F-4199-BBDF-EAACDA2342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C549-1170-4DCB-A633-165D28A259DA}" type="datetimeFigureOut">
              <a:rPr lang="ru-RU" smtClean="0"/>
              <a:pPr/>
              <a:t>19.06.2009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C3FD-1F3F-4199-BBDF-EAACDA2342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C549-1170-4DCB-A633-165D28A259DA}" type="datetimeFigureOut">
              <a:rPr lang="ru-RU" smtClean="0"/>
              <a:pPr/>
              <a:t>19.06.2009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B01C3FD-1F3F-4199-BBDF-EAACDA2342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C549-1170-4DCB-A633-165D28A259DA}" type="datetimeFigureOut">
              <a:rPr lang="ru-RU" smtClean="0"/>
              <a:pPr/>
              <a:t>19.06.2009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C3FD-1F3F-4199-BBDF-EAACDA2342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C549-1170-4DCB-A633-165D28A259DA}" type="datetimeFigureOut">
              <a:rPr lang="ru-RU" smtClean="0"/>
              <a:pPr/>
              <a:t>19.06.2009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C3FD-1F3F-4199-BBDF-EAACDA2342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C549-1170-4DCB-A633-165D28A259DA}" type="datetimeFigureOut">
              <a:rPr lang="ru-RU" smtClean="0"/>
              <a:pPr/>
              <a:t>19.06.2009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C3FD-1F3F-4199-BBDF-EAACDA2342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C549-1170-4DCB-A633-165D28A259DA}" type="datetimeFigureOut">
              <a:rPr lang="ru-RU" smtClean="0"/>
              <a:pPr/>
              <a:t>19.06.2009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C3FD-1F3F-4199-BBDF-EAACDA2342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C549-1170-4DCB-A633-165D28A259DA}" type="datetimeFigureOut">
              <a:rPr lang="ru-RU" smtClean="0"/>
              <a:pPr/>
              <a:t>19.06.2009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C3FD-1F3F-4199-BBDF-EAACDA2342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C549-1170-4DCB-A633-165D28A259DA}" type="datetimeFigureOut">
              <a:rPr lang="ru-RU" smtClean="0"/>
              <a:pPr/>
              <a:t>19.06.2009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C3FD-1F3F-4199-BBDF-EAACDA2342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6F8C549-1170-4DCB-A633-165D28A259DA}" type="datetimeFigureOut">
              <a:rPr lang="ru-RU" smtClean="0"/>
              <a:pPr/>
              <a:t>19.06.2009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B01C3FD-1F3F-4199-BBDF-EAACDA23427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Организация программного обеспечения</a:t>
            </a:r>
            <a:br>
              <a:rPr lang="ru-RU" sz="2400" dirty="0" smtClean="0">
                <a:solidFill>
                  <a:schemeClr val="bg1"/>
                </a:solidFill>
              </a:rPr>
            </a:br>
            <a:r>
              <a:rPr lang="ru-RU" sz="2400" dirty="0" smtClean="0">
                <a:solidFill>
                  <a:schemeClr val="bg1"/>
                </a:solidFill>
              </a:rPr>
              <a:t> на платформе Гедымин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1" name="Содержимое 10"/>
          <p:cNvGraphicFramePr>
            <a:graphicFrameLocks noGrp="1"/>
          </p:cNvGraphicFramePr>
          <p:nvPr>
            <p:ph idx="1"/>
          </p:nvPr>
        </p:nvGraphicFramePr>
        <p:xfrm>
          <a:off x="457200" y="1142984"/>
          <a:ext cx="8229600" cy="5169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428596" y="2214554"/>
            <a:ext cx="8286808" cy="1714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286116" y="2428868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000000"/>
                </a:solidFill>
              </a:rPr>
              <a:t>Типовые решения</a:t>
            </a:r>
            <a:endParaRPr lang="ru-RU" sz="2000" dirty="0">
              <a:solidFill>
                <a:srgbClr val="0000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00034" y="4357694"/>
            <a:ext cx="8143932" cy="1714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3214678" y="4572008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Отраслевые решения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062"/>
            <a:ext cx="8229600" cy="511156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Нестандартный интерфейс выбора ТМЦ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5123" name="Picture 3" descr="D:\Презентация\Отвес-накладна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909" y="496426"/>
            <a:ext cx="7048522" cy="62901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11156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Форма выбора остатков ТМЦ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6146" name="Picture 2" descr="D:\Презентация\Форма выбора остатков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95324"/>
            <a:ext cx="8730973" cy="5734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32969"/>
            <a:ext cx="8229600" cy="511156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Форма приема заявок от покупателей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7170" name="Picture 2" descr="D:\Презентация\Заявка на маршрут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" y="822038"/>
            <a:ext cx="8953500" cy="5857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/>
          <a:lstStyle/>
          <a:p>
            <a:r>
              <a:rPr lang="ru-RU" sz="2400" dirty="0" smtClean="0">
                <a:solidFill>
                  <a:schemeClr val="bg1"/>
                </a:solidFill>
              </a:rPr>
              <a:t>Отраслевое решение «Общепит»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8194" name="Picture 2" descr="D:\Презентация\Меню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518" y="790217"/>
            <a:ext cx="8246886" cy="58975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34938"/>
            <a:ext cx="8229600" cy="507980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Рабочее место официанта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9218" name="Picture 2" descr="D:\Презентация\Ресторан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644" y="778383"/>
            <a:ext cx="8807512" cy="58653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511156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Рабочее место кассира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Презентация\Касс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085" y="785794"/>
            <a:ext cx="8920062" cy="59293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142852"/>
            <a:ext cx="8229600" cy="414326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Справочник</a:t>
            </a:r>
            <a:r>
              <a:rPr lang="ru-RU" sz="2400" dirty="0" smtClean="0">
                <a:solidFill>
                  <a:schemeClr val="bg1"/>
                </a:solidFill>
                <a:latin typeface="+mn-lt"/>
              </a:rPr>
              <a:t> ТМЦ</a:t>
            </a:r>
            <a:endParaRPr lang="ru-RU" sz="2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26" name="Picture 2" descr="D:\Презентация\Справочник ТМЦ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642918"/>
            <a:ext cx="7000924" cy="6072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939784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Справочник специализированного решения на базе пользовательской таблицы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Презентация\Справочник скот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877" y="1357298"/>
            <a:ext cx="8687841" cy="41566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1475" y="104215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Справочник специализированного решения на базе типового документа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D:\Презентация\Рецептур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07" y="1011260"/>
            <a:ext cx="8946401" cy="56593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9742"/>
            <a:ext cx="8229600" cy="511738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Справочник ТМЦ в режиме выбора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3074" name="Picture 2" descr="D:\Презентация\Форма выбора справвочника ТМЦ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443" y="586174"/>
            <a:ext cx="8501123" cy="62187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Выбор ТМЦ в позициях документа через поиск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4098" name="Picture 2" descr="D:\Презентация\Выбор ТМЦ в гриде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123" y="1242678"/>
            <a:ext cx="8429684" cy="50859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170</TotalTime>
  <Words>77</Words>
  <Application>Microsoft Office PowerPoint</Application>
  <PresentationFormat>Экран (4:3)</PresentationFormat>
  <Paragraphs>27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Апекс</vt:lpstr>
      <vt:lpstr>Организация программного обеспечения  на платформе Гедымин </vt:lpstr>
      <vt:lpstr>Отраслевое решение «Общепит»</vt:lpstr>
      <vt:lpstr>Рабочее место официанта</vt:lpstr>
      <vt:lpstr>Рабочее место кассира</vt:lpstr>
      <vt:lpstr>Справочник ТМЦ</vt:lpstr>
      <vt:lpstr>Справочник специализированного решения на базе пользовательской таблицы</vt:lpstr>
      <vt:lpstr>Справочник специализированного решения на базе типового документа</vt:lpstr>
      <vt:lpstr>Справочник ТМЦ в режиме выбора</vt:lpstr>
      <vt:lpstr>Выбор ТМЦ в позициях документа через поиск</vt:lpstr>
      <vt:lpstr>Нестандартный интерфейс выбора ТМЦ</vt:lpstr>
      <vt:lpstr>Форма выбора остатков ТМЦ</vt:lpstr>
      <vt:lpstr>Форма приема заявок от покупателей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Справочник ТМЦ</dc:title>
  <dc:creator>Alex</dc:creator>
  <cp:lastModifiedBy>Alex</cp:lastModifiedBy>
  <cp:revision>23</cp:revision>
  <dcterms:created xsi:type="dcterms:W3CDTF">2009-06-19T05:48:45Z</dcterms:created>
  <dcterms:modified xsi:type="dcterms:W3CDTF">2009-06-19T08:45:41Z</dcterms:modified>
</cp:coreProperties>
</file>