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Relationship Id="rId4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979450" y="1569025"/>
            <a:ext cx="3185100" cy="97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Производство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ru"/>
              <a:t>Golden Software of Belarus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11700" y="351026"/>
            <a:ext cx="8520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/>
              <a:t>Технологические справочники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75" y="710349"/>
            <a:ext cx="6358925" cy="427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311700" y="351026"/>
            <a:ext cx="8520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/>
              <a:t>Справочник сырья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9050"/>
            <a:ext cx="5898999" cy="38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311700" y="351026"/>
            <a:ext cx="8520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/>
              <a:t>Расчет показателей качества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864625"/>
            <a:ext cx="3728574" cy="29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450" y="2091575"/>
            <a:ext cx="4555850" cy="236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74775" y="208426"/>
            <a:ext cx="8520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/>
              <a:t>Рецептура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350" y="652950"/>
            <a:ext cx="7563451" cy="430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11700" y="351026"/>
            <a:ext cx="8520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/>
              <a:t>Производственное задание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74" y="864624"/>
            <a:ext cx="7308056" cy="37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311700" y="351026"/>
            <a:ext cx="8520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/>
              <a:t>Расчет потребности в сырье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00" y="767324"/>
            <a:ext cx="8270599" cy="42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311700" y="351026"/>
            <a:ext cx="8520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/>
              <a:t>Заявка на сырье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424" y="864625"/>
            <a:ext cx="5873149" cy="39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11700" y="351026"/>
            <a:ext cx="8520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/>
              <a:t>Закладка сырья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00" y="864624"/>
            <a:ext cx="6381199" cy="40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