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EB54C-F517-4CF9-B962-BDDF53A14925}" v="5" dt="2021-02-04T21:54:47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a Stelet" userId="0a8fb1c90e065310" providerId="LiveId" clId="{286EB54C-F517-4CF9-B962-BDDF53A14925}"/>
    <pc:docChg chg="modSld">
      <pc:chgData name="Andreia Stelet" userId="0a8fb1c90e065310" providerId="LiveId" clId="{286EB54C-F517-4CF9-B962-BDDF53A14925}" dt="2021-02-04T21:54:47.555" v="4"/>
      <pc:docMkLst>
        <pc:docMk/>
      </pc:docMkLst>
      <pc:sldChg chg="modTransition">
        <pc:chgData name="Andreia Stelet" userId="0a8fb1c90e065310" providerId="LiveId" clId="{286EB54C-F517-4CF9-B962-BDDF53A14925}" dt="2021-02-04T21:54:15.602" v="0"/>
        <pc:sldMkLst>
          <pc:docMk/>
          <pc:sldMk cId="4200151190" sldId="256"/>
        </pc:sldMkLst>
      </pc:sldChg>
      <pc:sldChg chg="modTransition">
        <pc:chgData name="Andreia Stelet" userId="0a8fb1c90e065310" providerId="LiveId" clId="{286EB54C-F517-4CF9-B962-BDDF53A14925}" dt="2021-02-04T21:54:36.787" v="1"/>
        <pc:sldMkLst>
          <pc:docMk/>
          <pc:sldMk cId="3698468783" sldId="257"/>
        </pc:sldMkLst>
      </pc:sldChg>
      <pc:sldChg chg="modTransition">
        <pc:chgData name="Andreia Stelet" userId="0a8fb1c90e065310" providerId="LiveId" clId="{286EB54C-F517-4CF9-B962-BDDF53A14925}" dt="2021-02-04T21:54:40.915" v="2"/>
        <pc:sldMkLst>
          <pc:docMk/>
          <pc:sldMk cId="2154003230" sldId="258"/>
        </pc:sldMkLst>
      </pc:sldChg>
      <pc:sldChg chg="modTransition">
        <pc:chgData name="Andreia Stelet" userId="0a8fb1c90e065310" providerId="LiveId" clId="{286EB54C-F517-4CF9-B962-BDDF53A14925}" dt="2021-02-04T21:54:43.482" v="3"/>
        <pc:sldMkLst>
          <pc:docMk/>
          <pc:sldMk cId="506059370" sldId="259"/>
        </pc:sldMkLst>
      </pc:sldChg>
      <pc:sldChg chg="modTransition">
        <pc:chgData name="Andreia Stelet" userId="0a8fb1c90e065310" providerId="LiveId" clId="{286EB54C-F517-4CF9-B962-BDDF53A14925}" dt="2021-02-04T21:54:47.555" v="4"/>
        <pc:sldMkLst>
          <pc:docMk/>
          <pc:sldMk cId="95989838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4B946-4DD7-4E92-97D3-EE96DAE59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95857E-63D8-4E91-A6A4-7D08E9950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F4852-F655-46CA-8ADE-61C7BC8E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8179C-4E27-453C-8344-516268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333827-AF5A-4932-BC44-A61965E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0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89889-DF41-4D45-B062-7CB1D570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66A336-CB50-4ACE-853C-388F1123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25614-1C1C-493C-AD02-CB3425EB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C93B49-7424-4466-BC6E-86AC9DA6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B17F5-5FEB-49AE-A249-8916A661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ED591-EC1B-4256-B6E3-5F93F5CA3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3BE69D-62D7-45BF-BB85-8E56FBDAA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9BEBF-00B1-42BD-AFCA-CA922C00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FE1BE3-9394-4354-B22E-F0F29595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F47B5-F59B-451E-8E43-1AC8A0B3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30E2D-481A-4009-944C-B1DE1555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60053-AEEF-4108-A4C4-AB2821A8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D8997-1A8F-43A3-ACC9-E07B92B2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56A8A4-53D1-465E-AB3D-960964C4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74E3F-D277-4142-A76F-254C1642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9A06-C55D-4E63-BB02-D4CB6A68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BF985-E379-49CF-A3D2-C52096B2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4EE57-8685-43D6-8602-6323438C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0B6CA-4C86-4A83-BA38-77C35563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8CDF0-4EA2-4D02-A9E8-0FB83AD9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5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11525-22E6-454E-BDDB-0276519F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AC29F-D74C-463E-BF0E-F4CB04BE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276F2-ACCC-422E-A157-800284EDF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0DF08C-948A-4E86-9090-1F4CBF7C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4DD7E5-248C-4072-8D41-09EDD6A0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6D0CE8-5FB1-46C0-A3CD-DD68882C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75849-8BBA-435A-A29E-82C24F81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95BD1-A27D-4697-B306-5F51FC1D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37926-408D-401D-B531-76EAB3E37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17B2DA-3FEB-4969-9429-416DB65AC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5AA38A-BE28-4738-9E69-4B7AC4350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9F9697-B88E-4AC5-B7E8-8F6894DD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AC3DF3-4C19-4BE0-AE62-55E2AC9A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D77A51-A457-4E0E-BD2D-75BF676A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993AF-D807-4528-82F8-71EF836F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890398-FE48-465A-9E0F-9F2D6014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AA5078-568A-4F3A-BCDC-DB8F8811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B17375-EF37-43E3-89E3-5A87B6A7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45244-AE20-4A9E-86A8-02349394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BC7F5B-A9D1-4593-A13A-9D330E40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540CD1-C54E-4839-B8E3-808F03E7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E8C53-9EE5-4F33-84E5-AC55BB33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E6FA0-6714-4AFA-A5C1-894BED1E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10D96E-ABAA-4442-A41C-266E62BD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C2F73D-C7E6-460B-A215-5B8A9360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B45D8-C056-4012-ABBF-7F2A5350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203EA8-5D68-4AAE-8655-3899AD03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F8574-5DA8-4066-BB3A-D0F7885E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741460-B938-438A-B44A-B07346A64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9DBFE-D4A4-43DD-AAAE-1B6A0E257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C97A2-BC86-4F8F-880F-9310B197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727C10-2F51-4C2A-B3FA-85E0E9DF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AF33C1-A347-4445-97EA-C512BC88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B365CC-3F22-4D73-B41A-BA7F632B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218C2E-E78B-45AC-8071-EE0C2E4E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C63EE-2244-48D0-A031-4697E18F7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5D81-0B9B-4B8F-B70D-B77D87BE928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A2156-02ED-4300-8D45-04BA362A5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7F3A56-0D6D-43C1-BFF4-D1A4FDF88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FA68-7D26-49C0-86AF-2DA5AB92E7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4C831-5B55-429A-82BF-E1874B16D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/>
                </a:solidFill>
              </a:rPr>
              <a:t>Grupo de Estudos – Resgatando SJC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5AD4F-DF32-4A51-984F-F60C1AE8C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Tecnologia da Informação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51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B2ED9AB-2AF9-49DA-9268-AF636BC78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16" y="336936"/>
            <a:ext cx="8253968" cy="6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isco Magnético 1">
            <a:extLst>
              <a:ext uri="{FF2B5EF4-FFF2-40B4-BE49-F238E27FC236}">
                <a16:creationId xmlns:a16="http://schemas.microsoft.com/office/drawing/2014/main" id="{6CF176CC-7DD0-4D24-A004-A55C7EFFACC5}"/>
              </a:ext>
            </a:extLst>
          </p:cNvPr>
          <p:cNvSpPr/>
          <p:nvPr/>
        </p:nvSpPr>
        <p:spPr>
          <a:xfrm>
            <a:off x="2024743" y="1810139"/>
            <a:ext cx="1884784" cy="2425959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07A056-49CF-42B7-9302-04DDAB12ABDC}"/>
              </a:ext>
            </a:extLst>
          </p:cNvPr>
          <p:cNvSpPr txBox="1"/>
          <p:nvPr/>
        </p:nvSpPr>
        <p:spPr>
          <a:xfrm>
            <a:off x="3909527" y="475861"/>
            <a:ext cx="391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b="1" dirty="0"/>
              <a:t>Dados – Estruturados e Não Estruturados</a:t>
            </a:r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6403F1-4DC5-4221-9CEC-3F414774FB55}"/>
              </a:ext>
            </a:extLst>
          </p:cNvPr>
          <p:cNvSpPr txBox="1"/>
          <p:nvPr/>
        </p:nvSpPr>
        <p:spPr>
          <a:xfrm>
            <a:off x="2118049" y="4488024"/>
            <a:ext cx="17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2FC638-C997-4900-8406-0854DE263763}"/>
              </a:ext>
            </a:extLst>
          </p:cNvPr>
          <p:cNvSpPr txBox="1"/>
          <p:nvPr/>
        </p:nvSpPr>
        <p:spPr>
          <a:xfrm>
            <a:off x="5374433" y="1576873"/>
            <a:ext cx="5430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Dados não estruturados – não seguem um padrão, podem ser imagens, textos, </a:t>
            </a:r>
            <a:r>
              <a:rPr lang="pt-BR" dirty="0" err="1"/>
              <a:t>etc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Dados estruturados – normalmente dados operacionais de uma área de negócios, seguem um padrão, uma estrutura definida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0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2C5F99-F5D7-43DC-8F70-47E60359D9C7}"/>
              </a:ext>
            </a:extLst>
          </p:cNvPr>
          <p:cNvSpPr txBox="1"/>
          <p:nvPr/>
        </p:nvSpPr>
        <p:spPr>
          <a:xfrm>
            <a:off x="3806890" y="391886"/>
            <a:ext cx="483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Cloud </a:t>
            </a:r>
            <a:r>
              <a:rPr lang="pt-BR" sz="2000" b="1" dirty="0" err="1">
                <a:solidFill>
                  <a:schemeClr val="accent1"/>
                </a:solidFill>
              </a:rPr>
              <a:t>Computing</a:t>
            </a:r>
            <a:r>
              <a:rPr lang="pt-BR" sz="2000" b="1" dirty="0">
                <a:solidFill>
                  <a:schemeClr val="accent1"/>
                </a:solidFill>
              </a:rPr>
              <a:t> - Nuvem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4" name="Imagem 3" descr="Desenho de uma casa&#10;&#10;Descrição gerada automaticamente">
            <a:extLst>
              <a:ext uri="{FF2B5EF4-FFF2-40B4-BE49-F238E27FC236}">
                <a16:creationId xmlns:a16="http://schemas.microsoft.com/office/drawing/2014/main" id="{07F3E8B2-75C6-489D-8B47-863E4F3C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0" y="3334456"/>
            <a:ext cx="2857500" cy="1905000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EBDC4D5E-5215-4DD0-9743-EF755C691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22" y="1781881"/>
            <a:ext cx="59626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5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32F1AC9-7C72-4599-96F1-3D1725DC480D}"/>
              </a:ext>
            </a:extLst>
          </p:cNvPr>
          <p:cNvSpPr txBox="1"/>
          <p:nvPr/>
        </p:nvSpPr>
        <p:spPr>
          <a:xfrm>
            <a:off x="4550228" y="466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1"/>
                </a:solidFill>
              </a:rPr>
              <a:t>Cloud </a:t>
            </a:r>
            <a:r>
              <a:rPr lang="pt-BR" sz="1800" b="1" dirty="0" err="1">
                <a:solidFill>
                  <a:schemeClr val="accent1"/>
                </a:solidFill>
              </a:rPr>
              <a:t>Computing</a:t>
            </a:r>
            <a:r>
              <a:rPr lang="pt-BR" sz="1800" b="1" dirty="0">
                <a:solidFill>
                  <a:schemeClr val="accent1"/>
                </a:solidFill>
              </a:rPr>
              <a:t> - Nuvem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52D8C8B-5AAA-4C6C-9633-CCB251FA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2" y="1559387"/>
            <a:ext cx="10970845" cy="51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9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Grupo de Estudos – Resgatando SJC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de Estudos – Resgatando SJC</dc:title>
  <dc:creator>Andreia Stelet</dc:creator>
  <cp:lastModifiedBy>Andreia Stelet</cp:lastModifiedBy>
  <cp:revision>3</cp:revision>
  <dcterms:created xsi:type="dcterms:W3CDTF">2021-02-04T21:30:52Z</dcterms:created>
  <dcterms:modified xsi:type="dcterms:W3CDTF">2021-02-04T21:54:50Z</dcterms:modified>
</cp:coreProperties>
</file>