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6a4e15a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6a4e15a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b6a4e15a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b6a4e15a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b6a4e15a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b6a4e15a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b6a4e15a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b6a4e15a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b6a4e15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b6a4e15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6a4e15a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6a4e15a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b6a4e15a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b6a4e15a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b6a4e15a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b6a4e15a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b7f9202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b7f9202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b6a4e15a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b6a4e15a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b6a4e15a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b6a4e15a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c36d122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c36d122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KIXdbeXthGzDFTey1h4jvZIqKxxFHPVf/view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428402"/>
            <a:ext cx="71367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Tastatură Inteligentă cu Recunoaștere</a:t>
            </a:r>
            <a:endParaRPr sz="2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333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o" sz="2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Comportamentală asistată de AI</a:t>
            </a:r>
            <a:endParaRPr sz="6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571750"/>
            <a:ext cx="48705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o" sz="1300"/>
              <a:t>Absolvent </a:t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o" sz="1300"/>
              <a:t>Ioan-Andrei </a:t>
            </a:r>
            <a:r>
              <a:rPr lang="ro" sz="1300"/>
              <a:t>Ivașcu</a:t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o" sz="1300"/>
              <a:t>Coordonator științific</a:t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o" sz="1300"/>
              <a:t> Lect.dr. Bogdan Dumitru</a:t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o" sz="1300"/>
              <a:t> București, iunie 2025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Inteligență artificială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 analizate: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Taste apăsate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 între acțiuni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 de volum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Distanță (proximitate)</a:t>
            </a:r>
            <a:endParaRPr sz="2000"/>
          </a:p>
        </p:txBody>
      </p:sp>
      <p:pic>
        <p:nvPicPr>
          <p:cNvPr id="130" name="Google Shape;130;p22" title="ai_flow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50" y="476250"/>
            <a:ext cx="321945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803850" y="1266325"/>
            <a:ext cx="53265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/>
              <a:t> Model: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Random Forest (scikit-learn)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Vectori extrași din loguri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Etichete create manual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/>
              <a:t>Rezultate: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Acuratețe ~70%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Probleme întâmpinate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Debounce instabil</a:t>
            </a:r>
            <a:br>
              <a:rPr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lent</a:t>
            </a:r>
            <a:r>
              <a:rPr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desenul imaginilor mari</a:t>
            </a:r>
            <a:br>
              <a:rPr lang="ro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SD</a:t>
            </a:r>
            <a:r>
              <a:rPr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eșuează uneori la inițializare</a:t>
            </a:r>
            <a:br>
              <a:rPr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insuficiente</a:t>
            </a:r>
            <a:r>
              <a:rPr lang="r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pentru AI </a:t>
            </a:r>
            <a:endParaRPr sz="26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75" y="667425"/>
            <a:ext cx="3403600" cy="38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Demo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07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825" y="1216010"/>
            <a:ext cx="6050352" cy="34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 și contribuții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Realizări: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Tastatură cu LCD, potențiometre si senzori</a:t>
            </a:r>
            <a:b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Aplicație desktop complet funcțională (PyQt6)</a:t>
            </a:r>
            <a:b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Recunoaștere comportamentală cu Random Forest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640150" y="2880175"/>
            <a:ext cx="38637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/>
              <a:t> Viitor: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AI mai precis cu mai multe date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Comenzi vocale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Upload direct pe SD card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572000" y="1266325"/>
            <a:ext cx="40566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/>
              <a:t>Contribuții: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PCB proiectat personal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Firmware ESP32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Arhitectură modulară și extensibilă (HW + SW)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Context și motivație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Tastaturile macro comerciale sunt </a:t>
            </a:r>
            <a: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scumpe, limitate</a:t>
            </a: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și greu de personalizat</a:t>
            </a:r>
            <a:b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oferă acces la firmware, nu integrează senzori sau AI</a:t>
            </a:r>
            <a:b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vrut să creez o soluție </a:t>
            </a:r>
            <a: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accesibilă și deschisă</a:t>
            </a: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construită de la zero</a:t>
            </a:r>
            <a:b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Proiectul combină </a:t>
            </a:r>
            <a: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interacțiune om–calculator, AI și electronică embedded</a:t>
            </a:r>
            <a:b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o provocare care mi-a permis să îmbin </a:t>
            </a:r>
            <a: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hardware, software și securitate comportamentală</a:t>
            </a:r>
            <a:br>
              <a:rPr b="1" lang="r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Obiective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Construcția hardware-ului</a:t>
            </a:r>
            <a:b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Comunicare bidirecțională ESP32 ↔ PC</a:t>
            </a:r>
            <a:b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al volumului</a:t>
            </a:r>
            <a: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Afișare de imagini</a:t>
            </a:r>
            <a:b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Recunoașterea comportamentală a utilizatorulu</a:t>
            </a: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b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Aplicație desktop (GUI)</a:t>
            </a:r>
            <a:r>
              <a:rPr lang="r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sistemului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 title="Project_architecture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64" y="1266327"/>
            <a:ext cx="681387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 title="descompunerea_problemei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5092"/>
            <a:ext cx="3425350" cy="374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25" y="1071637"/>
            <a:ext cx="2126900" cy="38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00339" y="-1590625"/>
            <a:ext cx="3943325" cy="83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Firmware </a:t>
            </a:r>
            <a:r>
              <a:rPr lang="ro"/>
              <a:t>ESP32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Inițializează toate componentele: LCD, card SD, microfon I2S, tastatură 3×3, senzori, buzzer, potențiometre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Gestionează: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Scanare taste cu debounce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 volum analogic pe 3 canale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Măsurare proximitate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Afișare imagini </a:t>
            </a:r>
            <a:r>
              <a:rPr lang="r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.raw</a:t>
            </a: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 LCD</a:t>
            </a:r>
            <a:b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Listare fișiere pe </a:t>
            </a:r>
            <a:r>
              <a:rPr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55400" y="1862125"/>
            <a:ext cx="50769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</a:rPr>
              <a:t>Trimite evenimente:</a:t>
            </a:r>
            <a:br>
              <a:rPr lang="ro" sz="1700">
                <a:solidFill>
                  <a:schemeClr val="dk2"/>
                </a:solidFill>
              </a:rPr>
            </a:br>
            <a:r>
              <a:rPr lang="ro" sz="1700">
                <a:solidFill>
                  <a:schemeClr val="dk2"/>
                </a:solidFill>
              </a:rPr>
              <a:t>{ "type": "key", "value": "5" }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</a:rPr>
              <a:t>{ "type": "volume", "key": "1", "value": 720 }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</a:rPr>
              <a:t>Primește</a:t>
            </a:r>
            <a:r>
              <a:rPr lang="ro" sz="1700">
                <a:solidFill>
                  <a:schemeClr val="dk2"/>
                </a:solidFill>
              </a:rPr>
              <a:t> comenzi: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</a:rPr>
              <a:t>{ "cmd": "buzz", "freq": 1500 }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</a:rPr>
              <a:t>{ "cmd": "display_raw", "filename": "test.raw" }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Aplicația desktop (Python + PyQt6)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3142325"/>
            <a:ext cx="8520600" cy="14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Tehnologie: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+ PyQt6</a:t>
            </a:r>
            <a:b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Comunicare Bluetooth/USB cu ESP32 (JSON)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 title="user_flow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27"/>
            <a:ext cx="8520601" cy="187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608000" y="3097325"/>
            <a:ext cx="42243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o" sz="1300"/>
              <a:t> Funcționalități: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Vizualizare taste apăsate, volum și distanța în timp real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Trimitere comenzi: buzz, display, list SD</a:t>
            </a:r>
            <a:br>
              <a:rPr lang="ro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o" sz="1100"/>
              <a:t>Configurare macro-uri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4001" cy="486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