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0" r:id="rId6"/>
    <p:sldId id="264" r:id="rId7"/>
    <p:sldId id="259" r:id="rId8"/>
    <p:sldId id="258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52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22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06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6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7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70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4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9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6D7E-63F8-455B-A0FD-8CB257AD668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9EC2-A1A9-43EC-B3C9-8612C78FA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5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Возмездие Яндекс 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Гажонов</a:t>
            </a:r>
            <a:r>
              <a:rPr lang="ru-RU" dirty="0" smtClean="0"/>
              <a:t> Андрей; </a:t>
            </a:r>
            <a:r>
              <a:rPr lang="ru-RU" dirty="0" err="1" smtClean="0"/>
              <a:t>Мыслин</a:t>
            </a:r>
            <a:r>
              <a:rPr lang="ru-RU" dirty="0" smtClean="0"/>
              <a:t>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98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Выстрелы пушек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7" y="3205163"/>
            <a:ext cx="8992855" cy="17147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7" y="2104961"/>
            <a:ext cx="314368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9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Улучшения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ещё уровней и пушек</a:t>
            </a:r>
          </a:p>
          <a:p>
            <a:r>
              <a:rPr lang="ru-RU" dirty="0" smtClean="0"/>
              <a:t>Добавить другие режимы игры</a:t>
            </a:r>
          </a:p>
          <a:p>
            <a:r>
              <a:rPr lang="ru-RU" dirty="0" smtClean="0"/>
              <a:t>Добавить игровую валюту и разные косметические предметы</a:t>
            </a:r>
          </a:p>
        </p:txBody>
      </p:sp>
    </p:spTree>
    <p:extLst>
      <p:ext uri="{BB962C8B-B14F-4D97-AF65-F5344CB8AC3E}">
        <p14:creationId xmlns:p14="http://schemas.microsoft.com/office/powerpoint/2010/main" val="171993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придумали нашу идею игры где – то в конце января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15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Кадры из игры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76" y="1690687"/>
            <a:ext cx="2725024" cy="33055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127239" cy="33055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2050" y="51435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659619" y="514350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уровня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25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Кадры из игры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82580" cy="34528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5625" y="2200275"/>
            <a:ext cx="473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Пятый уровень.</a:t>
            </a:r>
          </a:p>
          <a:p>
            <a:r>
              <a:rPr lang="ru-RU" dirty="0" smtClean="0"/>
              <a:t>На картинке видны Лазеры, взрыв, ядра, пушка и красные точки, показывающие пушки за экраном</a:t>
            </a:r>
          </a:p>
        </p:txBody>
      </p:sp>
    </p:spTree>
    <p:extLst>
      <p:ext uri="{BB962C8B-B14F-4D97-AF65-F5344CB8AC3E}">
        <p14:creationId xmlns:p14="http://schemas.microsoft.com/office/powerpoint/2010/main" val="268490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407038"/>
            <a:ext cx="9152463" cy="5112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47" y="711616"/>
            <a:ext cx="244826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4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уровней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3071813"/>
            <a:ext cx="9754961" cy="31913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19" y="1423783"/>
            <a:ext cx="366763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5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Игровая сетка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Выводится большим количеством линий</a:t>
            </a:r>
          </a:p>
          <a:p>
            <a:pPr marL="0" indent="0">
              <a:buNone/>
            </a:pPr>
            <a:r>
              <a:rPr lang="ru-RU" dirty="0" smtClean="0"/>
              <a:t>Может двигаться</a:t>
            </a: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98" y="2568575"/>
            <a:ext cx="418283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8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Движение игрока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ru-RU" dirty="0"/>
              <a:t> </a:t>
            </a:r>
            <a:r>
              <a:rPr lang="en-US" dirty="0" smtClean="0"/>
              <a:t>place()</a:t>
            </a:r>
            <a:r>
              <a:rPr lang="ru-RU" dirty="0" smtClean="0"/>
              <a:t>,</a:t>
            </a:r>
            <a:r>
              <a:rPr lang="ru-RU" dirty="0"/>
              <a:t> </a:t>
            </a:r>
            <a:r>
              <a:rPr lang="en-US" dirty="0" smtClean="0"/>
              <a:t>move()</a:t>
            </a:r>
            <a:r>
              <a:rPr lang="ru-RU" dirty="0" smtClean="0"/>
              <a:t>, </a:t>
            </a:r>
            <a:r>
              <a:rPr lang="en-US" dirty="0" smtClean="0"/>
              <a:t>check()</a:t>
            </a:r>
            <a:r>
              <a:rPr lang="ru-RU" dirty="0" smtClean="0"/>
              <a:t>, </a:t>
            </a:r>
            <a:r>
              <a:rPr lang="en-US" dirty="0" err="1" smtClean="0"/>
              <a:t>sc_resize</a:t>
            </a:r>
            <a:r>
              <a:rPr lang="en-US" dirty="0" smtClean="0"/>
              <a:t>(), </a:t>
            </a:r>
            <a:r>
              <a:rPr lang="en-US" dirty="0" err="1" smtClean="0"/>
              <a:t>change_image</a:t>
            </a:r>
            <a:r>
              <a:rPr lang="en-US" dirty="0" smtClean="0"/>
              <a:t>()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092"/>
            <a:ext cx="5868242" cy="40744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792" y="3035927"/>
            <a:ext cx="442828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3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Пушки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2185814"/>
            <a:ext cx="852606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857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98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Возмездие Яндекс бота</vt:lpstr>
      <vt:lpstr>Идея</vt:lpstr>
      <vt:lpstr>Кадры из игры</vt:lpstr>
      <vt:lpstr>Кадры из игры</vt:lpstr>
      <vt:lpstr>Кнопки</vt:lpstr>
      <vt:lpstr>Загрузка уровней</vt:lpstr>
      <vt:lpstr>Игровая сетка</vt:lpstr>
      <vt:lpstr>Движение игрока</vt:lpstr>
      <vt:lpstr>Пушки</vt:lpstr>
      <vt:lpstr>Выстрелы пушек</vt:lpstr>
      <vt:lpstr>Улучшения игры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Возмездие Яндекс бота</dc:title>
  <dc:creator>Andrey</dc:creator>
  <cp:lastModifiedBy>Andrey</cp:lastModifiedBy>
  <cp:revision>3</cp:revision>
  <dcterms:created xsi:type="dcterms:W3CDTF">2025-02-02T21:07:05Z</dcterms:created>
  <dcterms:modified xsi:type="dcterms:W3CDTF">2025-02-02T21:30:35Z</dcterms:modified>
</cp:coreProperties>
</file>