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2D40-DFCD-4345-AACF-0034D9500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C1006-DD6A-4A0C-B807-7D425E37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CDFF-1088-4F90-98D2-2CDA9A4D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55AA-7BD1-498D-AA43-ABB3193A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AF89-F7F7-4F90-9124-DF19F7F5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0B0F-2C68-4C44-B2E5-5ECDC7B5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48527-B97B-4390-8124-55BBD5E6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FE75-09C7-432E-91E7-C2B6924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0760-ACAD-4FE6-89D3-0683CB28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43CB-9CE5-4461-BEB3-EE0620F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BF4BA-20D0-4564-84B5-2E3D3C24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0CC6-1D1C-45D1-B707-77DD639A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E2AB-D9CA-4AF8-AA40-D49BC6B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847D-2C3F-4B7A-A233-A593848A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8A39-0337-4537-833D-ACCCB30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C0B0-1911-42AF-8474-0AB03B6A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7515-7EAB-4534-AA67-7F019AB7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0409-0CA9-445A-8467-2AEBA746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952F-4E60-40CC-BAA2-7714DD70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3EDB-3C45-4F25-9756-71D5A5B0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49E-972B-4636-BF48-54FB1ED5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C9E6-1733-41D8-8BBF-28941ACA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59D2-E3DA-4129-9D39-97ADD11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7DF-D0C6-4EE7-A4FF-AB0B3E2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B5B8-A178-42DF-B9DB-8BE7C97F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F96D-8646-4A86-905E-031AA714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59CE-EE0F-483D-B4DA-9D35F437A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4D4A-56F2-461F-A538-3871C874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8CA52-DC3F-420A-86A4-C3A05F25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0C240-2047-4B5A-8219-578908F6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7587-125D-4CD6-8AFB-03FA9CD5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3A81-CFAB-46CD-82F7-94A63333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7A7C-EB96-47DA-80B4-15C29BC5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8EA61-6C00-41B6-86A6-13B015B76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D39B-764E-4CB5-A566-9F11C464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AD4C-25DE-450E-BD7D-1AEA9EEE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55424-7B58-42D5-A15B-0D0839F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1F59-2828-479D-8B92-F66E5543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0CCC6-1C69-48DC-985F-5A455392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078F-28B5-44A3-ADB4-FD4E2372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59D5-3419-4E5A-A70C-80183580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C6C2-83BA-47A0-84EB-83BEF94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C458-5D53-4BC2-9317-0E5B135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6E416-EA5C-4A68-95C2-2418F7E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7E09-0C4A-48D5-B617-776533C2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A572-9966-4D82-9A8F-C2C2CC9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7FFC-F065-4492-914C-68D80B0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DF5C-9ED9-46C2-9024-14A7D72F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D56B-6ABA-4895-A094-9FB124D7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78DB-822A-4EB5-9B59-AD848F41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0F53-69D9-4272-95F1-05FCE9BB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2999-1D9A-45CC-9568-5B7812A8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BAB6-8D36-46BC-AA86-AD288650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8C8DA-25F8-4CE7-84A5-672C81046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9AF9-FFCB-47C9-8B65-0D52CC794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9BF7-66BC-4B9E-8120-AFC7363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D273-416F-48CA-B91B-36B12D0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B952-EB38-4727-9F74-62A32FEE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EBD4F-F64B-4578-9017-AE1803E6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6CC6-78D9-4E92-82EA-42472334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8862-D23F-46EB-A655-5B290368A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EC0B-B300-486D-B8A6-B7BD93B0825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1AA-72E6-4C8F-82F7-A571BD9F9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932D-0E47-4C38-96C7-F6A359EA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8E38-DDEC-49FB-9144-B976BF3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7C7A8-E741-4A75-B9A6-E63E62A433B1}"/>
              </a:ext>
            </a:extLst>
          </p:cNvPr>
          <p:cNvSpPr txBox="1"/>
          <p:nvPr/>
        </p:nvSpPr>
        <p:spPr>
          <a:xfrm>
            <a:off x="1846176" y="2223083"/>
            <a:ext cx="816608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Echipa235_1</a:t>
            </a:r>
          </a:p>
          <a:p>
            <a:pPr algn="ctr"/>
            <a:r>
              <a:rPr lang="en-US" sz="6600" dirty="0"/>
              <a:t>DOCUMENTATIE</a:t>
            </a:r>
          </a:p>
          <a:p>
            <a:pPr algn="ctr"/>
            <a:endParaRPr lang="en-US" sz="6600" dirty="0"/>
          </a:p>
          <a:p>
            <a:pPr algn="ctr"/>
            <a:r>
              <a:rPr lang="en-US" sz="2400" dirty="0"/>
              <a:t>https://github.com/Andreimdvn/Proiect_colectiv_soimii_patriei</a:t>
            </a:r>
          </a:p>
        </p:txBody>
      </p:sp>
    </p:spTree>
    <p:extLst>
      <p:ext uri="{BB962C8B-B14F-4D97-AF65-F5344CB8AC3E}">
        <p14:creationId xmlns:p14="http://schemas.microsoft.com/office/powerpoint/2010/main" val="28970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A4-51C4-433E-92EB-C427FEAC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45971" cy="47573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F772D-4305-4C64-8FEB-F6F0585F1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02" y="19946"/>
            <a:ext cx="6573058" cy="681810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48AFA2-32CC-4262-8FF4-FFB1E6B737FB}"/>
              </a:ext>
            </a:extLst>
          </p:cNvPr>
          <p:cNvSpPr txBox="1">
            <a:spLocks/>
          </p:cNvSpPr>
          <p:nvPr/>
        </p:nvSpPr>
        <p:spPr>
          <a:xfrm>
            <a:off x="950167" y="766341"/>
            <a:ext cx="3145971" cy="4757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654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A4-51C4-433E-92EB-C427FEAC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45971" cy="47573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4D5BF-599A-41CB-9EAD-DAAE9A4A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6" y="0"/>
            <a:ext cx="7457451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730C3-D742-49C3-A5CD-0A8E8EC7678C}"/>
              </a:ext>
            </a:extLst>
          </p:cNvPr>
          <p:cNvSpPr txBox="1">
            <a:spLocks/>
          </p:cNvSpPr>
          <p:nvPr/>
        </p:nvSpPr>
        <p:spPr>
          <a:xfrm>
            <a:off x="950167" y="766341"/>
            <a:ext cx="3145971" cy="4757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1449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E12F-E1B0-4E2F-AF0D-F298C38C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9AE51-7B74-44B8-9FAE-4123FB41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" y="0"/>
            <a:ext cx="11203608" cy="6841125"/>
          </a:xfrm>
        </p:spPr>
      </p:pic>
    </p:spTree>
    <p:extLst>
      <p:ext uri="{BB962C8B-B14F-4D97-AF65-F5344CB8AC3E}">
        <p14:creationId xmlns:p14="http://schemas.microsoft.com/office/powerpoint/2010/main" val="24574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2456E9-B100-4B7C-9B81-BC6B1D97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5" y="0"/>
            <a:ext cx="7281566" cy="6853798"/>
          </a:xfrm>
        </p:spPr>
      </p:pic>
    </p:spTree>
    <p:extLst>
      <p:ext uri="{BB962C8B-B14F-4D97-AF65-F5344CB8AC3E}">
        <p14:creationId xmlns:p14="http://schemas.microsoft.com/office/powerpoint/2010/main" val="27976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80AD-02FB-4D01-AE88-1B2EA70D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3F4D5-D8E9-48C4-A208-03D4D8C62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93667"/>
          </a:xfrm>
        </p:spPr>
      </p:pic>
    </p:spTree>
    <p:extLst>
      <p:ext uri="{BB962C8B-B14F-4D97-AF65-F5344CB8AC3E}">
        <p14:creationId xmlns:p14="http://schemas.microsoft.com/office/powerpoint/2010/main" val="26046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E01E-4E62-4289-94DF-F2684402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535E1-2462-497B-93A4-74133BC5D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" y="662473"/>
            <a:ext cx="12182943" cy="5337110"/>
          </a:xfrm>
        </p:spPr>
      </p:pic>
    </p:spTree>
    <p:extLst>
      <p:ext uri="{BB962C8B-B14F-4D97-AF65-F5344CB8AC3E}">
        <p14:creationId xmlns:p14="http://schemas.microsoft.com/office/powerpoint/2010/main" val="39145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8798-104C-4A83-93CE-4ADFCE3A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087CB-06B3-4004-875C-3B1E839F6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0" y="609567"/>
            <a:ext cx="12198980" cy="5638865"/>
          </a:xfrm>
        </p:spPr>
      </p:pic>
    </p:spTree>
    <p:extLst>
      <p:ext uri="{BB962C8B-B14F-4D97-AF65-F5344CB8AC3E}">
        <p14:creationId xmlns:p14="http://schemas.microsoft.com/office/powerpoint/2010/main" val="352130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EBEF1-D55D-4403-8A03-6D8ACF94B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51" y="0"/>
            <a:ext cx="8937497" cy="6850734"/>
          </a:xfrm>
        </p:spPr>
      </p:pic>
    </p:spTree>
    <p:extLst>
      <p:ext uri="{BB962C8B-B14F-4D97-AF65-F5344CB8AC3E}">
        <p14:creationId xmlns:p14="http://schemas.microsoft.com/office/powerpoint/2010/main" val="177885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5719-EF4C-46FF-9FB5-B0DFAB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0619"/>
            <a:ext cx="2416629" cy="2294099"/>
          </a:xfrm>
        </p:spPr>
        <p:txBody>
          <a:bodyPr/>
          <a:lstStyle/>
          <a:p>
            <a:r>
              <a:rPr lang="en-US" dirty="0"/>
              <a:t>    UML</a:t>
            </a:r>
            <a:br>
              <a:rPr lang="en-US" dirty="0"/>
            </a:br>
            <a:r>
              <a:rPr lang="en-US" dirty="0"/>
              <a:t>BACKEND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6A163-8373-439A-83E0-A4C22FD1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92" y="365125"/>
            <a:ext cx="9545216" cy="6420006"/>
          </a:xfrm>
        </p:spPr>
      </p:pic>
    </p:spTree>
    <p:extLst>
      <p:ext uri="{BB962C8B-B14F-4D97-AF65-F5344CB8AC3E}">
        <p14:creationId xmlns:p14="http://schemas.microsoft.com/office/powerpoint/2010/main" val="334494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A4-51C4-433E-92EB-C427FEAC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766341"/>
            <a:ext cx="3145971" cy="4757381"/>
          </a:xfrm>
        </p:spPr>
        <p:txBody>
          <a:bodyPr/>
          <a:lstStyle/>
          <a:p>
            <a:pPr algn="ctr"/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1/4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78CEC-257F-4666-A213-9C71CCDB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30" y="0"/>
            <a:ext cx="6391590" cy="6857085"/>
          </a:xfrm>
        </p:spPr>
      </p:pic>
    </p:spTree>
    <p:extLst>
      <p:ext uri="{BB962C8B-B14F-4D97-AF65-F5344CB8AC3E}">
        <p14:creationId xmlns:p14="http://schemas.microsoft.com/office/powerpoint/2010/main" val="355704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577A50-3B6A-4DFD-84C6-4E7A51E0C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98" y="0"/>
            <a:ext cx="6586883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E10686-CCCD-406F-9B5E-324E57B5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4BFA11-4391-480A-B2B7-3880E79200E9}"/>
              </a:ext>
            </a:extLst>
          </p:cNvPr>
          <p:cNvSpPr txBox="1">
            <a:spLocks/>
          </p:cNvSpPr>
          <p:nvPr/>
        </p:nvSpPr>
        <p:spPr>
          <a:xfrm>
            <a:off x="950167" y="766341"/>
            <a:ext cx="3145971" cy="4757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9147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UML BACKEND</vt:lpstr>
      <vt:lpstr>UML FRONT 1/4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moldovanndrei@gmail.com</dc:creator>
  <cp:lastModifiedBy>moldovanndrei@gmail.com</cp:lastModifiedBy>
  <cp:revision>4</cp:revision>
  <dcterms:created xsi:type="dcterms:W3CDTF">2019-01-18T18:27:11Z</dcterms:created>
  <dcterms:modified xsi:type="dcterms:W3CDTF">2019-01-18T19:35:56Z</dcterms:modified>
</cp:coreProperties>
</file>