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A4914-D575-420C-9B48-04C4D3E21045}" v="5" dt="2019-01-16T23:13:03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da Mates" userId="1f20dcf5ff5245e6" providerId="Windows Live" clId="Web-{50CA4914-D575-420C-9B48-04C4D3E21045}"/>
    <pc:docChg chg="addSld modSld">
      <pc:chgData name="Andrada Mates" userId="1f20dcf5ff5245e6" providerId="Windows Live" clId="Web-{50CA4914-D575-420C-9B48-04C4D3E21045}" dt="2019-01-16T23:13:03.671" v="599" actId="14100"/>
      <pc:docMkLst>
        <pc:docMk/>
      </pc:docMkLst>
      <pc:sldChg chg="modSp">
        <pc:chgData name="Andrada Mates" userId="1f20dcf5ff5245e6" providerId="Windows Live" clId="Web-{50CA4914-D575-420C-9B48-04C4D3E21045}" dt="2019-01-16T22:59:09.588" v="545" actId="1076"/>
        <pc:sldMkLst>
          <pc:docMk/>
          <pc:sldMk cId="2029002549" sldId="256"/>
        </pc:sldMkLst>
        <pc:spChg chg="mod">
          <ac:chgData name="Andrada Mates" userId="1f20dcf5ff5245e6" providerId="Windows Live" clId="Web-{50CA4914-D575-420C-9B48-04C4D3E21045}" dt="2019-01-16T22:59:09.588" v="545" actId="1076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Andrada Mates" userId="1f20dcf5ff5245e6" providerId="Windows Live" clId="Web-{50CA4914-D575-420C-9B48-04C4D3E21045}" dt="2019-01-16T22:34:04.294" v="78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modSp new">
        <pc:chgData name="Andrada Mates" userId="1f20dcf5ff5245e6" providerId="Windows Live" clId="Web-{50CA4914-D575-420C-9B48-04C4D3E21045}" dt="2019-01-16T22:37:56.416" v="107" actId="20577"/>
        <pc:sldMkLst>
          <pc:docMk/>
          <pc:sldMk cId="1654322070" sldId="257"/>
        </pc:sldMkLst>
        <pc:spChg chg="mod">
          <ac:chgData name="Andrada Mates" userId="1f20dcf5ff5245e6" providerId="Windows Live" clId="Web-{50CA4914-D575-420C-9B48-04C4D3E21045}" dt="2019-01-16T22:36:24.980" v="96" actId="20577"/>
          <ac:spMkLst>
            <pc:docMk/>
            <pc:sldMk cId="1654322070" sldId="257"/>
            <ac:spMk id="2" creationId="{7DBE74DC-F651-47B4-B7AD-EA2257F46722}"/>
          </ac:spMkLst>
        </pc:spChg>
        <pc:spChg chg="mod">
          <ac:chgData name="Andrada Mates" userId="1f20dcf5ff5245e6" providerId="Windows Live" clId="Web-{50CA4914-D575-420C-9B48-04C4D3E21045}" dt="2019-01-16T22:37:56.416" v="107" actId="20577"/>
          <ac:spMkLst>
            <pc:docMk/>
            <pc:sldMk cId="1654322070" sldId="257"/>
            <ac:spMk id="3" creationId="{FC57CEFF-537F-4799-810A-920A445FC9A6}"/>
          </ac:spMkLst>
        </pc:spChg>
      </pc:sldChg>
      <pc:sldChg chg="modSp new">
        <pc:chgData name="Andrada Mates" userId="1f20dcf5ff5245e6" providerId="Windows Live" clId="Web-{50CA4914-D575-420C-9B48-04C4D3E21045}" dt="2019-01-16T22:59:34.431" v="548" actId="1076"/>
        <pc:sldMkLst>
          <pc:docMk/>
          <pc:sldMk cId="2537916683" sldId="258"/>
        </pc:sldMkLst>
        <pc:spChg chg="mod">
          <ac:chgData name="Andrada Mates" userId="1f20dcf5ff5245e6" providerId="Windows Live" clId="Web-{50CA4914-D575-420C-9B48-04C4D3E21045}" dt="2019-01-16T22:59:17.900" v="546" actId="1076"/>
          <ac:spMkLst>
            <pc:docMk/>
            <pc:sldMk cId="2537916683" sldId="258"/>
            <ac:spMk id="2" creationId="{8DEA85B7-8E50-4DA1-9267-CD8F2C2A48E3}"/>
          </ac:spMkLst>
        </pc:spChg>
        <pc:spChg chg="mod">
          <ac:chgData name="Andrada Mates" userId="1f20dcf5ff5245e6" providerId="Windows Live" clId="Web-{50CA4914-D575-420C-9B48-04C4D3E21045}" dt="2019-01-16T22:59:34.431" v="548" actId="1076"/>
          <ac:spMkLst>
            <pc:docMk/>
            <pc:sldMk cId="2537916683" sldId="258"/>
            <ac:spMk id="3" creationId="{CC8E3F5E-9CA2-41C9-9EDE-F52C04649F81}"/>
          </ac:spMkLst>
        </pc:spChg>
      </pc:sldChg>
      <pc:sldChg chg="addSp modSp new mod setBg setClrOvrMap">
        <pc:chgData name="Andrada Mates" userId="1f20dcf5ff5245e6" providerId="Windows Live" clId="Web-{50CA4914-D575-420C-9B48-04C4D3E21045}" dt="2019-01-16T23:13:03.671" v="599" actId="14100"/>
        <pc:sldMkLst>
          <pc:docMk/>
          <pc:sldMk cId="1688408654" sldId="259"/>
        </pc:sldMkLst>
        <pc:spChg chg="mod">
          <ac:chgData name="Andrada Mates" userId="1f20dcf5ff5245e6" providerId="Windows Live" clId="Web-{50CA4914-D575-420C-9B48-04C4D3E21045}" dt="2019-01-16T23:13:03.671" v="599" actId="14100"/>
          <ac:spMkLst>
            <pc:docMk/>
            <pc:sldMk cId="1688408654" sldId="259"/>
            <ac:spMk id="2" creationId="{0BC2FA4E-0982-456D-99FF-B89FBC5EC9D4}"/>
          </ac:spMkLst>
        </pc:spChg>
        <pc:spChg chg="mod">
          <ac:chgData name="Andrada Mates" userId="1f20dcf5ff5245e6" providerId="Windows Live" clId="Web-{50CA4914-D575-420C-9B48-04C4D3E21045}" dt="2019-01-16T23:12:25.702" v="594" actId="20577"/>
          <ac:spMkLst>
            <pc:docMk/>
            <pc:sldMk cId="1688408654" sldId="259"/>
            <ac:spMk id="3" creationId="{CAF5E28F-1842-43FC-A23F-44E40E2262B7}"/>
          </ac:spMkLst>
        </pc:spChg>
        <pc:spChg chg="add">
          <ac:chgData name="Andrada Mates" userId="1f20dcf5ff5245e6" providerId="Windows Live" clId="Web-{50CA4914-D575-420C-9B48-04C4D3E21045}" dt="2019-01-16T23:12:09.578" v="592"/>
          <ac:spMkLst>
            <pc:docMk/>
            <pc:sldMk cId="1688408654" sldId="259"/>
            <ac:spMk id="9" creationId="{133F8CB7-795C-4272-9073-64D8CF97F220}"/>
          </ac:spMkLst>
        </pc:spChg>
        <pc:spChg chg="add">
          <ac:chgData name="Andrada Mates" userId="1f20dcf5ff5245e6" providerId="Windows Live" clId="Web-{50CA4914-D575-420C-9B48-04C4D3E21045}" dt="2019-01-16T23:12:09.578" v="592"/>
          <ac:spMkLst>
            <pc:docMk/>
            <pc:sldMk cId="1688408654" sldId="259"/>
            <ac:spMk id="11" creationId="{B8C5E8AB-9755-4F92-B14D-88791F4FC125}"/>
          </ac:spMkLst>
        </pc:spChg>
        <pc:spChg chg="add">
          <ac:chgData name="Andrada Mates" userId="1f20dcf5ff5245e6" providerId="Windows Live" clId="Web-{50CA4914-D575-420C-9B48-04C4D3E21045}" dt="2019-01-16T23:12:09.578" v="592"/>
          <ac:spMkLst>
            <pc:docMk/>
            <pc:sldMk cId="1688408654" sldId="259"/>
            <ac:spMk id="13" creationId="{54F2E435-6009-43BC-8A4B-89A894831DD2}"/>
          </ac:spMkLst>
        </pc:spChg>
        <pc:spChg chg="add">
          <ac:chgData name="Andrada Mates" userId="1f20dcf5ff5245e6" providerId="Windows Live" clId="Web-{50CA4914-D575-420C-9B48-04C4D3E21045}" dt="2019-01-16T23:12:09.578" v="592"/>
          <ac:spMkLst>
            <pc:docMk/>
            <pc:sldMk cId="1688408654" sldId="259"/>
            <ac:spMk id="15" creationId="{4B9EE88D-53BD-40A5-BC4F-3ACBEFC12CF6}"/>
          </ac:spMkLst>
        </pc:spChg>
        <pc:picChg chg="add mod">
          <ac:chgData name="Andrada Mates" userId="1f20dcf5ff5245e6" providerId="Windows Live" clId="Web-{50CA4914-D575-420C-9B48-04C4D3E21045}" dt="2019-01-16T23:12:09.578" v="592"/>
          <ac:picMkLst>
            <pc:docMk/>
            <pc:sldMk cId="1688408654" sldId="259"/>
            <ac:picMk id="4" creationId="{803EE1F2-09F2-49AB-9DFB-ACDC7332CC57}"/>
          </ac:picMkLst>
        </pc:picChg>
      </pc:sldChg>
      <pc:sldChg chg="addSp delSp modSp new">
        <pc:chgData name="Andrada Mates" userId="1f20dcf5ff5245e6" providerId="Windows Live" clId="Web-{50CA4914-D575-420C-9B48-04C4D3E21045}" dt="2019-01-16T23:00:00.103" v="550" actId="1076"/>
        <pc:sldMkLst>
          <pc:docMk/>
          <pc:sldMk cId="2126575865" sldId="260"/>
        </pc:sldMkLst>
        <pc:spChg chg="mod">
          <ac:chgData name="Andrada Mates" userId="1f20dcf5ff5245e6" providerId="Windows Live" clId="Web-{50CA4914-D575-420C-9B48-04C4D3E21045}" dt="2019-01-16T22:53:11.389" v="395" actId="20577"/>
          <ac:spMkLst>
            <pc:docMk/>
            <pc:sldMk cId="2126575865" sldId="260"/>
            <ac:spMk id="2" creationId="{E01F35B4-BC03-4BD9-AA6D-6EFA8A8E575A}"/>
          </ac:spMkLst>
        </pc:spChg>
        <pc:spChg chg="del">
          <ac:chgData name="Andrada Mates" userId="1f20dcf5ff5245e6" providerId="Windows Live" clId="Web-{50CA4914-D575-420C-9B48-04C4D3E21045}" dt="2019-01-16T22:47:59.393" v="267"/>
          <ac:spMkLst>
            <pc:docMk/>
            <pc:sldMk cId="2126575865" sldId="260"/>
            <ac:spMk id="3" creationId="{4BB44978-E20A-448F-B9F9-43FB4933DEA3}"/>
          </ac:spMkLst>
        </pc:spChg>
        <pc:spChg chg="add del mod">
          <ac:chgData name="Andrada Mates" userId="1f20dcf5ff5245e6" providerId="Windows Live" clId="Web-{50CA4914-D575-420C-9B48-04C4D3E21045}" dt="2019-01-16T22:48:16.362" v="269"/>
          <ac:spMkLst>
            <pc:docMk/>
            <pc:sldMk cId="2126575865" sldId="260"/>
            <ac:spMk id="7" creationId="{58672E13-E5AB-4548-8E9D-3B3C969708CF}"/>
          </ac:spMkLst>
        </pc:spChg>
        <pc:graphicFrameChg chg="add del mod ord modGraphic">
          <ac:chgData name="Andrada Mates" userId="1f20dcf5ff5245e6" providerId="Windows Live" clId="Web-{50CA4914-D575-420C-9B48-04C4D3E21045}" dt="2019-01-16T22:48:09.221" v="268"/>
          <ac:graphicFrameMkLst>
            <pc:docMk/>
            <pc:sldMk cId="2126575865" sldId="260"/>
            <ac:graphicFrameMk id="4" creationId="{867B91FE-E22C-403D-831C-0A3ED0540214}"/>
          </ac:graphicFrameMkLst>
        </pc:graphicFrameChg>
        <pc:graphicFrameChg chg="add mod ord modGraphic">
          <ac:chgData name="Andrada Mates" userId="1f20dcf5ff5245e6" providerId="Windows Live" clId="Web-{50CA4914-D575-420C-9B48-04C4D3E21045}" dt="2019-01-16T23:00:00.103" v="550" actId="1076"/>
          <ac:graphicFrameMkLst>
            <pc:docMk/>
            <pc:sldMk cId="2126575865" sldId="260"/>
            <ac:graphicFrameMk id="8" creationId="{9509FBA5-D9D1-48F7-8B85-9C2CE7BD4467}"/>
          </ac:graphicFrameMkLst>
        </pc:graphicFrameChg>
      </pc:sldChg>
      <pc:sldChg chg="addSp delSp modSp new">
        <pc:chgData name="Andrada Mates" userId="1f20dcf5ff5245e6" providerId="Windows Live" clId="Web-{50CA4914-D575-420C-9B48-04C4D3E21045}" dt="2019-01-16T23:00:07.368" v="551" actId="1076"/>
        <pc:sldMkLst>
          <pc:docMk/>
          <pc:sldMk cId="4081849261" sldId="261"/>
        </pc:sldMkLst>
        <pc:spChg chg="mod">
          <ac:chgData name="Andrada Mates" userId="1f20dcf5ff5245e6" providerId="Windows Live" clId="Web-{50CA4914-D575-420C-9B48-04C4D3E21045}" dt="2019-01-16T22:53:42.779" v="413" actId="20577"/>
          <ac:spMkLst>
            <pc:docMk/>
            <pc:sldMk cId="4081849261" sldId="261"/>
            <ac:spMk id="2" creationId="{8F2CFCA0-6983-4CED-A65E-2DC621E74D44}"/>
          </ac:spMkLst>
        </pc:spChg>
        <pc:spChg chg="del mod">
          <ac:chgData name="Andrada Mates" userId="1f20dcf5ff5245e6" providerId="Windows Live" clId="Web-{50CA4914-D575-420C-9B48-04C4D3E21045}" dt="2019-01-16T22:54:08.091" v="419"/>
          <ac:spMkLst>
            <pc:docMk/>
            <pc:sldMk cId="4081849261" sldId="261"/>
            <ac:spMk id="3" creationId="{A44297C3-81B9-4B7F-B46A-7D9953B4EB31}"/>
          </ac:spMkLst>
        </pc:spChg>
        <pc:graphicFrameChg chg="add mod ord modGraphic">
          <ac:chgData name="Andrada Mates" userId="1f20dcf5ff5245e6" providerId="Windows Live" clId="Web-{50CA4914-D575-420C-9B48-04C4D3E21045}" dt="2019-01-16T23:00:07.368" v="551" actId="1076"/>
          <ac:graphicFrameMkLst>
            <pc:docMk/>
            <pc:sldMk cId="4081849261" sldId="261"/>
            <ac:graphicFrameMk id="4" creationId="{59C57096-1891-4488-BD0A-472EE058938A}"/>
          </ac:graphicFrameMkLst>
        </pc:graphicFrameChg>
      </pc:sldChg>
      <pc:sldChg chg="addSp delSp modSp new">
        <pc:chgData name="Andrada Mates" userId="1f20dcf5ff5245e6" providerId="Windows Live" clId="Web-{50CA4914-D575-420C-9B48-04C4D3E21045}" dt="2019-01-16T23:09:43.876" v="577" actId="1076"/>
        <pc:sldMkLst>
          <pc:docMk/>
          <pc:sldMk cId="1456543883" sldId="262"/>
        </pc:sldMkLst>
        <pc:spChg chg="mod">
          <ac:chgData name="Andrada Mates" userId="1f20dcf5ff5245e6" providerId="Windows Live" clId="Web-{50CA4914-D575-420C-9B48-04C4D3E21045}" dt="2019-01-16T22:56:55.464" v="516" actId="20577"/>
          <ac:spMkLst>
            <pc:docMk/>
            <pc:sldMk cId="1456543883" sldId="262"/>
            <ac:spMk id="2" creationId="{9AD1B6B5-A94C-4518-867E-8ECC163EBD25}"/>
          </ac:spMkLst>
        </pc:spChg>
        <pc:spChg chg="mod">
          <ac:chgData name="Andrada Mates" userId="1f20dcf5ff5245e6" providerId="Windows Live" clId="Web-{50CA4914-D575-420C-9B48-04C4D3E21045}" dt="2019-01-16T23:09:43.876" v="577" actId="1076"/>
          <ac:spMkLst>
            <pc:docMk/>
            <pc:sldMk cId="1456543883" sldId="262"/>
            <ac:spMk id="3" creationId="{C249AE5A-FCFB-4E55-A2B7-6B4BEB1DB77B}"/>
          </ac:spMkLst>
        </pc:spChg>
        <pc:picChg chg="add del mod">
          <ac:chgData name="Andrada Mates" userId="1f20dcf5ff5245e6" providerId="Windows Live" clId="Web-{50CA4914-D575-420C-9B48-04C4D3E21045}" dt="2019-01-16T23:07:25.784" v="561"/>
          <ac:picMkLst>
            <pc:docMk/>
            <pc:sldMk cId="1456543883" sldId="262"/>
            <ac:picMk id="4" creationId="{49A77E16-7AF8-47E7-9036-484CA641BA3D}"/>
          </ac:picMkLst>
        </pc:picChg>
        <pc:picChg chg="add del mod">
          <ac:chgData name="Andrada Mates" userId="1f20dcf5ff5245e6" providerId="Windows Live" clId="Web-{50CA4914-D575-420C-9B48-04C4D3E21045}" dt="2019-01-16T23:07:42.612" v="564"/>
          <ac:picMkLst>
            <pc:docMk/>
            <pc:sldMk cId="1456543883" sldId="262"/>
            <ac:picMk id="6" creationId="{4E491D66-D054-47F8-B806-E3DD7C728672}"/>
          </ac:picMkLst>
        </pc:picChg>
        <pc:picChg chg="add mod">
          <ac:chgData name="Andrada Mates" userId="1f20dcf5ff5245e6" providerId="Windows Live" clId="Web-{50CA4914-D575-420C-9B48-04C4D3E21045}" dt="2019-01-16T23:09:29.939" v="574" actId="1076"/>
          <ac:picMkLst>
            <pc:docMk/>
            <pc:sldMk cId="1456543883" sldId="262"/>
            <ac:picMk id="8" creationId="{E252319B-FC57-4484-BF5F-737F2EFAFD67}"/>
          </ac:picMkLst>
        </pc:picChg>
        <pc:picChg chg="add del mod">
          <ac:chgData name="Andrada Mates" userId="1f20dcf5ff5245e6" providerId="Windows Live" clId="Web-{50CA4914-D575-420C-9B48-04C4D3E21045}" dt="2019-01-16T23:08:51.393" v="572"/>
          <ac:picMkLst>
            <pc:docMk/>
            <pc:sldMk cId="1456543883" sldId="262"/>
            <ac:picMk id="10" creationId="{A94AB0AC-EBD5-45E1-B0E9-72CB37A2A8F4}"/>
          </ac:picMkLst>
        </pc:picChg>
        <pc:picChg chg="add mod">
          <ac:chgData name="Andrada Mates" userId="1f20dcf5ff5245e6" providerId="Windows Live" clId="Web-{50CA4914-D575-420C-9B48-04C4D3E21045}" dt="2019-01-16T23:09:33.923" v="575" actId="1076"/>
          <ac:picMkLst>
            <pc:docMk/>
            <pc:sldMk cId="1456543883" sldId="262"/>
            <ac:picMk id="12" creationId="{57167CB6-90E6-4AC2-B742-B36B4CFB00AB}"/>
          </ac:picMkLst>
        </pc:picChg>
      </pc:sldChg>
      <pc:sldChg chg="modSp new">
        <pc:chgData name="Andrada Mates" userId="1f20dcf5ff5245e6" providerId="Windows Live" clId="Web-{50CA4914-D575-420C-9B48-04C4D3E21045}" dt="2019-01-16T22:57:45.604" v="544" actId="20577"/>
        <pc:sldMkLst>
          <pc:docMk/>
          <pc:sldMk cId="4263987238" sldId="263"/>
        </pc:sldMkLst>
        <pc:spChg chg="mod">
          <ac:chgData name="Andrada Mates" userId="1f20dcf5ff5245e6" providerId="Windows Live" clId="Web-{50CA4914-D575-420C-9B48-04C4D3E21045}" dt="2019-01-16T22:57:45.604" v="544" actId="20577"/>
          <ac:spMkLst>
            <pc:docMk/>
            <pc:sldMk cId="4263987238" sldId="263"/>
            <ac:spMk id="2" creationId="{E043C804-0A2F-40F0-9D59-B92EE5068307}"/>
          </ac:spMkLst>
        </pc:spChg>
      </pc:sldChg>
    </pc:docChg>
  </pc:docChgLst>
  <pc:docChgLst>
    <pc:chgData name="Guest User" providerId="Windows Live" clId="Web-{A8D9D677-2DA9-415F-A8A1-06334103230F}"/>
    <pc:docChg chg="addSld delSld modSld">
      <pc:chgData name="Guest User" userId="" providerId="Windows Live" clId="Web-{A8D9D677-2DA9-415F-A8A1-06334103230F}" dt="2019-01-17T07:08:34.965" v="702" actId="20577"/>
      <pc:docMkLst>
        <pc:docMk/>
      </pc:docMkLst>
      <pc:sldChg chg="modSp">
        <pc:chgData name="Guest User" userId="" providerId="Windows Live" clId="Web-{A8D9D677-2DA9-415F-A8A1-06334103230F}" dt="2019-01-17T06:28:36.012" v="24" actId="20577"/>
        <pc:sldMkLst>
          <pc:docMk/>
          <pc:sldMk cId="1654322070" sldId="257"/>
        </pc:sldMkLst>
        <pc:spChg chg="mod">
          <ac:chgData name="Guest User" userId="" providerId="Windows Live" clId="Web-{A8D9D677-2DA9-415F-A8A1-06334103230F}" dt="2019-01-17T06:28:36.012" v="24" actId="20577"/>
          <ac:spMkLst>
            <pc:docMk/>
            <pc:sldMk cId="1654322070" sldId="257"/>
            <ac:spMk id="3" creationId="{FC57CEFF-537F-4799-810A-920A445FC9A6}"/>
          </ac:spMkLst>
        </pc:spChg>
      </pc:sldChg>
      <pc:sldChg chg="modSp">
        <pc:chgData name="Guest User" userId="" providerId="Windows Live" clId="Web-{A8D9D677-2DA9-415F-A8A1-06334103230F}" dt="2019-01-17T06:30:24.901" v="52" actId="20577"/>
        <pc:sldMkLst>
          <pc:docMk/>
          <pc:sldMk cId="2537916683" sldId="258"/>
        </pc:sldMkLst>
        <pc:spChg chg="mod">
          <ac:chgData name="Guest User" userId="" providerId="Windows Live" clId="Web-{A8D9D677-2DA9-415F-A8A1-06334103230F}" dt="2019-01-17T06:30:24.901" v="52" actId="20577"/>
          <ac:spMkLst>
            <pc:docMk/>
            <pc:sldMk cId="2537916683" sldId="258"/>
            <ac:spMk id="3" creationId="{CC8E3F5E-9CA2-41C9-9EDE-F52C04649F81}"/>
          </ac:spMkLst>
        </pc:spChg>
      </pc:sldChg>
      <pc:sldChg chg="modSp">
        <pc:chgData name="Guest User" userId="" providerId="Windows Live" clId="Web-{A8D9D677-2DA9-415F-A8A1-06334103230F}" dt="2019-01-17T06:32:45.354" v="88"/>
        <pc:sldMkLst>
          <pc:docMk/>
          <pc:sldMk cId="2126575865" sldId="260"/>
        </pc:sldMkLst>
        <pc:graphicFrameChg chg="mod modGraphic">
          <ac:chgData name="Guest User" userId="" providerId="Windows Live" clId="Web-{A8D9D677-2DA9-415F-A8A1-06334103230F}" dt="2019-01-17T06:32:45.354" v="88"/>
          <ac:graphicFrameMkLst>
            <pc:docMk/>
            <pc:sldMk cId="2126575865" sldId="260"/>
            <ac:graphicFrameMk id="8" creationId="{9509FBA5-D9D1-48F7-8B85-9C2CE7BD4467}"/>
          </ac:graphicFrameMkLst>
        </pc:graphicFrameChg>
      </pc:sldChg>
      <pc:sldChg chg="del">
        <pc:chgData name="Guest User" userId="" providerId="Windows Live" clId="Web-{A8D9D677-2DA9-415F-A8A1-06334103230F}" dt="2019-01-17T06:36:52.149" v="285"/>
        <pc:sldMkLst>
          <pc:docMk/>
          <pc:sldMk cId="4081849261" sldId="261"/>
        </pc:sldMkLst>
      </pc:sldChg>
      <pc:sldChg chg="modSp">
        <pc:chgData name="Guest User" userId="" providerId="Windows Live" clId="Web-{A8D9D677-2DA9-415F-A8A1-06334103230F}" dt="2019-01-17T07:08:34.965" v="701" actId="20577"/>
        <pc:sldMkLst>
          <pc:docMk/>
          <pc:sldMk cId="4263987238" sldId="263"/>
        </pc:sldMkLst>
        <pc:spChg chg="mod">
          <ac:chgData name="Guest User" userId="" providerId="Windows Live" clId="Web-{A8D9D677-2DA9-415F-A8A1-06334103230F}" dt="2019-01-17T07:08:34.965" v="701" actId="20577"/>
          <ac:spMkLst>
            <pc:docMk/>
            <pc:sldMk cId="4263987238" sldId="263"/>
            <ac:spMk id="3" creationId="{64165BD9-7D7D-46D7-A968-D86184DD3555}"/>
          </ac:spMkLst>
        </pc:spChg>
      </pc:sldChg>
      <pc:sldChg chg="modSp new">
        <pc:chgData name="Guest User" userId="" providerId="Windows Live" clId="Web-{A8D9D677-2DA9-415F-A8A1-06334103230F}" dt="2019-01-17T07:08:17.653" v="673" actId="20577"/>
        <pc:sldMkLst>
          <pc:docMk/>
          <pc:sldMk cId="903249739" sldId="264"/>
        </pc:sldMkLst>
        <pc:spChg chg="mod">
          <ac:chgData name="Guest User" userId="" providerId="Windows Live" clId="Web-{A8D9D677-2DA9-415F-A8A1-06334103230F}" dt="2019-01-17T06:33:53.853" v="95" actId="20577"/>
          <ac:spMkLst>
            <pc:docMk/>
            <pc:sldMk cId="903249739" sldId="264"/>
            <ac:spMk id="2" creationId="{96546422-48DD-4BF3-B325-28479FB4C72D}"/>
          </ac:spMkLst>
        </pc:spChg>
        <pc:spChg chg="mod">
          <ac:chgData name="Guest User" userId="" providerId="Windows Live" clId="Web-{A8D9D677-2DA9-415F-A8A1-06334103230F}" dt="2019-01-17T07:08:17.653" v="673" actId="20577"/>
          <ac:spMkLst>
            <pc:docMk/>
            <pc:sldMk cId="903249739" sldId="264"/>
            <ac:spMk id="3" creationId="{FB2038AF-54A9-43CB-A583-B07B7F3B183F}"/>
          </ac:spMkLst>
        </pc:spChg>
      </pc:sldChg>
      <pc:sldChg chg="modSp add replId">
        <pc:chgData name="Guest User" userId="" providerId="Windows Live" clId="Web-{A8D9D677-2DA9-415F-A8A1-06334103230F}" dt="2019-01-17T06:37:57.180" v="308"/>
        <pc:sldMkLst>
          <pc:docMk/>
          <pc:sldMk cId="188351314" sldId="265"/>
        </pc:sldMkLst>
        <pc:spChg chg="mod">
          <ac:chgData name="Guest User" userId="" providerId="Windows Live" clId="Web-{A8D9D677-2DA9-415F-A8A1-06334103230F}" dt="2019-01-17T06:36:57.024" v="288" actId="20577"/>
          <ac:spMkLst>
            <pc:docMk/>
            <pc:sldMk cId="188351314" sldId="265"/>
            <ac:spMk id="2" creationId="{E01F35B4-BC03-4BD9-AA6D-6EFA8A8E575A}"/>
          </ac:spMkLst>
        </pc:spChg>
        <pc:graphicFrameChg chg="mod modGraphic">
          <ac:chgData name="Guest User" userId="" providerId="Windows Live" clId="Web-{A8D9D677-2DA9-415F-A8A1-06334103230F}" dt="2019-01-17T06:37:57.180" v="308"/>
          <ac:graphicFrameMkLst>
            <pc:docMk/>
            <pc:sldMk cId="188351314" sldId="265"/>
            <ac:graphicFrameMk id="8" creationId="{9509FBA5-D9D1-48F7-8B85-9C2CE7BD4467}"/>
          </ac:graphicFrameMkLst>
        </pc:graphicFrameChg>
      </pc:sldChg>
      <pc:sldChg chg="addSp delSp modSp new">
        <pc:chgData name="Guest User" userId="" providerId="Windows Live" clId="Web-{A8D9D677-2DA9-415F-A8A1-06334103230F}" dt="2019-01-17T06:57:08.126" v="669" actId="20577"/>
        <pc:sldMkLst>
          <pc:docMk/>
          <pc:sldMk cId="888485801" sldId="266"/>
        </pc:sldMkLst>
        <pc:spChg chg="mod">
          <ac:chgData name="Guest User" userId="" providerId="Windows Live" clId="Web-{A8D9D677-2DA9-415F-A8A1-06334103230F}" dt="2019-01-17T06:38:47.414" v="318" actId="20577"/>
          <ac:spMkLst>
            <pc:docMk/>
            <pc:sldMk cId="888485801" sldId="266"/>
            <ac:spMk id="2" creationId="{40B7D16E-D6E8-4F83-9622-2357ED4F86A2}"/>
          </ac:spMkLst>
        </pc:spChg>
        <pc:spChg chg="del">
          <ac:chgData name="Guest User" userId="" providerId="Windows Live" clId="Web-{A8D9D677-2DA9-415F-A8A1-06334103230F}" dt="2019-01-17T06:39:55.882" v="319"/>
          <ac:spMkLst>
            <pc:docMk/>
            <pc:sldMk cId="888485801" sldId="266"/>
            <ac:spMk id="3" creationId="{6241C188-DA8C-485E-AEAD-556A7137B63B}"/>
          </ac:spMkLst>
        </pc:spChg>
        <pc:spChg chg="add del">
          <ac:chgData name="Guest User" userId="" providerId="Windows Live" clId="Web-{A8D9D677-2DA9-415F-A8A1-06334103230F}" dt="2019-01-17T06:40:58.538" v="330"/>
          <ac:spMkLst>
            <pc:docMk/>
            <pc:sldMk cId="888485801" sldId="266"/>
            <ac:spMk id="8" creationId="{C0ADA6DB-A76B-4DFB-B080-A9DCAAAB4AAE}"/>
          </ac:spMkLst>
        </pc:spChg>
        <pc:spChg chg="add mod">
          <ac:chgData name="Guest User" userId="" providerId="Windows Live" clId="Web-{A8D9D677-2DA9-415F-A8A1-06334103230F}" dt="2019-01-17T06:54:33.580" v="592" actId="14100"/>
          <ac:spMkLst>
            <pc:docMk/>
            <pc:sldMk cId="888485801" sldId="266"/>
            <ac:spMk id="9" creationId="{36B93F8D-D86F-41C4-AC36-2BC94F952C7F}"/>
          </ac:spMkLst>
        </pc:spChg>
        <pc:spChg chg="add mod">
          <ac:chgData name="Guest User" userId="" providerId="Windows Live" clId="Web-{A8D9D677-2DA9-415F-A8A1-06334103230F}" dt="2019-01-17T06:57:08.126" v="669" actId="20577"/>
          <ac:spMkLst>
            <pc:docMk/>
            <pc:sldMk cId="888485801" sldId="266"/>
            <ac:spMk id="12" creationId="{47787C73-2CB1-40BA-B34E-5C62087F9259}"/>
          </ac:spMkLst>
        </pc:spChg>
        <pc:spChg chg="add mod">
          <ac:chgData name="Guest User" userId="" providerId="Windows Live" clId="Web-{A8D9D677-2DA9-415F-A8A1-06334103230F}" dt="2019-01-17T06:57:04.688" v="665" actId="20577"/>
          <ac:spMkLst>
            <pc:docMk/>
            <pc:sldMk cId="888485801" sldId="266"/>
            <ac:spMk id="15" creationId="{4784CF3F-51D3-4125-B88D-67188D92F56A}"/>
          </ac:spMkLst>
        </pc:spChg>
        <pc:picChg chg="add mod ord">
          <ac:chgData name="Guest User" userId="" providerId="Windows Live" clId="Web-{A8D9D677-2DA9-415F-A8A1-06334103230F}" dt="2019-01-17T06:54:36.767" v="593" actId="1076"/>
          <ac:picMkLst>
            <pc:docMk/>
            <pc:sldMk cId="888485801" sldId="266"/>
            <ac:picMk id="4" creationId="{F5ABE68E-7210-4863-9517-1A2BA7D4FFE0}"/>
          </ac:picMkLst>
        </pc:picChg>
        <pc:picChg chg="add mod">
          <ac:chgData name="Guest User" userId="" providerId="Windows Live" clId="Web-{A8D9D677-2DA9-415F-A8A1-06334103230F}" dt="2019-01-17T06:40:42.226" v="326" actId="14100"/>
          <ac:picMkLst>
            <pc:docMk/>
            <pc:sldMk cId="888485801" sldId="266"/>
            <ac:picMk id="6" creationId="{E3B0B7D9-85CD-4ED5-884C-535976B242C3}"/>
          </ac:picMkLst>
        </pc:picChg>
        <pc:picChg chg="add mod">
          <ac:chgData name="Guest User" userId="" providerId="Windows Live" clId="Web-{A8D9D677-2DA9-415F-A8A1-06334103230F}" dt="2019-01-17T06:54:31.455" v="591" actId="1076"/>
          <ac:picMkLst>
            <pc:docMk/>
            <pc:sldMk cId="888485801" sldId="266"/>
            <ac:picMk id="10" creationId="{77CCB350-DF80-41C3-833E-700EA6974B92}"/>
          </ac:picMkLst>
        </pc:picChg>
        <pc:picChg chg="add mod">
          <ac:chgData name="Guest User" userId="" providerId="Windows Live" clId="Web-{A8D9D677-2DA9-415F-A8A1-06334103230F}" dt="2019-01-17T06:56:28.548" v="625" actId="1076"/>
          <ac:picMkLst>
            <pc:docMk/>
            <pc:sldMk cId="888485801" sldId="266"/>
            <ac:picMk id="13" creationId="{E0A9FE5D-C40C-43D7-BA56-841ADE5E52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945" y="2124883"/>
            <a:ext cx="10758905" cy="3733051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Recunoaştere</a:t>
            </a:r>
            <a:r>
              <a:rPr lang="en-US" dirty="0"/>
              <a:t> de </a:t>
            </a:r>
            <a:r>
              <a:rPr lang="en-US" dirty="0" err="1"/>
              <a:t>produse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falsificate</a:t>
            </a:r>
            <a:br>
              <a:rPr lang="en-US" dirty="0"/>
            </a:br>
            <a:endParaRPr lang="en-US">
              <a:ea typeface="+mj-lt"/>
              <a:cs typeface="+mj-lt"/>
            </a:endParaRPr>
          </a:p>
          <a:p>
            <a:pPr algn="ctr"/>
            <a:r>
              <a:rPr lang="en-US" dirty="0"/>
              <a:t>Fake-Finder</a:t>
            </a:r>
            <a:endParaRPr lang="en-US" b="0" dirty="0"/>
          </a:p>
          <a:p>
            <a:br>
              <a:rPr lang="en-US" b="0" dirty="0"/>
            </a:b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08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Moldovan Andrei, Grupa 235</a:t>
            </a:r>
          </a:p>
          <a:p>
            <a:r>
              <a:rPr lang="en-US" dirty="0"/>
              <a:t>Mates </a:t>
            </a:r>
            <a:r>
              <a:rPr lang="en-US" dirty="0" err="1"/>
              <a:t>Ioana</a:t>
            </a:r>
            <a:r>
              <a:rPr lang="en-US" dirty="0"/>
              <a:t> Andrada, Grupa 235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043C804-0A2F-40F0-9D59-B92EE506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165BD9-7D7D-46D7-A968-D86184DD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err="1"/>
              <a:t>Cropped</a:t>
            </a:r>
            <a:r>
              <a:rPr lang="ro-RO" dirty="0"/>
              <a:t> </a:t>
            </a:r>
            <a:r>
              <a:rPr lang="ro-RO" err="1"/>
              <a:t>images</a:t>
            </a:r>
            <a:r>
              <a:rPr lang="ro-RO"/>
              <a:t> dau rezultate </a:t>
            </a:r>
            <a:r>
              <a:rPr lang="ro-RO" err="1"/>
              <a:t>putin</a:t>
            </a:r>
            <a:r>
              <a:rPr lang="ro-RO"/>
              <a:t> mai bune decat imaginile intregi</a:t>
            </a:r>
            <a:endParaRPr lang="ro-RO" dirty="0"/>
          </a:p>
          <a:p>
            <a:r>
              <a:rPr lang="ro-RO"/>
              <a:t>Feature-urile extrase de surf nu sunt destul de relevante pentru clasificarea logo-urilor/ </a:t>
            </a:r>
            <a:r>
              <a:rPr lang="ro-RO" dirty="0"/>
              <a:t>identificarea logo-urilor </a:t>
            </a:r>
            <a:r>
              <a:rPr lang="ro-RO" dirty="0" err="1"/>
              <a:t>fake</a:t>
            </a:r>
            <a:endParaRPr lang="ro-RO"/>
          </a:p>
          <a:p>
            <a:r>
              <a:rPr lang="ro-RO" dirty="0"/>
              <a:t>Prea </a:t>
            </a:r>
            <a:r>
              <a:rPr lang="ro-RO" dirty="0" err="1"/>
              <a:t>putine</a:t>
            </a:r>
            <a:r>
              <a:rPr lang="ro-RO" dirty="0"/>
              <a:t> date dintr-o clasa de logo-uri(30) si date neuniforme care strica </a:t>
            </a:r>
            <a:r>
              <a:rPr lang="ro-RO" dirty="0" err="1"/>
              <a:t>reteaua</a:t>
            </a:r>
            <a:r>
              <a:rPr lang="ro-RO" dirty="0"/>
              <a:t>(logo foarte mic in imagine, </a:t>
            </a:r>
            <a:r>
              <a:rPr lang="ro-RO" dirty="0" err="1"/>
              <a:t>dupa</a:t>
            </a:r>
            <a:r>
              <a:rPr lang="ro-RO" dirty="0"/>
              <a:t> crop algoritmul surf nu mai </a:t>
            </a:r>
            <a:r>
              <a:rPr lang="ro-RO" dirty="0" err="1"/>
              <a:t>gaseste</a:t>
            </a:r>
            <a:r>
              <a:rPr lang="ro-RO" dirty="0"/>
              <a:t> </a:t>
            </a:r>
            <a:r>
              <a:rPr lang="ro-RO" dirty="0" err="1"/>
              <a:t>featururi</a:t>
            </a:r>
          </a:p>
          <a:p>
            <a:r>
              <a:rPr lang="ro-RO" dirty="0" err="1"/>
              <a:t>Inmultirea</a:t>
            </a:r>
            <a:r>
              <a:rPr lang="ro-RO" dirty="0"/>
              <a:t> imaginilor prin rotiri nu a </a:t>
            </a:r>
            <a:r>
              <a:rPr lang="ro-RO" dirty="0" err="1"/>
              <a:t>imbunatatit</a:t>
            </a:r>
            <a:r>
              <a:rPr lang="ro-RO" dirty="0"/>
              <a:t> </a:t>
            </a:r>
            <a:r>
              <a:rPr lang="ro-RO" dirty="0" err="1"/>
              <a:t>acuratetea</a:t>
            </a:r>
          </a:p>
          <a:p>
            <a:r>
              <a:rPr lang="ro-RO" dirty="0"/>
              <a:t>O </a:t>
            </a:r>
            <a:r>
              <a:rPr lang="ro-RO" dirty="0" err="1"/>
              <a:t>retea</a:t>
            </a:r>
            <a:r>
              <a:rPr lang="ro-RO" dirty="0"/>
              <a:t> </a:t>
            </a:r>
            <a:r>
              <a:rPr lang="ro-RO" dirty="0" err="1"/>
              <a:t>convolutonala</a:t>
            </a:r>
            <a:r>
              <a:rPr lang="ro-RO" dirty="0"/>
              <a:t> probabil da rezultate mult mai bune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6398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DBE74DC-F651-47B4-B7AD-EA2257F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Problema abordata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C57CEFF-537F-4799-810A-920A445F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65" y="1805343"/>
            <a:ext cx="10554574" cy="4858586"/>
          </a:xfrm>
        </p:spPr>
        <p:txBody>
          <a:bodyPr/>
          <a:lstStyle/>
          <a:p>
            <a:r>
              <a:rPr lang="ro-RO" dirty="0" err="1"/>
              <a:t>Recunoaşterea</a:t>
            </a:r>
            <a:r>
              <a:rPr lang="ro-RO" dirty="0"/>
              <a:t> produselor originale si suspectarea produselor false cu ajutorul unui model de clasificare </a:t>
            </a:r>
            <a:r>
              <a:rPr lang="ro-RO" dirty="0" err="1"/>
              <a:t>învăţat</a:t>
            </a:r>
            <a:r>
              <a:rPr lang="ro-RO" dirty="0"/>
              <a:t> pe un set de imagini deja adnotate. </a:t>
            </a:r>
            <a:endParaRPr lang="ro-RO"/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Se dă un set de imagini (unele imagini </a:t>
            </a:r>
            <a:r>
              <a:rPr lang="ro-RO" dirty="0" err="1"/>
              <a:t>contin</a:t>
            </a:r>
            <a:r>
              <a:rPr lang="ro-RO" dirty="0"/>
              <a:t> logouri originale, altele </a:t>
            </a:r>
            <a:r>
              <a:rPr lang="ro-RO" dirty="0" err="1"/>
              <a:t>contin</a:t>
            </a:r>
            <a:r>
              <a:rPr lang="ro-RO" dirty="0"/>
              <a:t> logouri </a:t>
            </a:r>
            <a:r>
              <a:rPr lang="ro-RO" dirty="0" err="1"/>
              <a:t>contrafacute</a:t>
            </a:r>
            <a:r>
              <a:rPr lang="ro-RO" dirty="0"/>
              <a:t>). Unele imagini au fost deja clasificate (adnotate) ca imagini cu logouri originale/</a:t>
            </a:r>
            <a:r>
              <a:rPr lang="ro-RO" dirty="0" err="1"/>
              <a:t>contrafacute</a:t>
            </a:r>
            <a:r>
              <a:rPr lang="ro-RO" dirty="0"/>
              <a:t>, iar alte imagini nu au fost etichetate. Se cere să se identifice etichetele (original/</a:t>
            </a:r>
            <a:r>
              <a:rPr lang="ro-RO" dirty="0" err="1"/>
              <a:t>contrafacut</a:t>
            </a:r>
            <a:r>
              <a:rPr lang="ro-RO" dirty="0"/>
              <a:t>) </a:t>
            </a:r>
            <a:r>
              <a:rPr lang="ro-RO" dirty="0" err="1"/>
              <a:t>corespunzatoare</a:t>
            </a:r>
            <a:r>
              <a:rPr lang="ro-RO" dirty="0"/>
              <a:t> imaginilor ne-adnotate. 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432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EA85B7-8E50-4DA1-9267-CD8F2C2A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34735"/>
            <a:ext cx="10571998" cy="970450"/>
          </a:xfrm>
        </p:spPr>
        <p:txBody>
          <a:bodyPr/>
          <a:lstStyle/>
          <a:p>
            <a:r>
              <a:rPr lang="ro-RO" dirty="0"/>
              <a:t>Metode folosite pentru rezolvarea problemei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C8E3F5E-9CA2-41C9-9EDE-F52C0464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56" y="2337306"/>
            <a:ext cx="10583328" cy="4470397"/>
          </a:xfrm>
        </p:spPr>
        <p:txBody>
          <a:bodyPr/>
          <a:lstStyle/>
          <a:p>
            <a:r>
              <a:rPr lang="ro-RO" dirty="0"/>
              <a:t>Am folosit </a:t>
            </a:r>
            <a:r>
              <a:rPr lang="ro-RO" dirty="0" err="1"/>
              <a:t>Keras</a:t>
            </a:r>
            <a:r>
              <a:rPr lang="ro-RO" dirty="0"/>
              <a:t> (</a:t>
            </a:r>
            <a:r>
              <a:rPr lang="ro-RO" dirty="0" err="1"/>
              <a:t>high-level</a:t>
            </a:r>
            <a:r>
              <a:rPr lang="ro-RO" dirty="0"/>
              <a:t> neural </a:t>
            </a:r>
            <a:r>
              <a:rPr lang="ro-RO" dirty="0" err="1"/>
              <a:t>networks</a:t>
            </a:r>
            <a:r>
              <a:rPr lang="ro-RO" dirty="0"/>
              <a:t> API) cu </a:t>
            </a:r>
            <a:r>
              <a:rPr lang="ro-RO" dirty="0" err="1"/>
              <a:t>Tensorflow</a:t>
            </a:r>
            <a:r>
              <a:rPr lang="ro-RO" dirty="0"/>
              <a:t> . 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Am folosit un model </a:t>
            </a:r>
            <a:r>
              <a:rPr lang="ro-RO" dirty="0" err="1"/>
              <a:t>secvential</a:t>
            </a:r>
            <a:r>
              <a:rPr lang="ro-RO" dirty="0"/>
              <a:t> cu: </a:t>
            </a:r>
          </a:p>
          <a:p>
            <a:pPr lvl="1"/>
            <a:r>
              <a:rPr lang="ro-RO" dirty="0"/>
              <a:t>1 input </a:t>
            </a:r>
            <a:r>
              <a:rPr lang="ro-RO" dirty="0" err="1"/>
              <a:t>layer</a:t>
            </a:r>
            <a:endParaRPr lang="ro-RO"/>
          </a:p>
          <a:p>
            <a:pPr lvl="2"/>
            <a:r>
              <a:rPr lang="ro-RO" dirty="0"/>
              <a:t>activare: </a:t>
            </a:r>
            <a:r>
              <a:rPr lang="ro-RO" dirty="0" err="1"/>
              <a:t>relu</a:t>
            </a:r>
            <a:r>
              <a:rPr lang="ro-RO" dirty="0"/>
              <a:t> (</a:t>
            </a:r>
            <a:r>
              <a:rPr lang="ro-RO" b="1" dirty="0" err="1"/>
              <a:t>rectified</a:t>
            </a:r>
            <a:r>
              <a:rPr lang="ro-RO" b="1" dirty="0"/>
              <a:t> linear unit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2 </a:t>
            </a:r>
            <a:r>
              <a:rPr lang="ro-RO" dirty="0" err="1"/>
              <a:t>hidden</a:t>
            </a:r>
            <a:r>
              <a:rPr lang="ro-RO" dirty="0"/>
              <a:t> </a:t>
            </a:r>
            <a:r>
              <a:rPr lang="ro-RO" dirty="0" err="1"/>
              <a:t>layers</a:t>
            </a:r>
          </a:p>
          <a:p>
            <a:pPr lvl="2"/>
            <a:r>
              <a:rPr lang="ro-RO" dirty="0"/>
              <a:t>Activare </a:t>
            </a:r>
            <a:r>
              <a:rPr lang="ro-RO" dirty="0">
                <a:latin typeface="Consolas"/>
              </a:rPr>
              <a:t>sigmoid</a:t>
            </a:r>
          </a:p>
          <a:p>
            <a:pPr lvl="2"/>
            <a:r>
              <a:rPr lang="ro-RO" dirty="0"/>
              <a:t>Activare </a:t>
            </a:r>
            <a:r>
              <a:rPr lang="ro-RO" dirty="0">
                <a:latin typeface="Consolas"/>
              </a:rPr>
              <a:t>sigmoid</a:t>
            </a:r>
          </a:p>
          <a:p>
            <a:pPr lvl="1"/>
            <a:r>
              <a:rPr lang="ro-RO" dirty="0"/>
              <a:t>1 output </a:t>
            </a:r>
            <a:r>
              <a:rPr lang="ro-RO" dirty="0" err="1"/>
              <a:t>layer</a:t>
            </a:r>
          </a:p>
          <a:p>
            <a:pPr lvl="2"/>
            <a:r>
              <a:rPr lang="ro-RO" dirty="0"/>
              <a:t>Activare </a:t>
            </a:r>
            <a:r>
              <a:rPr lang="ro-RO" dirty="0" err="1"/>
              <a:t>softmax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791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BC2FA4E-0982-456D-99FF-B89FBC5E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08" y="207776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Metode</a:t>
            </a:r>
            <a:r>
              <a:rPr lang="en-US" sz="5400" dirty="0"/>
              <a:t> </a:t>
            </a:r>
            <a:r>
              <a:rPr lang="en-US" sz="5400" dirty="0" err="1"/>
              <a:t>folosite</a:t>
            </a:r>
            <a:r>
              <a:rPr lang="en-US" sz="5400" dirty="0"/>
              <a:t> </a:t>
            </a:r>
            <a:r>
              <a:rPr lang="en-US" sz="5400" dirty="0" err="1"/>
              <a:t>pentru</a:t>
            </a:r>
            <a:r>
              <a:rPr lang="en-US" sz="5400" dirty="0"/>
              <a:t> </a:t>
            </a:r>
            <a:r>
              <a:rPr lang="en-US" sz="5400" dirty="0" err="1"/>
              <a:t>rezolvarea</a:t>
            </a:r>
            <a:r>
              <a:rPr lang="en-US" sz="5400" dirty="0"/>
              <a:t> </a:t>
            </a:r>
            <a:r>
              <a:rPr lang="en-US" sz="5400" dirty="0" err="1"/>
              <a:t>problemei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AF5E28F-1842-43FC-A23F-44E40E226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8" y="5280847"/>
            <a:ext cx="5320968" cy="1231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Am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folosit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SURF (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speeded up robust features)  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pentru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detectarea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feature-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urilor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din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imagini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 </a:t>
            </a:r>
            <a:endParaRPr lang="en-US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 descr="O imagine care conține text&#10;&#10;Descrierea a fost generată cu un grad mare de încredere">
            <a:extLst>
              <a:ext uri="{FF2B5EF4-FFF2-40B4-BE49-F238E27FC236}">
                <a16:creationId xmlns:a16="http://schemas.microsoft.com/office/drawing/2014/main" id="{803EE1F2-09F2-49AB-9DFB-ACDC7332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226" y="1262427"/>
            <a:ext cx="4174333" cy="430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08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D1B6B5-A94C-4518-867E-8ECC163E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datelor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249AE5A-FCFB-4E55-A2B7-6B4BEB1D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61" y="2265419"/>
            <a:ext cx="7319667" cy="4585416"/>
          </a:xfrm>
        </p:spPr>
        <p:txBody>
          <a:bodyPr/>
          <a:lstStyle/>
          <a:p>
            <a:r>
              <a:rPr lang="ro-RO" dirty="0"/>
              <a:t>Am folosit setul de date </a:t>
            </a:r>
            <a:r>
              <a:rPr lang="ro-RO" dirty="0" err="1"/>
              <a:t>Flickr</a:t>
            </a:r>
            <a:r>
              <a:rPr lang="ro-RO" dirty="0"/>
              <a:t> Logos 27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Data Set: </a:t>
            </a:r>
          </a:p>
          <a:p>
            <a:pPr lvl="1"/>
            <a:r>
              <a:rPr lang="ro-RO" dirty="0" err="1"/>
              <a:t>Contine</a:t>
            </a:r>
            <a:r>
              <a:rPr lang="ro-RO" dirty="0"/>
              <a:t> 810 imagini cu logo-uri adnotate, cate 30 de imagini pentru fiecare clasa (27 de clase)</a:t>
            </a:r>
          </a:p>
          <a:p>
            <a:pPr lvl="1"/>
            <a:r>
              <a:rPr lang="ro-RO" dirty="0"/>
              <a:t>Fiecare imagine </a:t>
            </a:r>
            <a:r>
              <a:rPr lang="ro-RO" dirty="0" err="1"/>
              <a:t>contine</a:t>
            </a:r>
            <a:r>
              <a:rPr lang="ro-RO" dirty="0"/>
              <a:t> o descriere cu tipul clasei si coordonatele dreptunghiului in care este </a:t>
            </a:r>
            <a:r>
              <a:rPr lang="ro-RO" dirty="0" err="1"/>
              <a:t>incadrat</a:t>
            </a:r>
            <a:r>
              <a:rPr lang="ro-RO" dirty="0"/>
              <a:t> logo-</a:t>
            </a:r>
            <a:r>
              <a:rPr lang="ro-RO" dirty="0" err="1"/>
              <a:t>ul</a:t>
            </a:r>
            <a:r>
              <a:rPr lang="ro-RO" dirty="0"/>
              <a:t> / logo-urile</a:t>
            </a:r>
          </a:p>
          <a:p>
            <a:pPr lvl="1"/>
            <a:r>
              <a:rPr lang="ro-RO" dirty="0"/>
              <a:t>Exemplu: 144503924.jpg Adidas 1 38 12 234 142 </a:t>
            </a:r>
          </a:p>
          <a:p>
            <a:pPr marL="457200" lvl="1" indent="0">
              <a:buNone/>
            </a:pPr>
            <a:endParaRPr lang="ro-RO" dirty="0"/>
          </a:p>
          <a:p>
            <a:r>
              <a:rPr lang="ro-RO" dirty="0"/>
              <a:t>Am </a:t>
            </a:r>
            <a:r>
              <a:rPr lang="ro-RO" dirty="0" err="1"/>
              <a:t>impartit</a:t>
            </a:r>
            <a:r>
              <a:rPr lang="ro-RO" dirty="0"/>
              <a:t> data set-</a:t>
            </a:r>
            <a:r>
              <a:rPr lang="ro-RO" dirty="0" err="1"/>
              <a:t>ul</a:t>
            </a:r>
            <a:r>
              <a:rPr lang="ro-RO" dirty="0"/>
              <a:t> in 70% pentru training si 30% pentru testare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8" name="Imagine 8">
            <a:extLst>
              <a:ext uri="{FF2B5EF4-FFF2-40B4-BE49-F238E27FC236}">
                <a16:creationId xmlns:a16="http://schemas.microsoft.com/office/drawing/2014/main" id="{E252319B-FC57-4484-BF5F-737F2EFA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432" y="2104756"/>
            <a:ext cx="1924229" cy="1800225"/>
          </a:xfrm>
          <a:prstGeom prst="rect">
            <a:avLst/>
          </a:prstGeom>
        </p:spPr>
      </p:pic>
      <p:pic>
        <p:nvPicPr>
          <p:cNvPr id="12" name="Imagine 12" descr="O imagine care conține perete, interior&#10;&#10;Descrierea a fost generată cu un grad foarte mare de încredere">
            <a:extLst>
              <a:ext uri="{FF2B5EF4-FFF2-40B4-BE49-F238E27FC236}">
                <a16:creationId xmlns:a16="http://schemas.microsoft.com/office/drawing/2014/main" id="{57167CB6-90E6-4AC2-B742-B36B4CFB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023" y="4258286"/>
            <a:ext cx="27432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6422-48DD-4BF3-B325-28479FB4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38AF-54A9-43CB-A583-B07B7F3B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ales sa </a:t>
            </a:r>
            <a:r>
              <a:rPr lang="en-US" dirty="0" err="1"/>
              <a:t>comparam</a:t>
            </a:r>
            <a:r>
              <a:rPr lang="en-US" dirty="0"/>
              <a:t> o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antrenata</a:t>
            </a:r>
            <a:r>
              <a:rPr lang="en-US" dirty="0"/>
              <a:t> cu </a:t>
            </a:r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intregi</a:t>
            </a:r>
            <a:r>
              <a:rPr lang="en-US" dirty="0"/>
              <a:t> VS o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antrenata</a:t>
            </a:r>
            <a:r>
              <a:rPr lang="en-US" dirty="0"/>
              <a:t> cu </a:t>
            </a:r>
            <a:r>
              <a:rPr lang="en-US" dirty="0" err="1"/>
              <a:t>imaginile</a:t>
            </a:r>
            <a:r>
              <a:rPr lang="en-US" dirty="0"/>
              <a:t> cropped (sa </a:t>
            </a:r>
            <a:r>
              <a:rPr lang="en-US" dirty="0" err="1"/>
              <a:t>contina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logo-ul)</a:t>
            </a:r>
          </a:p>
          <a:p>
            <a:r>
              <a:rPr lang="en-US" dirty="0" err="1"/>
              <a:t>Pentru</a:t>
            </a:r>
            <a:r>
              <a:rPr lang="en-US" dirty="0"/>
              <a:t> crop: crop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coordonatele</a:t>
            </a:r>
            <a:r>
              <a:rPr lang="en-US" dirty="0"/>
              <a:t> </a:t>
            </a:r>
            <a:r>
              <a:rPr lang="en-US" dirty="0" err="1"/>
              <a:t>logourilor</a:t>
            </a:r>
            <a:r>
              <a:rPr lang="en-US" dirty="0"/>
              <a:t> </a:t>
            </a:r>
            <a:r>
              <a:rPr lang="en-US" dirty="0" err="1"/>
              <a:t>adnotate</a:t>
            </a:r>
            <a:r>
              <a:rPr lang="en-US" dirty="0"/>
              <a:t> + resize la o </a:t>
            </a:r>
            <a:r>
              <a:rPr lang="en-US" dirty="0" err="1"/>
              <a:t>dimensiune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a </a:t>
            </a:r>
            <a:r>
              <a:rPr lang="en-US" dirty="0" err="1"/>
              <a:t>strica</a:t>
            </a:r>
            <a:r>
              <a:rPr lang="en-US" dirty="0"/>
              <a:t> </a:t>
            </a:r>
            <a:r>
              <a:rPr lang="en-US" dirty="0" err="1"/>
              <a:t>scala</a:t>
            </a:r>
            <a:r>
              <a:rPr lang="en-US" dirty="0"/>
              <a:t> </a:t>
            </a:r>
            <a:r>
              <a:rPr lang="en-US" dirty="0" err="1"/>
              <a:t>imaginii</a:t>
            </a:r>
          </a:p>
          <a:p>
            <a:r>
              <a:rPr lang="en-US" dirty="0"/>
              <a:t>Am </a:t>
            </a:r>
            <a:r>
              <a:rPr lang="en-US" dirty="0" err="1"/>
              <a:t>incercat</a:t>
            </a:r>
            <a:r>
              <a:rPr lang="en-US" dirty="0"/>
              <a:t> sa </a:t>
            </a:r>
            <a:r>
              <a:rPr lang="en-US" dirty="0" err="1"/>
              <a:t>creeam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din </a:t>
            </a:r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(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rotiri</a:t>
            </a:r>
            <a:r>
              <a:rPr lang="en-US" dirty="0"/>
              <a:t> 90, 180, -90) </a:t>
            </a:r>
            <a:r>
              <a:rPr lang="en-US" dirty="0" err="1"/>
              <a:t>dar</a:t>
            </a:r>
            <a:r>
              <a:rPr lang="en-US" dirty="0"/>
              <a:t> nu s-au </a:t>
            </a:r>
            <a:r>
              <a:rPr lang="en-US" dirty="0" err="1"/>
              <a:t>imbunatatit</a:t>
            </a:r>
            <a:r>
              <a:rPr lang="en-US" dirty="0"/>
              <a:t> </a:t>
            </a:r>
            <a:r>
              <a:rPr lang="en-US" dirty="0" err="1"/>
              <a:t>rezultatele</a:t>
            </a:r>
          </a:p>
          <a:p>
            <a:r>
              <a:rPr lang="en-US" dirty="0"/>
              <a:t>- </a:t>
            </a:r>
            <a:r>
              <a:rPr lang="en-US" dirty="0" err="1"/>
              <a:t>Ignoram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care au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putine</a:t>
            </a:r>
            <a:r>
              <a:rPr lang="en-US" dirty="0"/>
              <a:t> features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deloc</a:t>
            </a:r>
          </a:p>
        </p:txBody>
      </p:sp>
    </p:spTree>
    <p:extLst>
      <p:ext uri="{BB962C8B-B14F-4D97-AF65-F5344CB8AC3E}">
        <p14:creationId xmlns:p14="http://schemas.microsoft.com/office/powerpoint/2010/main" val="9032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01F35B4-BC03-4BD9-AA6D-6EFA8A8E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</a:t>
            </a:r>
            <a:r>
              <a:rPr lang="ro-RO" dirty="0" err="1"/>
              <a:t>obtinute</a:t>
            </a:r>
            <a:r>
              <a:rPr lang="ro-RO" dirty="0"/>
              <a:t> – Model antrenat cu imagini </a:t>
            </a:r>
            <a:r>
              <a:rPr lang="ro-RO" dirty="0" err="1"/>
              <a:t>intregi</a:t>
            </a: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9509FBA5-D9D1-48F7-8B85-9C2CE7BD4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025249"/>
              </p:ext>
            </p:extLst>
          </p:nvPr>
        </p:nvGraphicFramePr>
        <p:xfrm>
          <a:off x="1020792" y="2645433"/>
          <a:ext cx="9306019" cy="333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79">
                  <a:extLst>
                    <a:ext uri="{9D8B030D-6E8A-4147-A177-3AD203B41FA5}">
                      <a16:colId xmlns:a16="http://schemas.microsoft.com/office/drawing/2014/main" val="751499972"/>
                    </a:ext>
                  </a:extLst>
                </a:gridCol>
                <a:gridCol w="3819645">
                  <a:extLst>
                    <a:ext uri="{9D8B030D-6E8A-4147-A177-3AD203B41FA5}">
                      <a16:colId xmlns:a16="http://schemas.microsoft.com/office/drawing/2014/main" val="93927049"/>
                    </a:ext>
                  </a:extLst>
                </a:gridCol>
                <a:gridCol w="4077395">
                  <a:extLst>
                    <a:ext uri="{9D8B030D-6E8A-4147-A177-3AD203B41FA5}">
                      <a16:colId xmlns:a16="http://schemas.microsoft.com/office/drawing/2014/main" val="58902314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Doua clase</a:t>
                      </a:r>
                      <a:endParaRPr lang="ro-RO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Trei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66724"/>
                  </a:ext>
                </a:extLst>
              </a:tr>
              <a:tr h="1284376">
                <a:tc>
                  <a:txBody>
                    <a:bodyPr/>
                    <a:lstStyle/>
                    <a:p>
                      <a:r>
                        <a:rPr lang="ro-RO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93%</a:t>
                      </a:r>
                    </a:p>
                    <a:p>
                      <a:pPr lvl="0">
                        <a:buNone/>
                      </a:pPr>
                      <a:r>
                        <a:rPr lang="ro-RO" dirty="0"/>
                        <a:t>(Google, Apple)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35%</a:t>
                      </a:r>
                    </a:p>
                    <a:p>
                      <a:pPr lvl="0">
                        <a:buNone/>
                      </a:pPr>
                      <a:r>
                        <a:rPr lang="ro-RO" dirty="0"/>
                        <a:t>(Google, Apple, Intel)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71254"/>
                  </a:ext>
                </a:extLst>
              </a:tr>
              <a:tr h="1284376">
                <a:tc>
                  <a:txBody>
                    <a:bodyPr/>
                    <a:lstStyle/>
                    <a:p>
                      <a:r>
                        <a:rPr lang="ro-RO" dirty="0" err="1"/>
                        <a:t>Cropped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76%</a:t>
                      </a:r>
                      <a:endParaRPr lang="en-US" sz="1800" b="0" i="0" u="none" strike="noStrike" noProof="0" dirty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(Google, Apple)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30%</a:t>
                      </a:r>
                    </a:p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(Google, Apple, Intel)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28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7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01F35B4-BC03-4BD9-AA6D-6EFA8A8E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Rezultate </a:t>
            </a:r>
            <a:r>
              <a:rPr lang="ro-RO" dirty="0" err="1"/>
              <a:t>obtinute</a:t>
            </a:r>
            <a:r>
              <a:rPr lang="ro-RO" dirty="0"/>
              <a:t> – Model antrenat cu imagini </a:t>
            </a:r>
            <a:r>
              <a:rPr lang="ro-RO" dirty="0" err="1"/>
              <a:t>cropped</a:t>
            </a: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9509FBA5-D9D1-48F7-8B85-9C2CE7BD4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914509"/>
              </p:ext>
            </p:extLst>
          </p:nvPr>
        </p:nvGraphicFramePr>
        <p:xfrm>
          <a:off x="1020792" y="2645433"/>
          <a:ext cx="9306019" cy="333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79">
                  <a:extLst>
                    <a:ext uri="{9D8B030D-6E8A-4147-A177-3AD203B41FA5}">
                      <a16:colId xmlns:a16="http://schemas.microsoft.com/office/drawing/2014/main" val="751499972"/>
                    </a:ext>
                  </a:extLst>
                </a:gridCol>
                <a:gridCol w="3819645">
                  <a:extLst>
                    <a:ext uri="{9D8B030D-6E8A-4147-A177-3AD203B41FA5}">
                      <a16:colId xmlns:a16="http://schemas.microsoft.com/office/drawing/2014/main" val="93927049"/>
                    </a:ext>
                  </a:extLst>
                </a:gridCol>
                <a:gridCol w="4077395">
                  <a:extLst>
                    <a:ext uri="{9D8B030D-6E8A-4147-A177-3AD203B41FA5}">
                      <a16:colId xmlns:a16="http://schemas.microsoft.com/office/drawing/2014/main" val="58902314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Doua clase</a:t>
                      </a:r>
                      <a:endParaRPr lang="ro-RO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Trei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66724"/>
                  </a:ext>
                </a:extLst>
              </a:tr>
              <a:tr h="1284376">
                <a:tc>
                  <a:txBody>
                    <a:bodyPr/>
                    <a:lstStyle/>
                    <a:p>
                      <a:r>
                        <a:rPr lang="ro-RO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88%</a:t>
                      </a:r>
                    </a:p>
                    <a:p>
                      <a:pPr lvl="0">
                        <a:buNone/>
                      </a:pPr>
                      <a:r>
                        <a:rPr lang="ro-RO" dirty="0"/>
                        <a:t>(Google, Apple)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37%</a:t>
                      </a:r>
                    </a:p>
                    <a:p>
                      <a:pPr lvl="0">
                        <a:buNone/>
                      </a:pPr>
                      <a:r>
                        <a:rPr lang="ro-RO" dirty="0"/>
                        <a:t>(Google, Apple, Intel)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71254"/>
                  </a:ext>
                </a:extLst>
              </a:tr>
              <a:tr h="1284376">
                <a:tc>
                  <a:txBody>
                    <a:bodyPr/>
                    <a:lstStyle/>
                    <a:p>
                      <a:r>
                        <a:rPr lang="ro-RO" dirty="0" err="1"/>
                        <a:t>Cropped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93%</a:t>
                      </a:r>
                      <a:endParaRPr lang="en-US" sz="1800" b="0" i="0" u="none" strike="noStrike" noProof="0" dirty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(Google, Apple)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37.5%</a:t>
                      </a:r>
                    </a:p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(Google, Apple, Intel)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28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5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D16E-D6E8-4F83-9622-2357ED4F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Adidas vs fake Adidas</a:t>
            </a:r>
          </a:p>
        </p:txBody>
      </p:sp>
      <p:pic>
        <p:nvPicPr>
          <p:cNvPr id="4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5ABE68E-7210-4863-9517-1A2BA7D4F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593" y="2479287"/>
            <a:ext cx="2209800" cy="1733550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B0B7D9-85CD-4ED5-884C-535976B2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66" y="2474631"/>
            <a:ext cx="2032320" cy="174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B93F8D-D86F-41C4-AC36-2BC94F952C7F}"/>
              </a:ext>
            </a:extLst>
          </p:cNvPr>
          <p:cNvSpPr txBox="1"/>
          <p:nvPr/>
        </p:nvSpPr>
        <p:spPr>
          <a:xfrm>
            <a:off x="808298" y="4623121"/>
            <a:ext cx="7778187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Setul</a:t>
            </a:r>
            <a:r>
              <a:rPr lang="en-US" dirty="0"/>
              <a:t> de date nu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cu logo-</a:t>
            </a:r>
            <a:r>
              <a:rPr lang="en-US" dirty="0" err="1"/>
              <a:t>uri</a:t>
            </a:r>
            <a:r>
              <a:rPr lang="en-US" dirty="0"/>
              <a:t> fake, </a:t>
            </a:r>
            <a:r>
              <a:rPr lang="en-US" dirty="0" err="1"/>
              <a:t>asa</a:t>
            </a:r>
            <a:r>
              <a:rPr lang="en-US" dirty="0"/>
              <a:t> ca am </a:t>
            </a:r>
            <a:r>
              <a:rPr lang="en-US" dirty="0" err="1"/>
              <a:t>adunat</a:t>
            </a:r>
            <a:r>
              <a:rPr lang="en-US" dirty="0"/>
              <a:t> </a:t>
            </a:r>
            <a:r>
              <a:rPr lang="en-US" dirty="0" err="1"/>
              <a:t>imagini</a:t>
            </a:r>
            <a:r>
              <a:rPr lang="en-US" dirty="0"/>
              <a:t> fake cu adidas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Nu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sa </a:t>
            </a:r>
            <a:r>
              <a:rPr lang="en-US" dirty="0" err="1"/>
              <a:t>facem</a:t>
            </a:r>
            <a:r>
              <a:rPr lang="en-US" dirty="0"/>
              <a:t> crop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fake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din </a:t>
            </a:r>
            <a:r>
              <a:rPr lang="en-US" dirty="0" err="1"/>
              <a:t>setul</a:t>
            </a:r>
            <a:r>
              <a:rPr lang="en-US" dirty="0"/>
              <a:t> de date </a:t>
            </a:r>
            <a:r>
              <a:rPr lang="en-US" dirty="0" err="1"/>
              <a:t>contin</a:t>
            </a:r>
            <a:r>
              <a:rPr lang="en-US" dirty="0"/>
              <a:t> in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logo-ul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Acuratete</a:t>
            </a:r>
            <a:r>
              <a:rPr lang="en-US" dirty="0"/>
              <a:t> ~ 25%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binara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surf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7CCB350-DF80-41C3-833E-700EA697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089" y="2431950"/>
            <a:ext cx="1962150" cy="172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787C73-2CB1-40BA-B34E-5C62087F9259}"/>
              </a:ext>
            </a:extLst>
          </p:cNvPr>
          <p:cNvSpPr txBox="1"/>
          <p:nvPr/>
        </p:nvSpPr>
        <p:spPr>
          <a:xfrm>
            <a:off x="8090703" y="2597551"/>
            <a:ext cx="184616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Logoul</a:t>
            </a:r>
            <a:r>
              <a:rPr lang="en-US" dirty="0"/>
              <a:t> e </a:t>
            </a:r>
            <a:endParaRPr lang="en-US"/>
          </a:p>
          <a:p>
            <a:r>
              <a:rPr lang="en-US" dirty="0"/>
              <a:t>fake </a:t>
            </a:r>
            <a:r>
              <a:rPr lang="en-US" dirty="0" err="1"/>
              <a:t>dar</a:t>
            </a:r>
            <a:r>
              <a:rPr lang="en-US" dirty="0"/>
              <a:t> e </a:t>
            </a:r>
            <a:r>
              <a:rPr lang="en-US" dirty="0" err="1"/>
              <a:t>clasificat</a:t>
            </a:r>
            <a:endParaRPr lang="en-US"/>
          </a:p>
          <a:p>
            <a:r>
              <a:rPr lang="en-US" dirty="0"/>
              <a:t> </a:t>
            </a:r>
            <a:r>
              <a:rPr lang="en-US" dirty="0" err="1"/>
              <a:t>gresit</a:t>
            </a:r>
            <a:endParaRPr lang="en-US"/>
          </a:p>
        </p:txBody>
      </p:sp>
      <p:pic>
        <p:nvPicPr>
          <p:cNvPr id="13" name="Picture 13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E0A9FE5D-C40C-43D7-BA56-841ADE5E5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375" y="4973190"/>
            <a:ext cx="1537504" cy="12424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84CF3F-51D3-4125-B88D-67188D92F56A}"/>
              </a:ext>
            </a:extLst>
          </p:cNvPr>
          <p:cNvSpPr txBox="1"/>
          <p:nvPr/>
        </p:nvSpPr>
        <p:spPr>
          <a:xfrm>
            <a:off x="10347766" y="4902842"/>
            <a:ext cx="184616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Logo real </a:t>
            </a:r>
            <a:endParaRPr lang="en-US"/>
          </a:p>
          <a:p>
            <a:r>
              <a:rPr lang="en-US" dirty="0" err="1"/>
              <a:t>si</a:t>
            </a:r>
            <a:r>
              <a:rPr lang="en-US" dirty="0"/>
              <a:t> e </a:t>
            </a:r>
          </a:p>
          <a:p>
            <a:r>
              <a:rPr lang="en-US" dirty="0" err="1"/>
              <a:t>clasificat</a:t>
            </a:r>
            <a:r>
              <a:rPr lang="en-US" dirty="0"/>
              <a:t> </a:t>
            </a:r>
          </a:p>
          <a:p>
            <a:r>
              <a:rPr lang="en-US" dirty="0"/>
              <a:t>bine</a:t>
            </a:r>
          </a:p>
        </p:txBody>
      </p:sp>
    </p:spTree>
    <p:extLst>
      <p:ext uri="{BB962C8B-B14F-4D97-AF65-F5344CB8AC3E}">
        <p14:creationId xmlns:p14="http://schemas.microsoft.com/office/powerpoint/2010/main" val="888485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Quotable</vt:lpstr>
      <vt:lpstr> Recunoaştere de produse  falsificate  Fake-Finder  </vt:lpstr>
      <vt:lpstr>Problema abordata</vt:lpstr>
      <vt:lpstr>Metode folosite pentru rezolvarea problemei</vt:lpstr>
      <vt:lpstr>Metode folosite pentru rezolvarea problemei</vt:lpstr>
      <vt:lpstr>Descrierea datelor</vt:lpstr>
      <vt:lpstr>Preprocesari</vt:lpstr>
      <vt:lpstr>Rezultate obtinute – Model antrenat cu imagini intregi</vt:lpstr>
      <vt:lpstr>Rezultate obtinute – Model antrenat cu imagini cropped</vt:lpstr>
      <vt:lpstr>Adidas vs fake Adidas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379</cp:revision>
  <dcterms:created xsi:type="dcterms:W3CDTF">2014-08-26T23:49:58Z</dcterms:created>
  <dcterms:modified xsi:type="dcterms:W3CDTF">2019-01-17T08:40:05Z</dcterms:modified>
</cp:coreProperties>
</file>