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65" r:id="rId4"/>
    <p:sldId id="259" r:id="rId5"/>
    <p:sldId id="267" r:id="rId6"/>
    <p:sldId id="268" r:id="rId7"/>
    <p:sldId id="269" r:id="rId8"/>
    <p:sldId id="260" r:id="rId9"/>
    <p:sldId id="270" r:id="rId10"/>
    <p:sldId id="261" r:id="rId11"/>
    <p:sldId id="263" r:id="rId12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33"/>
  </p:normalViewPr>
  <p:slideViewPr>
    <p:cSldViewPr snapToGrid="0" snapToObjects="1">
      <p:cViewPr varScale="1">
        <p:scale>
          <a:sx n="120" d="100"/>
          <a:sy n="120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BC3BB6-EC8B-5D48-8B7B-6E9FC49F6BB0}" type="datetimeFigureOut">
              <a:rPr lang="ro-RO" smtClean="0"/>
              <a:t>04.06.2018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370B20-FA59-1741-91E6-92387D60A1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3146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BC3BB6-EC8B-5D48-8B7B-6E9FC49F6BB0}" type="datetimeFigureOut">
              <a:rPr lang="ro-RO" smtClean="0"/>
              <a:t>04.06.2018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370B20-FA59-1741-91E6-92387D60A1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0312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BC3BB6-EC8B-5D48-8B7B-6E9FC49F6BB0}" type="datetimeFigureOut">
              <a:rPr lang="ro-RO" smtClean="0"/>
              <a:t>04.06.2018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370B20-FA59-1741-91E6-92387D60A1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7200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BC3BB6-EC8B-5D48-8B7B-6E9FC49F6BB0}" type="datetimeFigureOut">
              <a:rPr lang="ro-RO" smtClean="0"/>
              <a:t>04.06.2018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370B20-FA59-1741-91E6-92387D60A1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1198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BC3BB6-EC8B-5D48-8B7B-6E9FC49F6BB0}" type="datetimeFigureOut">
              <a:rPr lang="ro-RO" smtClean="0"/>
              <a:t>04.06.2018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370B20-FA59-1741-91E6-92387D60A1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5471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BC3BB6-EC8B-5D48-8B7B-6E9FC49F6BB0}" type="datetimeFigureOut">
              <a:rPr lang="ro-RO" smtClean="0"/>
              <a:t>04.06.2018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370B20-FA59-1741-91E6-92387D60A1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2710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BC3BB6-EC8B-5D48-8B7B-6E9FC49F6BB0}" type="datetimeFigureOut">
              <a:rPr lang="ro-RO" smtClean="0"/>
              <a:t>04.06.2018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370B20-FA59-1741-91E6-92387D60A1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0610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BC3BB6-EC8B-5D48-8B7B-6E9FC49F6BB0}" type="datetimeFigureOut">
              <a:rPr lang="ro-RO" smtClean="0"/>
              <a:t>04.06.2018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370B20-FA59-1741-91E6-92387D60A1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5546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BC3BB6-EC8B-5D48-8B7B-6E9FC49F6BB0}" type="datetimeFigureOut">
              <a:rPr lang="ro-RO" smtClean="0"/>
              <a:t>04.06.2018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370B20-FA59-1741-91E6-92387D60A1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0535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BC3BB6-EC8B-5D48-8B7B-6E9FC49F6BB0}" type="datetimeFigureOut">
              <a:rPr lang="ro-RO" smtClean="0"/>
              <a:t>04.06.2018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370B20-FA59-1741-91E6-92387D60A1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8291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BC3BB6-EC8B-5D48-8B7B-6E9FC49F6BB0}" type="datetimeFigureOut">
              <a:rPr lang="ro-RO" smtClean="0"/>
              <a:t>04.06.2018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370B20-FA59-1741-91E6-92387D60A1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196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FDBC3BB6-EC8B-5D48-8B7B-6E9FC49F6BB0}" type="datetimeFigureOut">
              <a:rPr lang="ro-RO" smtClean="0"/>
              <a:t>04.06.2018</a:t>
            </a:fld>
            <a:endParaRPr 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370B20-FA59-1741-91E6-92387D60A1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3949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o.wikipedia.org/wiki/Open-source" TargetMode="External"/><Relationship Id="rId2" Type="http://schemas.openxmlformats.org/officeDocument/2006/relationships/hyperlink" Target="https://ro.wikipedia.org/wiki/SGB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99A5-F8EC-B74C-BCDD-9D8986D34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4428" y="568448"/>
            <a:ext cx="5590701" cy="2387600"/>
          </a:xfrm>
        </p:spPr>
        <p:txBody>
          <a:bodyPr>
            <a:normAutofit/>
          </a:bodyPr>
          <a:lstStyle/>
          <a:p>
            <a:pPr algn="l"/>
            <a:r>
              <a:rPr lang="en-US" sz="7200" b="1" dirty="0" smtClean="0">
                <a:solidFill>
                  <a:srgbClr val="FF0000"/>
                </a:solidFill>
              </a:rPr>
              <a:t>ISS BLOOD</a:t>
            </a:r>
            <a:endParaRPr lang="ro-RO" sz="7200" b="1" dirty="0">
              <a:solidFill>
                <a:srgbClr val="FF000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4E0CC1-F034-8043-B527-558FE3DD3681}"/>
              </a:ext>
            </a:extLst>
          </p:cNvPr>
          <p:cNvSpPr txBox="1">
            <a:spLocks/>
          </p:cNvSpPr>
          <p:nvPr/>
        </p:nvSpPr>
        <p:spPr>
          <a:xfrm>
            <a:off x="272561" y="861646"/>
            <a:ext cx="6494583" cy="5802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Echipa</a:t>
            </a:r>
            <a:r>
              <a:rPr lang="en-US" b="1" dirty="0"/>
              <a:t> “The Superficial </a:t>
            </a:r>
            <a:r>
              <a:rPr lang="en-US" b="1" dirty="0" err="1"/>
              <a:t>Deers</a:t>
            </a:r>
            <a:r>
              <a:rPr lang="en-US" b="1" dirty="0"/>
              <a:t>”: </a:t>
            </a:r>
            <a:endParaRPr lang="en-US" dirty="0"/>
          </a:p>
          <a:p>
            <a:r>
              <a:rPr lang="en-US" dirty="0"/>
              <a:t>Moldovan Andrei – team leader</a:t>
            </a:r>
          </a:p>
          <a:p>
            <a:r>
              <a:rPr lang="en-US" dirty="0"/>
              <a:t>Moldovan Daniel</a:t>
            </a:r>
          </a:p>
          <a:p>
            <a:r>
              <a:rPr lang="en-US" dirty="0" err="1"/>
              <a:t>Munteanu</a:t>
            </a:r>
            <a:r>
              <a:rPr lang="en-US" dirty="0"/>
              <a:t> </a:t>
            </a:r>
            <a:r>
              <a:rPr lang="en-US" dirty="0" err="1"/>
              <a:t>Ciprian</a:t>
            </a:r>
            <a:endParaRPr lang="en-US" dirty="0"/>
          </a:p>
          <a:p>
            <a:r>
              <a:rPr lang="en-US" dirty="0"/>
              <a:t>Nan Tudor </a:t>
            </a:r>
          </a:p>
          <a:p>
            <a:r>
              <a:rPr lang="en-US" dirty="0" err="1"/>
              <a:t>Oancea</a:t>
            </a:r>
            <a:r>
              <a:rPr lang="en-US" dirty="0"/>
              <a:t> </a:t>
            </a:r>
            <a:r>
              <a:rPr lang="en-US" dirty="0" err="1"/>
              <a:t>Alin</a:t>
            </a:r>
            <a:endParaRPr lang="en-US" dirty="0"/>
          </a:p>
          <a:p>
            <a:r>
              <a:rPr lang="en-US" dirty="0" err="1"/>
              <a:t>Olaru-Copciuc</a:t>
            </a:r>
            <a:r>
              <a:rPr lang="en-US" dirty="0"/>
              <a:t> </a:t>
            </a:r>
            <a:r>
              <a:rPr lang="en-US" dirty="0" err="1"/>
              <a:t>Iustin</a:t>
            </a:r>
            <a:r>
              <a:rPr lang="en-US" dirty="0"/>
              <a:t>-Cristian</a:t>
            </a:r>
          </a:p>
          <a:p>
            <a:r>
              <a:rPr lang="en-US" dirty="0" err="1"/>
              <a:t>Pașcalău</a:t>
            </a:r>
            <a:r>
              <a:rPr lang="en-US" dirty="0"/>
              <a:t> </a:t>
            </a:r>
            <a:r>
              <a:rPr lang="en-US" dirty="0" err="1"/>
              <a:t>Loredana</a:t>
            </a:r>
            <a:endParaRPr lang="en-US" dirty="0"/>
          </a:p>
          <a:p>
            <a:r>
              <a:rPr lang="en-US" b="1" dirty="0" err="1"/>
              <a:t>Semigrupa</a:t>
            </a:r>
            <a:r>
              <a:rPr lang="en-US" b="1" dirty="0"/>
              <a:t> 225/2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412836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5FA8-B678-6B4A-8BE3-E948A722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20464"/>
            <a:ext cx="10972800" cy="1143000"/>
          </a:xfrm>
        </p:spPr>
        <p:txBody>
          <a:bodyPr/>
          <a:lstStyle/>
          <a:p>
            <a:r>
              <a:rPr lang="ro-RO" dirty="0" err="1"/>
              <a:t>Lectii</a:t>
            </a:r>
            <a:r>
              <a:rPr lang="ro-RO" dirty="0"/>
              <a:t> </a:t>
            </a:r>
            <a:r>
              <a:rPr lang="ro-RO" dirty="0" err="1"/>
              <a:t>invatate</a:t>
            </a:r>
            <a:r>
              <a:rPr lang="ro-RO" dirty="0"/>
              <a:t> si propuneri de </a:t>
            </a:r>
            <a:r>
              <a:rPr lang="ro-RO" dirty="0" err="1"/>
              <a:t>imbunatatire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F047C-90B3-7349-8452-5CA6DBC73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2537"/>
            <a:ext cx="10972800" cy="5003628"/>
          </a:xfrm>
        </p:spPr>
        <p:txBody>
          <a:bodyPr/>
          <a:lstStyle/>
          <a:p>
            <a:r>
              <a:rPr lang="ro-RO" sz="2000" dirty="0"/>
              <a:t>Ce am </a:t>
            </a:r>
            <a:r>
              <a:rPr lang="ro-RO" sz="2000" dirty="0" err="1"/>
              <a:t>invatat</a:t>
            </a:r>
            <a:r>
              <a:rPr lang="ro-RO" sz="2000" dirty="0"/>
              <a:t> ca si echipa?</a:t>
            </a:r>
          </a:p>
          <a:p>
            <a:pPr lvl="1"/>
            <a:r>
              <a:rPr lang="en-US" sz="1800" dirty="0" err="1" smtClean="0"/>
              <a:t>Comunicarea</a:t>
            </a:r>
            <a:r>
              <a:rPr lang="en-US" sz="1800" dirty="0" smtClean="0"/>
              <a:t> e </a:t>
            </a:r>
            <a:r>
              <a:rPr lang="en-US" sz="1800" dirty="0" err="1" smtClean="0"/>
              <a:t>baza</a:t>
            </a:r>
            <a:r>
              <a:rPr lang="en-US" sz="1800" dirty="0" smtClean="0"/>
              <a:t> </a:t>
            </a:r>
            <a:r>
              <a:rPr lang="en-US" sz="1800" dirty="0" err="1" smtClean="0"/>
              <a:t>echipei</a:t>
            </a:r>
            <a:endParaRPr lang="en-US" sz="1800" dirty="0" smtClean="0"/>
          </a:p>
          <a:p>
            <a:pPr lvl="1"/>
            <a:r>
              <a:rPr lang="en-US" sz="1800" dirty="0" smtClean="0"/>
              <a:t>Sa </a:t>
            </a:r>
            <a:r>
              <a:rPr lang="en-US" sz="1800" dirty="0" err="1" smtClean="0"/>
              <a:t>folosim</a:t>
            </a:r>
            <a:r>
              <a:rPr lang="en-US" sz="1800" dirty="0" smtClean="0"/>
              <a:t> tool-</a:t>
            </a:r>
            <a:r>
              <a:rPr lang="en-US" sz="1800" dirty="0" err="1" smtClean="0"/>
              <a:t>uri</a:t>
            </a:r>
            <a:r>
              <a:rPr lang="en-US" sz="1800" dirty="0" smtClean="0"/>
              <a:t> de </a:t>
            </a:r>
            <a:r>
              <a:rPr lang="en-US" sz="1800" dirty="0" err="1" smtClean="0"/>
              <a:t>versionare</a:t>
            </a:r>
            <a:r>
              <a:rPr lang="en-US" sz="1800" dirty="0" smtClean="0"/>
              <a:t>, de task-</a:t>
            </a:r>
            <a:r>
              <a:rPr lang="en-US" sz="1800" dirty="0" err="1" smtClean="0"/>
              <a:t>uri</a:t>
            </a:r>
            <a:r>
              <a:rPr lang="en-US" sz="1800" dirty="0" smtClean="0"/>
              <a:t>, de </a:t>
            </a:r>
            <a:r>
              <a:rPr lang="en-US" sz="1800" dirty="0" err="1" smtClean="0"/>
              <a:t>diagrame</a:t>
            </a:r>
            <a:endParaRPr lang="ro-RO" sz="1800" dirty="0"/>
          </a:p>
          <a:p>
            <a:r>
              <a:rPr lang="ro-RO" sz="2000" dirty="0"/>
              <a:t>Solutii si imbunatatiri viitoare pentru aplicatie</a:t>
            </a:r>
            <a:r>
              <a:rPr lang="ro-RO" sz="2000" dirty="0" smtClean="0"/>
              <a:t>.</a:t>
            </a:r>
            <a:endParaRPr lang="en-US" sz="2000" dirty="0" smtClean="0"/>
          </a:p>
          <a:p>
            <a:pPr lvl="1"/>
            <a:r>
              <a:rPr lang="en-US" sz="1800" dirty="0" err="1" smtClean="0"/>
              <a:t>Cont</a:t>
            </a:r>
            <a:r>
              <a:rPr lang="en-US" sz="1800" dirty="0" smtClean="0"/>
              <a:t> administrator</a:t>
            </a:r>
          </a:p>
          <a:p>
            <a:pPr lvl="1"/>
            <a:r>
              <a:rPr lang="en-US" sz="1800" dirty="0" err="1" smtClean="0"/>
              <a:t>Notificare</a:t>
            </a:r>
            <a:r>
              <a:rPr lang="en-US" sz="1800" dirty="0" smtClean="0"/>
              <a:t> </a:t>
            </a:r>
            <a:r>
              <a:rPr lang="en-US" sz="1800" dirty="0" err="1" smtClean="0"/>
              <a:t>cel</a:t>
            </a:r>
            <a:r>
              <a:rPr lang="en-US" sz="1800" dirty="0" smtClean="0"/>
              <a:t> </a:t>
            </a:r>
            <a:r>
              <a:rPr lang="en-US" sz="1800" dirty="0" err="1" smtClean="0"/>
              <a:t>mai</a:t>
            </a:r>
            <a:r>
              <a:rPr lang="en-US" sz="1800" dirty="0" smtClean="0"/>
              <a:t> </a:t>
            </a:r>
            <a:r>
              <a:rPr lang="en-US" sz="1800" dirty="0" err="1" smtClean="0"/>
              <a:t>apropiat</a:t>
            </a:r>
            <a:r>
              <a:rPr lang="en-US" sz="1800" dirty="0" smtClean="0"/>
              <a:t> donator (e in </a:t>
            </a:r>
            <a:r>
              <a:rPr lang="en-US" sz="1800" dirty="0" err="1" smtClean="0"/>
              <a:t>lucru</a:t>
            </a:r>
            <a:r>
              <a:rPr lang="en-US" sz="1800" dirty="0" smtClean="0"/>
              <a:t>, s-a </a:t>
            </a:r>
            <a:r>
              <a:rPr lang="en-US" sz="1800" dirty="0" err="1" smtClean="0"/>
              <a:t>implementat</a:t>
            </a:r>
            <a:r>
              <a:rPr lang="en-US" sz="1800" dirty="0" smtClean="0"/>
              <a:t> o </a:t>
            </a:r>
            <a:r>
              <a:rPr lang="en-US" sz="1800" dirty="0" err="1" smtClean="0"/>
              <a:t>librarie</a:t>
            </a:r>
            <a:r>
              <a:rPr lang="en-US" sz="1800" dirty="0" smtClean="0"/>
              <a:t> </a:t>
            </a:r>
            <a:r>
              <a:rPr lang="en-US" sz="1800" dirty="0" err="1" smtClean="0"/>
              <a:t>pentru</a:t>
            </a:r>
            <a:r>
              <a:rPr lang="en-US" sz="1800" dirty="0" smtClean="0"/>
              <a:t> </a:t>
            </a:r>
            <a:r>
              <a:rPr lang="en-US" sz="1800" dirty="0" err="1" smtClean="0"/>
              <a:t>geolocatii</a:t>
            </a:r>
            <a:r>
              <a:rPr lang="en-US" sz="1800" dirty="0" smtClean="0"/>
              <a:t>)</a:t>
            </a:r>
            <a:endParaRPr lang="ro-RO" sz="2000" dirty="0"/>
          </a:p>
          <a:p>
            <a:r>
              <a:rPr lang="ro-RO" sz="2000" dirty="0"/>
              <a:t>Ce solutii propuneti ca si echipa pentru imbunatatirea laboratorului</a:t>
            </a:r>
            <a:r>
              <a:rPr lang="ro-RO" sz="2000" dirty="0" smtClean="0"/>
              <a:t>.</a:t>
            </a:r>
            <a:endParaRPr lang="en-US" sz="2000" dirty="0" smtClean="0"/>
          </a:p>
          <a:p>
            <a:pPr lvl="1"/>
            <a:r>
              <a:rPr lang="en-US" sz="1600" dirty="0" err="1" smtClean="0"/>
              <a:t>Cerinta</a:t>
            </a:r>
            <a:r>
              <a:rPr lang="en-US" sz="1600" dirty="0" smtClean="0"/>
              <a:t> </a:t>
            </a:r>
            <a:r>
              <a:rPr lang="en-US" sz="1600" dirty="0" err="1" smtClean="0"/>
              <a:t>problemei</a:t>
            </a:r>
            <a:r>
              <a:rPr lang="en-US" sz="1600" dirty="0" smtClean="0"/>
              <a:t> </a:t>
            </a:r>
            <a:r>
              <a:rPr lang="en-US" sz="1600" dirty="0" err="1" smtClean="0"/>
              <a:t>sa</a:t>
            </a:r>
            <a:r>
              <a:rPr lang="en-US" sz="1600" dirty="0" smtClean="0"/>
              <a:t> fie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clara</a:t>
            </a:r>
            <a:endParaRPr lang="en-US" sz="1600" dirty="0" smtClean="0"/>
          </a:p>
          <a:p>
            <a:pPr lvl="1"/>
            <a:r>
              <a:rPr lang="en-US" sz="1600" dirty="0" err="1" smtClean="0"/>
              <a:t>Metode</a:t>
            </a:r>
            <a:r>
              <a:rPr lang="en-US" sz="1600" dirty="0" smtClean="0"/>
              <a:t> </a:t>
            </a:r>
            <a:r>
              <a:rPr lang="en-US" sz="1600" dirty="0" err="1"/>
              <a:t>p</a:t>
            </a:r>
            <a:r>
              <a:rPr lang="en-US" sz="1600" dirty="0" err="1" smtClean="0"/>
              <a:t>entru</a:t>
            </a:r>
            <a:r>
              <a:rPr lang="en-US" sz="1600" dirty="0" smtClean="0"/>
              <a:t> a </a:t>
            </a:r>
            <a:r>
              <a:rPr lang="en-US" sz="1600" dirty="0" err="1" smtClean="0"/>
              <a:t>motiva</a:t>
            </a:r>
            <a:r>
              <a:rPr lang="en-US" sz="1600" dirty="0" smtClean="0"/>
              <a:t> </a:t>
            </a:r>
            <a:r>
              <a:rPr lang="en-US" sz="1600" dirty="0" err="1" smtClean="0"/>
              <a:t>studentii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en-US" sz="1600" dirty="0" err="1" smtClean="0"/>
              <a:t>lucreze</a:t>
            </a:r>
            <a:r>
              <a:rPr lang="en-US" sz="1600" dirty="0" smtClean="0"/>
              <a:t> </a:t>
            </a:r>
            <a:r>
              <a:rPr lang="en-US" sz="1600" dirty="0" err="1" smtClean="0"/>
              <a:t>pe</a:t>
            </a:r>
            <a:r>
              <a:rPr lang="en-US" sz="1600" dirty="0" smtClean="0"/>
              <a:t> </a:t>
            </a:r>
            <a:r>
              <a:rPr lang="en-US" sz="1600" dirty="0" err="1" smtClean="0"/>
              <a:t>parcurs</a:t>
            </a:r>
            <a:r>
              <a:rPr lang="en-US" sz="1600" dirty="0" smtClean="0"/>
              <a:t>: </a:t>
            </a:r>
          </a:p>
          <a:p>
            <a:pPr marL="0" indent="0">
              <a:buNone/>
            </a:pPr>
            <a:r>
              <a:rPr lang="en-US" sz="1600" dirty="0" err="1"/>
              <a:t>bonusuri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functionalitati</a:t>
            </a:r>
            <a:r>
              <a:rPr lang="en-US" sz="1600" dirty="0"/>
              <a:t> </a:t>
            </a:r>
            <a:r>
              <a:rPr lang="en-US" sz="1600" dirty="0" err="1"/>
              <a:t>implementate</a:t>
            </a:r>
            <a:endParaRPr lang="en-US" sz="1600" dirty="0"/>
          </a:p>
          <a:p>
            <a:pPr lvl="1"/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247010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A54A-D3E0-B54B-9819-DD5CF4C8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85" y="363078"/>
            <a:ext cx="10515600" cy="2852737"/>
          </a:xfrm>
        </p:spPr>
        <p:txBody>
          <a:bodyPr/>
          <a:lstStyle/>
          <a:p>
            <a:r>
              <a:rPr lang="ro-RO" dirty="0" err="1"/>
              <a:t>Demo</a:t>
            </a:r>
            <a:r>
              <a:rPr lang="ro-RO" dirty="0"/>
              <a:t> </a:t>
            </a:r>
            <a:r>
              <a:rPr lang="ro-RO" dirty="0" err="1"/>
              <a:t>aplicatie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5394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33CC-353B-CD44-BED8-B3BAE11A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1F4ED-7198-A546-B7D0-335AF25BB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408"/>
            <a:ext cx="10515600" cy="4585555"/>
          </a:xfrm>
        </p:spPr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principala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o </a:t>
            </a:r>
            <a:r>
              <a:rPr lang="en-US" dirty="0" err="1"/>
              <a:t>rezolve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a </a:t>
            </a:r>
            <a:r>
              <a:rPr lang="en-US" dirty="0" err="1"/>
              <a:t>administrarii</a:t>
            </a:r>
            <a:r>
              <a:rPr lang="en-US" dirty="0"/>
              <a:t> </a:t>
            </a:r>
            <a:r>
              <a:rPr lang="en-US" dirty="0" err="1"/>
              <a:t>intregului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donare</a:t>
            </a:r>
            <a:r>
              <a:rPr lang="en-US" dirty="0"/>
              <a:t> de </a:t>
            </a:r>
            <a:r>
              <a:rPr lang="en-US" dirty="0" err="1"/>
              <a:t>sange</a:t>
            </a:r>
            <a:r>
              <a:rPr lang="en-US" dirty="0"/>
              <a:t>: de la </a:t>
            </a:r>
            <a:r>
              <a:rPr lang="en-US" dirty="0" err="1"/>
              <a:t>cetateanul</a:t>
            </a:r>
            <a:r>
              <a:rPr lang="en-US" dirty="0"/>
              <a:t> care </a:t>
            </a:r>
            <a:r>
              <a:rPr lang="en-US" dirty="0" err="1"/>
              <a:t>vrea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doneze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pacientul</a:t>
            </a:r>
            <a:r>
              <a:rPr lang="en-US" dirty="0"/>
              <a:t> care are </a:t>
            </a:r>
            <a:r>
              <a:rPr lang="en-US" dirty="0" err="1"/>
              <a:t>nevoie</a:t>
            </a:r>
            <a:r>
              <a:rPr lang="en-US" dirty="0"/>
              <a:t> de </a:t>
            </a:r>
            <a:r>
              <a:rPr lang="en-US" dirty="0" err="1"/>
              <a:t>sange</a:t>
            </a:r>
            <a:r>
              <a:rPr lang="en-US" dirty="0"/>
              <a:t>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4549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33CC-353B-CD44-BED8-B3BAE11A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1F4ED-7198-A546-B7D0-335AF25BB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408"/>
            <a:ext cx="10515600" cy="4585555"/>
          </a:xfrm>
        </p:spPr>
        <p:txBody>
          <a:bodyPr/>
          <a:lstStyle/>
          <a:p>
            <a:r>
              <a:rPr lang="ro-RO" sz="2800" dirty="0" smtClean="0"/>
              <a:t>Tot acest sistem are la baza traseul pungii de sange.</a:t>
            </a:r>
            <a:endParaRPr lang="en-US" sz="2800" dirty="0" smtClean="0"/>
          </a:p>
          <a:p>
            <a:r>
              <a:rPr lang="en-US" sz="2800" dirty="0" smtClean="0"/>
              <a:t>Am </a:t>
            </a:r>
            <a:r>
              <a:rPr lang="en-US" sz="2800" dirty="0" err="1" smtClean="0"/>
              <a:t>incercat</a:t>
            </a:r>
            <a:r>
              <a:rPr lang="en-US" sz="2800" dirty="0" smtClean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</a:t>
            </a:r>
            <a:r>
              <a:rPr lang="en-US" sz="2800" dirty="0" err="1" smtClean="0"/>
              <a:t>realizam</a:t>
            </a:r>
            <a:r>
              <a:rPr lang="en-US" sz="2800" dirty="0" smtClean="0"/>
              <a:t> o </a:t>
            </a:r>
            <a:r>
              <a:rPr lang="en-US" sz="2800" dirty="0" err="1" smtClean="0"/>
              <a:t>aplicatie</a:t>
            </a:r>
            <a:r>
              <a:rPr lang="en-US" sz="2800" dirty="0" smtClean="0"/>
              <a:t> user friendly, </a:t>
            </a:r>
            <a:r>
              <a:rPr lang="en-US" sz="2800" dirty="0" err="1" smtClean="0"/>
              <a:t>usor</a:t>
            </a:r>
            <a:r>
              <a:rPr lang="en-US" sz="2800" dirty="0" smtClean="0"/>
              <a:t> de </a:t>
            </a:r>
            <a:r>
              <a:rPr lang="en-US" sz="2800" dirty="0" err="1" smtClean="0"/>
              <a:t>folosit</a:t>
            </a:r>
            <a:r>
              <a:rPr lang="en-US" sz="2800" dirty="0" smtClean="0"/>
              <a:t>, cu </a:t>
            </a:r>
            <a:r>
              <a:rPr lang="en-US" sz="2800" dirty="0" err="1" smtClean="0"/>
              <a:t>interfata</a:t>
            </a:r>
            <a:r>
              <a:rPr lang="en-US" sz="2800" dirty="0" smtClean="0"/>
              <a:t> </a:t>
            </a:r>
            <a:r>
              <a:rPr lang="en-US" sz="2800" dirty="0" err="1" smtClean="0"/>
              <a:t>simpla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la </a:t>
            </a:r>
            <a:r>
              <a:rPr lang="en-US" sz="2800" dirty="0" err="1" smtClean="0"/>
              <a:t>obiect</a:t>
            </a:r>
            <a:r>
              <a:rPr lang="en-US" sz="2800" dirty="0" smtClean="0"/>
              <a:t> </a:t>
            </a:r>
            <a:r>
              <a:rPr lang="en-US" sz="2800" dirty="0" err="1" smtClean="0"/>
              <a:t>dar</a:t>
            </a:r>
            <a:r>
              <a:rPr lang="en-US" sz="2800" dirty="0" smtClean="0"/>
              <a:t> care </a:t>
            </a:r>
            <a:r>
              <a:rPr lang="en-US" sz="2800" dirty="0" err="1" smtClean="0"/>
              <a:t>sa</a:t>
            </a:r>
            <a:r>
              <a:rPr lang="en-US" sz="2800" dirty="0" smtClean="0"/>
              <a:t> </a:t>
            </a:r>
            <a:r>
              <a:rPr lang="en-US" sz="2800" dirty="0" err="1" smtClean="0"/>
              <a:t>rezolve</a:t>
            </a:r>
            <a:r>
              <a:rPr lang="en-US" sz="2800" dirty="0" smtClean="0"/>
              <a:t> </a:t>
            </a:r>
            <a:r>
              <a:rPr lang="en-US" sz="2800" dirty="0" err="1" smtClean="0"/>
              <a:t>toate</a:t>
            </a:r>
            <a:r>
              <a:rPr lang="en-US" sz="2800" dirty="0" smtClean="0"/>
              <a:t> </a:t>
            </a:r>
            <a:r>
              <a:rPr lang="en-US" sz="2800" dirty="0" err="1" smtClean="0"/>
              <a:t>cerintele</a:t>
            </a:r>
            <a:r>
              <a:rPr lang="en-US" sz="2800" dirty="0" smtClean="0"/>
              <a:t> din </a:t>
            </a:r>
            <a:r>
              <a:rPr lang="en-US" sz="2800" dirty="0" err="1" smtClean="0"/>
              <a:t>enuntul</a:t>
            </a:r>
            <a:r>
              <a:rPr lang="en-US" sz="2800" dirty="0" smtClean="0"/>
              <a:t> </a:t>
            </a:r>
            <a:r>
              <a:rPr lang="en-US" sz="2800" dirty="0" err="1" smtClean="0"/>
              <a:t>problemei</a:t>
            </a:r>
            <a:r>
              <a:rPr lang="en-US" sz="2800" dirty="0" smtClean="0"/>
              <a:t>, </a:t>
            </a:r>
            <a:r>
              <a:rPr lang="en-US" sz="2800" dirty="0" err="1" smtClean="0"/>
              <a:t>astfel</a:t>
            </a:r>
            <a:r>
              <a:rPr lang="en-US" sz="2800" dirty="0" smtClean="0"/>
              <a:t> </a:t>
            </a:r>
            <a:r>
              <a:rPr lang="en-US" sz="2800" dirty="0" err="1" smtClean="0"/>
              <a:t>incat</a:t>
            </a:r>
            <a:r>
              <a:rPr lang="en-US" sz="2800" dirty="0" smtClean="0"/>
              <a:t> </a:t>
            </a:r>
            <a:r>
              <a:rPr lang="en-US" sz="2800" dirty="0" err="1" smtClean="0"/>
              <a:t>potentialii</a:t>
            </a:r>
            <a:r>
              <a:rPr lang="en-US" sz="2800" dirty="0" smtClean="0"/>
              <a:t> </a:t>
            </a:r>
            <a:r>
              <a:rPr lang="en-US" sz="2800" dirty="0" err="1" smtClean="0"/>
              <a:t>ei</a:t>
            </a:r>
            <a:r>
              <a:rPr lang="en-US" sz="2800" dirty="0" smtClean="0"/>
              <a:t> </a:t>
            </a:r>
            <a:r>
              <a:rPr lang="en-US" sz="2800" dirty="0" err="1" smtClean="0"/>
              <a:t>utilizatori</a:t>
            </a:r>
            <a:r>
              <a:rPr lang="en-US" sz="2800" dirty="0" smtClean="0"/>
              <a:t> (donator, </a:t>
            </a:r>
            <a:r>
              <a:rPr lang="en-US" sz="2800" dirty="0" err="1" smtClean="0"/>
              <a:t>medici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staff de </a:t>
            </a:r>
            <a:r>
              <a:rPr lang="en-US" sz="2800" dirty="0" err="1" smtClean="0"/>
              <a:t>transfuzie</a:t>
            </a:r>
            <a:r>
              <a:rPr lang="en-US" sz="2800" dirty="0" smtClean="0"/>
              <a:t>) </a:t>
            </a:r>
            <a:r>
              <a:rPr lang="en-US" sz="2800" dirty="0" err="1" smtClean="0"/>
              <a:t>sa</a:t>
            </a:r>
            <a:r>
              <a:rPr lang="en-US" sz="2800" dirty="0" smtClean="0"/>
              <a:t> fie </a:t>
            </a:r>
            <a:r>
              <a:rPr lang="en-US" sz="2800" dirty="0" err="1" smtClean="0"/>
              <a:t>multumiti</a:t>
            </a:r>
            <a:r>
              <a:rPr lang="en-US" sz="2800" dirty="0" smtClean="0"/>
              <a:t> de </a:t>
            </a:r>
            <a:r>
              <a:rPr lang="en-US" sz="2800" dirty="0" err="1" smtClean="0"/>
              <a:t>performanta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de </a:t>
            </a:r>
            <a:r>
              <a:rPr lang="en-US" sz="2800" dirty="0" err="1" smtClean="0"/>
              <a:t>modul</a:t>
            </a:r>
            <a:r>
              <a:rPr lang="en-US" sz="2800" dirty="0" smtClean="0"/>
              <a:t> </a:t>
            </a:r>
            <a:r>
              <a:rPr lang="en-US" sz="2800" dirty="0" err="1" smtClean="0"/>
              <a:t>simplu</a:t>
            </a:r>
            <a:r>
              <a:rPr lang="en-US" sz="2800" dirty="0" smtClean="0"/>
              <a:t> in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care se </a:t>
            </a:r>
            <a:r>
              <a:rPr lang="en-US" sz="2800" dirty="0" err="1" smtClean="0"/>
              <a:t>utilizeaza</a:t>
            </a:r>
            <a:r>
              <a:rPr lang="en-US" sz="2800" dirty="0" smtClean="0"/>
              <a:t> </a:t>
            </a:r>
            <a:r>
              <a:rPr lang="en-US" sz="2800" dirty="0" err="1" smtClean="0"/>
              <a:t>aceasta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248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4AC2-70BA-0442-80B9-17A6E5CB3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Solutia </a:t>
            </a:r>
            <a:r>
              <a:rPr lang="ro-RO" dirty="0" smtClean="0"/>
              <a:t>(</a:t>
            </a:r>
            <a:r>
              <a:rPr lang="en-US" dirty="0" err="1" smtClean="0"/>
              <a:t>functionalitati</a:t>
            </a:r>
            <a:r>
              <a:rPr lang="ro-RO" dirty="0" smtClean="0"/>
              <a:t> </a:t>
            </a:r>
            <a:r>
              <a:rPr lang="ro-RO" dirty="0"/>
              <a:t>si impartirea pe iteratii)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D55CA-09C8-2448-BC8E-60DED413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000" dirty="0" err="1"/>
              <a:t>Iteratia</a:t>
            </a:r>
            <a:r>
              <a:rPr lang="ro-RO" sz="2000" dirty="0"/>
              <a:t> 1:</a:t>
            </a:r>
          </a:p>
          <a:p>
            <a:pPr lvl="1"/>
            <a:r>
              <a:rPr lang="en-US" sz="1800" dirty="0" smtClean="0"/>
              <a:t>Design Donator + Medic + Personal </a:t>
            </a:r>
            <a:r>
              <a:rPr lang="en-US" sz="1800" dirty="0" err="1" smtClean="0"/>
              <a:t>Centru</a:t>
            </a:r>
            <a:r>
              <a:rPr lang="en-US" sz="1800" dirty="0" smtClean="0"/>
              <a:t> </a:t>
            </a:r>
            <a:r>
              <a:rPr lang="en-US" sz="1800" dirty="0" err="1" smtClean="0"/>
              <a:t>Transfuzie</a:t>
            </a:r>
            <a:endParaRPr lang="en-US" sz="1800" dirty="0" smtClean="0"/>
          </a:p>
          <a:p>
            <a:pPr lvl="1"/>
            <a:r>
              <a:rPr lang="en-US" sz="1800" dirty="0" smtClean="0"/>
              <a:t>Donator: </a:t>
            </a:r>
            <a:r>
              <a:rPr lang="en-US" sz="1800" dirty="0" err="1" smtClean="0"/>
              <a:t>completare</a:t>
            </a:r>
            <a:r>
              <a:rPr lang="en-US" sz="1800" dirty="0" smtClean="0"/>
              <a:t> </a:t>
            </a:r>
            <a:r>
              <a:rPr lang="en-US" sz="1800" dirty="0" err="1" smtClean="0"/>
              <a:t>formular</a:t>
            </a:r>
            <a:endParaRPr lang="en-US" sz="1800" dirty="0" smtClean="0"/>
          </a:p>
          <a:p>
            <a:pPr lvl="1"/>
            <a:r>
              <a:rPr lang="en-US" sz="1800" dirty="0" smtClean="0"/>
              <a:t>Register (multiple </a:t>
            </a:r>
            <a:r>
              <a:rPr lang="en-US" sz="1800" dirty="0" err="1" smtClean="0"/>
              <a:t>tipuri</a:t>
            </a:r>
            <a:r>
              <a:rPr lang="en-US" sz="1800" dirty="0" smtClean="0"/>
              <a:t> de </a:t>
            </a:r>
            <a:r>
              <a:rPr lang="en-US" sz="1800" dirty="0" err="1" smtClean="0"/>
              <a:t>conturi</a:t>
            </a:r>
            <a:r>
              <a:rPr lang="en-US" sz="1800" dirty="0" smtClean="0"/>
              <a:t>) + Login</a:t>
            </a:r>
            <a:endParaRPr lang="ro-RO" sz="1800" dirty="0"/>
          </a:p>
          <a:p>
            <a:r>
              <a:rPr lang="ro-RO" sz="2000" dirty="0" err="1"/>
              <a:t>Iteratia</a:t>
            </a:r>
            <a:r>
              <a:rPr lang="ro-RO" sz="2000" dirty="0"/>
              <a:t> 2:</a:t>
            </a:r>
          </a:p>
          <a:p>
            <a:pPr lvl="1"/>
            <a:r>
              <a:rPr lang="en-US" sz="1800" dirty="0" smtClean="0"/>
              <a:t>Medic: management </a:t>
            </a:r>
            <a:r>
              <a:rPr lang="en-US" sz="1800" dirty="0" err="1" smtClean="0"/>
              <a:t>pacienti</a:t>
            </a:r>
            <a:r>
              <a:rPr lang="en-US" sz="1800" dirty="0" smtClean="0"/>
              <a:t>: </a:t>
            </a:r>
            <a:r>
              <a:rPr lang="en-US" sz="1800" dirty="0" err="1" smtClean="0"/>
              <a:t>adaugare</a:t>
            </a:r>
            <a:r>
              <a:rPr lang="en-US" sz="1800" dirty="0"/>
              <a:t> </a:t>
            </a:r>
            <a:r>
              <a:rPr lang="en-US" sz="1800" dirty="0" err="1" smtClean="0"/>
              <a:t>pacienti</a:t>
            </a:r>
            <a:endParaRPr lang="en-US" sz="1800" dirty="0" smtClean="0"/>
          </a:p>
          <a:p>
            <a:pPr lvl="1"/>
            <a:r>
              <a:rPr lang="en-US" sz="1800" dirty="0" smtClean="0"/>
              <a:t>Medic: </a:t>
            </a:r>
            <a:r>
              <a:rPr lang="en-US" sz="1800" dirty="0" err="1" smtClean="0"/>
              <a:t>adaugare</a:t>
            </a:r>
            <a:r>
              <a:rPr lang="en-US" sz="1800" dirty="0" smtClean="0"/>
              <a:t> </a:t>
            </a:r>
            <a:r>
              <a:rPr lang="en-US" sz="1800" dirty="0" err="1" smtClean="0"/>
              <a:t>cerere</a:t>
            </a:r>
            <a:r>
              <a:rPr lang="en-US" sz="1800" dirty="0" smtClean="0"/>
              <a:t> de </a:t>
            </a:r>
            <a:r>
              <a:rPr lang="en-US" sz="1800" dirty="0" err="1" smtClean="0"/>
              <a:t>sange</a:t>
            </a:r>
            <a:r>
              <a:rPr lang="en-US" sz="1800" dirty="0" smtClean="0"/>
              <a:t> + </a:t>
            </a:r>
            <a:r>
              <a:rPr lang="en-US" sz="1800" dirty="0" err="1" smtClean="0"/>
              <a:t>vizualizare</a:t>
            </a:r>
            <a:r>
              <a:rPr lang="en-US" sz="1800" dirty="0" smtClean="0"/>
              <a:t> status </a:t>
            </a:r>
            <a:r>
              <a:rPr lang="en-US" sz="1800" dirty="0" err="1" smtClean="0"/>
              <a:t>cereri</a:t>
            </a:r>
            <a:r>
              <a:rPr lang="en-US" sz="1800" dirty="0" smtClean="0"/>
              <a:t> </a:t>
            </a:r>
            <a:r>
              <a:rPr lang="en-US" sz="1800" dirty="0" err="1" smtClean="0"/>
              <a:t>curente</a:t>
            </a:r>
            <a:endParaRPr lang="ro-RO" sz="1800" dirty="0"/>
          </a:p>
          <a:p>
            <a:r>
              <a:rPr lang="ro-RO" sz="2000" dirty="0" err="1"/>
              <a:t>Iteratia</a:t>
            </a:r>
            <a:r>
              <a:rPr lang="ro-RO" sz="2000" dirty="0"/>
              <a:t> 3:</a:t>
            </a:r>
          </a:p>
          <a:p>
            <a:pPr lvl="1"/>
            <a:r>
              <a:rPr lang="en-US" sz="1800" dirty="0" smtClean="0"/>
              <a:t>Staff </a:t>
            </a:r>
            <a:r>
              <a:rPr lang="en-US" sz="1800" dirty="0" err="1" smtClean="0"/>
              <a:t>centru</a:t>
            </a:r>
            <a:r>
              <a:rPr lang="en-US" sz="1800" dirty="0" smtClean="0"/>
              <a:t>: </a:t>
            </a:r>
            <a:r>
              <a:rPr lang="en-US" sz="1800" dirty="0" err="1" smtClean="0"/>
              <a:t>managemnet</a:t>
            </a:r>
            <a:r>
              <a:rPr lang="en-US" sz="1800" dirty="0" smtClean="0"/>
              <a:t> </a:t>
            </a:r>
            <a:r>
              <a:rPr lang="en-US" sz="1800" dirty="0" err="1" smtClean="0"/>
              <a:t>donari</a:t>
            </a:r>
            <a:r>
              <a:rPr lang="en-US" sz="1800" dirty="0" smtClean="0"/>
              <a:t> + </a:t>
            </a:r>
            <a:r>
              <a:rPr lang="en-US" sz="1800" dirty="0" err="1" smtClean="0"/>
              <a:t>pungi</a:t>
            </a:r>
            <a:r>
              <a:rPr lang="en-US" sz="1800" dirty="0" smtClean="0"/>
              <a:t> </a:t>
            </a:r>
            <a:r>
              <a:rPr lang="en-US" sz="1800" dirty="0" err="1" smtClean="0"/>
              <a:t>sange</a:t>
            </a:r>
            <a:endParaRPr lang="en-US" sz="1800" dirty="0" smtClean="0"/>
          </a:p>
          <a:p>
            <a:pPr lvl="1"/>
            <a:r>
              <a:rPr lang="en-US" sz="1800" dirty="0"/>
              <a:t>Donator: </a:t>
            </a:r>
            <a:r>
              <a:rPr lang="en-US" sz="1800" dirty="0" err="1"/>
              <a:t>vizualizare</a:t>
            </a:r>
            <a:r>
              <a:rPr lang="en-US" sz="1800" dirty="0"/>
              <a:t> </a:t>
            </a:r>
            <a:r>
              <a:rPr lang="en-US" sz="1800" dirty="0" err="1"/>
              <a:t>rezultate</a:t>
            </a:r>
            <a:r>
              <a:rPr lang="en-US" sz="1800" dirty="0"/>
              <a:t> </a:t>
            </a:r>
            <a:r>
              <a:rPr lang="en-US" sz="1800" dirty="0" err="1" smtClean="0"/>
              <a:t>analize</a:t>
            </a:r>
            <a:endParaRPr lang="en-US" sz="1800" dirty="0" smtClean="0"/>
          </a:p>
          <a:p>
            <a:pPr lvl="1"/>
            <a:r>
              <a:rPr lang="en-US" sz="1800" dirty="0" smtClean="0"/>
              <a:t>Staff </a:t>
            </a:r>
            <a:r>
              <a:rPr lang="en-US" sz="1800" dirty="0" err="1" smtClean="0"/>
              <a:t>centru</a:t>
            </a:r>
            <a:r>
              <a:rPr lang="en-US" sz="1800" dirty="0" smtClean="0"/>
              <a:t>: management </a:t>
            </a:r>
            <a:r>
              <a:rPr lang="en-US" sz="1800" dirty="0" err="1" smtClean="0"/>
              <a:t>cereri</a:t>
            </a:r>
            <a:r>
              <a:rPr lang="en-US" sz="1800" dirty="0" smtClean="0"/>
              <a:t> </a:t>
            </a:r>
            <a:r>
              <a:rPr lang="en-US" sz="1800" dirty="0" err="1" smtClean="0"/>
              <a:t>sange</a:t>
            </a:r>
            <a:endParaRPr lang="en-US" sz="1800" dirty="0" smtClean="0"/>
          </a:p>
          <a:p>
            <a:pPr lvl="1"/>
            <a:r>
              <a:rPr lang="en-US" sz="1800" dirty="0" smtClean="0"/>
              <a:t>Bug fixing</a:t>
            </a:r>
          </a:p>
          <a:p>
            <a:pPr lvl="1"/>
            <a:endParaRPr lang="ro-RO" sz="1800" dirty="0"/>
          </a:p>
          <a:p>
            <a:pPr marL="457200" lvl="1" indent="0">
              <a:buNone/>
            </a:pPr>
            <a:endParaRPr lang="ro-RO" sz="1800" dirty="0"/>
          </a:p>
          <a:p>
            <a:pPr marL="457200" lvl="1" indent="0">
              <a:buNone/>
            </a:pPr>
            <a:endParaRPr lang="ro-RO" sz="1800" dirty="0"/>
          </a:p>
          <a:p>
            <a:pPr lvl="1"/>
            <a:endParaRPr lang="ro-RO" sz="1800" dirty="0"/>
          </a:p>
        </p:txBody>
      </p:sp>
    </p:spTree>
    <p:extLst>
      <p:ext uri="{BB962C8B-B14F-4D97-AF65-F5344CB8AC3E}">
        <p14:creationId xmlns:p14="http://schemas.microsoft.com/office/powerpoint/2010/main" val="27699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33CC-353B-CD44-BED8-B3BAE11A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Solutia </a:t>
            </a:r>
            <a:r>
              <a:rPr lang="en-US" dirty="0" err="1" smtClean="0"/>
              <a:t>problemei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1F4ED-7198-A546-B7D0-335AF25BB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408"/>
            <a:ext cx="10515600" cy="4585555"/>
          </a:xfrm>
        </p:spPr>
        <p:txBody>
          <a:bodyPr/>
          <a:lstStyle/>
          <a:p>
            <a:pPr lvl="1"/>
            <a:r>
              <a:rPr lang="en-US" sz="2400" dirty="0" smtClean="0"/>
              <a:t>Am </a:t>
            </a:r>
            <a:r>
              <a:rPr lang="en-US" sz="2400" dirty="0" err="1" smtClean="0"/>
              <a:t>creeat</a:t>
            </a:r>
            <a:r>
              <a:rPr lang="en-US" sz="2400" dirty="0" smtClean="0"/>
              <a:t> o </a:t>
            </a:r>
            <a:r>
              <a:rPr lang="en-US" sz="2400" dirty="0" err="1" smtClean="0"/>
              <a:t>aplicatie</a:t>
            </a:r>
            <a:r>
              <a:rPr lang="en-US" sz="2400" dirty="0" smtClean="0"/>
              <a:t> desktop multiplatform:</a:t>
            </a:r>
          </a:p>
          <a:p>
            <a:pPr lvl="2"/>
            <a:r>
              <a:rPr lang="en-US" sz="2000" dirty="0" smtClean="0"/>
              <a:t>Windows</a:t>
            </a:r>
          </a:p>
          <a:p>
            <a:pPr lvl="2"/>
            <a:r>
              <a:rPr lang="en-US" sz="2000" dirty="0" smtClean="0"/>
              <a:t>Linux</a:t>
            </a:r>
          </a:p>
          <a:p>
            <a:pPr lvl="2"/>
            <a:r>
              <a:rPr lang="en-US" sz="2000" dirty="0" smtClean="0"/>
              <a:t>OS-X</a:t>
            </a:r>
          </a:p>
          <a:p>
            <a:pPr lvl="1"/>
            <a:r>
              <a:rPr lang="en-US" sz="2400" dirty="0" err="1" smtClean="0"/>
              <a:t>Aplicatia</a:t>
            </a:r>
            <a:r>
              <a:rPr lang="en-US" sz="2400" dirty="0" smtClean="0"/>
              <a:t> </a:t>
            </a:r>
            <a:r>
              <a:rPr lang="en-US" sz="2400" dirty="0" err="1" smtClean="0"/>
              <a:t>comunica</a:t>
            </a:r>
            <a:r>
              <a:rPr lang="en-US" sz="2400" dirty="0" smtClean="0"/>
              <a:t> cu un server remote </a:t>
            </a:r>
          </a:p>
          <a:p>
            <a:pPr marL="457200" lvl="1" indent="0">
              <a:buNone/>
            </a:pPr>
            <a:r>
              <a:rPr lang="en-US" sz="2400" dirty="0" smtClean="0"/>
              <a:t>care la </a:t>
            </a:r>
            <a:r>
              <a:rPr lang="en-US" sz="2400" dirty="0" err="1" smtClean="0"/>
              <a:t>randul</a:t>
            </a:r>
            <a:r>
              <a:rPr lang="en-US" sz="2400" dirty="0" smtClean="0"/>
              <a:t> </a:t>
            </a:r>
            <a:r>
              <a:rPr lang="en-US" sz="2400" dirty="0" err="1" smtClean="0"/>
              <a:t>lui</a:t>
            </a:r>
            <a:r>
              <a:rPr lang="en-US" sz="2400" dirty="0" smtClean="0"/>
              <a:t> </a:t>
            </a:r>
            <a:r>
              <a:rPr lang="en-US" sz="2400" dirty="0" err="1" smtClean="0"/>
              <a:t>comunica</a:t>
            </a:r>
            <a:r>
              <a:rPr lang="en-US" sz="2400" dirty="0" smtClean="0"/>
              <a:t> cu </a:t>
            </a:r>
            <a:r>
              <a:rPr lang="en-US" sz="2400" dirty="0" err="1" smtClean="0"/>
              <a:t>baza</a:t>
            </a:r>
            <a:r>
              <a:rPr lang="en-US" sz="2400" dirty="0" smtClean="0"/>
              <a:t> de date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80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33CC-353B-CD44-BED8-B3BAE11A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1634"/>
            <a:ext cx="10666615" cy="797704"/>
          </a:xfrm>
        </p:spPr>
        <p:txBody>
          <a:bodyPr/>
          <a:lstStyle/>
          <a:p>
            <a:pPr algn="l"/>
            <a:r>
              <a:rPr lang="en-US" dirty="0" err="1" smtClean="0"/>
              <a:t>Tehnologii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1F4ED-7198-A546-B7D0-335AF25BB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59641"/>
            <a:ext cx="11414760" cy="5466097"/>
          </a:xfrm>
        </p:spPr>
        <p:txBody>
          <a:bodyPr/>
          <a:lstStyle/>
          <a:p>
            <a:pPr lvl="1"/>
            <a:r>
              <a:rPr lang="en-US" sz="2400" dirty="0" err="1" smtClean="0"/>
              <a:t>Baza</a:t>
            </a:r>
            <a:r>
              <a:rPr lang="en-US" sz="2400" dirty="0" smtClean="0"/>
              <a:t> de date: MYSQL</a:t>
            </a:r>
          </a:p>
          <a:p>
            <a:pPr lvl="2"/>
            <a:r>
              <a:rPr lang="en-US" sz="2000" dirty="0" err="1" smtClean="0"/>
              <a:t>Majoritatea</a:t>
            </a:r>
            <a:r>
              <a:rPr lang="en-US" sz="2000" dirty="0" smtClean="0"/>
              <a:t> </a:t>
            </a:r>
            <a:r>
              <a:rPr lang="en-US" sz="2000" dirty="0" err="1" smtClean="0"/>
              <a:t>echipei</a:t>
            </a:r>
            <a:r>
              <a:rPr lang="en-US" sz="2000" dirty="0" smtClean="0"/>
              <a:t> a </a:t>
            </a:r>
            <a:r>
              <a:rPr lang="en-US" sz="2000" dirty="0" err="1" smtClean="0"/>
              <a:t>mai</a:t>
            </a:r>
            <a:r>
              <a:rPr lang="en-US" sz="2000" dirty="0" smtClean="0"/>
              <a:t> </a:t>
            </a:r>
            <a:r>
              <a:rPr lang="en-US" sz="2000" dirty="0" err="1" smtClean="0"/>
              <a:t>folosit</a:t>
            </a:r>
            <a:r>
              <a:rPr lang="en-US" sz="2000" dirty="0" smtClean="0"/>
              <a:t> </a:t>
            </a:r>
            <a:r>
              <a:rPr lang="en-US" sz="2000" dirty="0" err="1" smtClean="0"/>
              <a:t>mysql</a:t>
            </a:r>
            <a:endParaRPr lang="en-US" sz="2000" dirty="0"/>
          </a:p>
          <a:p>
            <a:pPr lvl="2"/>
            <a:r>
              <a:rPr lang="en-US" sz="2000" dirty="0"/>
              <a:t>Este </a:t>
            </a:r>
            <a:r>
              <a:rPr lang="en-US" sz="2000" dirty="0" err="1"/>
              <a:t>cel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popular </a:t>
            </a:r>
            <a:r>
              <a:rPr lang="en-US" sz="2000" dirty="0">
                <a:hlinkClick r:id="rId2" tooltip="SGBD"/>
              </a:rPr>
              <a:t>SGBD</a:t>
            </a:r>
            <a:r>
              <a:rPr lang="en-US" sz="2000" dirty="0"/>
              <a:t> </a:t>
            </a:r>
            <a:r>
              <a:rPr lang="en-US" sz="2000" dirty="0">
                <a:hlinkClick r:id="rId3" tooltip="Open-source"/>
              </a:rPr>
              <a:t>open-source</a:t>
            </a:r>
            <a:r>
              <a:rPr lang="en-US" sz="2000" dirty="0"/>
              <a:t> la </a:t>
            </a:r>
            <a:r>
              <a:rPr lang="en-US" sz="2000" dirty="0" err="1"/>
              <a:t>ora</a:t>
            </a:r>
            <a:r>
              <a:rPr lang="en-US" sz="2000" dirty="0"/>
              <a:t> </a:t>
            </a:r>
            <a:r>
              <a:rPr lang="en-US" sz="2000" dirty="0" err="1"/>
              <a:t>actuală</a:t>
            </a:r>
            <a:endParaRPr lang="en-US" sz="2000" dirty="0"/>
          </a:p>
          <a:p>
            <a:pPr lvl="1"/>
            <a:r>
              <a:rPr lang="en-US" sz="2400" dirty="0" smtClean="0"/>
              <a:t>ORM: </a:t>
            </a:r>
            <a:r>
              <a:rPr lang="en-US" sz="2400" dirty="0" err="1" smtClean="0"/>
              <a:t>SqlAlchemy</a:t>
            </a:r>
            <a:endParaRPr lang="en-US" sz="2400" dirty="0"/>
          </a:p>
          <a:p>
            <a:pPr lvl="2"/>
            <a:r>
              <a:rPr lang="en-US" sz="2000" dirty="0" err="1" smtClean="0"/>
              <a:t>Cel</a:t>
            </a:r>
            <a:r>
              <a:rPr lang="en-US" sz="2000" dirty="0" smtClean="0"/>
              <a:t> </a:t>
            </a:r>
            <a:r>
              <a:rPr lang="en-US" sz="2000" dirty="0" err="1" smtClean="0"/>
              <a:t>mai</a:t>
            </a:r>
            <a:r>
              <a:rPr lang="en-US" sz="2000" dirty="0" smtClean="0"/>
              <a:t> popula</a:t>
            </a:r>
            <a:r>
              <a:rPr lang="en-US" sz="2000" dirty="0" smtClean="0"/>
              <a:t>r, </a:t>
            </a:r>
            <a:r>
              <a:rPr lang="en-US" sz="2000" dirty="0" err="1" smtClean="0"/>
              <a:t>usor</a:t>
            </a:r>
            <a:r>
              <a:rPr lang="en-US" sz="2000" dirty="0" smtClean="0"/>
              <a:t> de </a:t>
            </a:r>
            <a:r>
              <a:rPr lang="en-US" sz="2000" dirty="0" err="1" smtClean="0"/>
              <a:t>utilizat</a:t>
            </a:r>
            <a:r>
              <a:rPr lang="en-US" sz="2000" dirty="0"/>
              <a:t> </a:t>
            </a:r>
            <a:r>
              <a:rPr lang="en-US" sz="2000" dirty="0" err="1" smtClean="0"/>
              <a:t>dar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complex </a:t>
            </a:r>
            <a:r>
              <a:rPr lang="en-US" sz="2000" dirty="0" err="1" smtClean="0"/>
              <a:t>orm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python</a:t>
            </a:r>
          </a:p>
          <a:p>
            <a:pPr lvl="1"/>
            <a:r>
              <a:rPr lang="en-US" sz="2400" dirty="0" smtClean="0"/>
              <a:t>Backend Server: Flask</a:t>
            </a:r>
          </a:p>
          <a:p>
            <a:pPr lvl="2"/>
            <a:r>
              <a:rPr lang="en-US" sz="2000" dirty="0" err="1"/>
              <a:t>e</a:t>
            </a:r>
            <a:r>
              <a:rPr lang="en-US" sz="2000" dirty="0" err="1" smtClean="0"/>
              <a:t>ste</a:t>
            </a:r>
            <a:r>
              <a:rPr lang="en-US" sz="2000" dirty="0" smtClean="0"/>
              <a:t> </a:t>
            </a:r>
            <a:r>
              <a:rPr lang="en-US" sz="2000" dirty="0"/>
              <a:t>un framework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limbajul</a:t>
            </a:r>
            <a:r>
              <a:rPr lang="en-US" sz="2000" dirty="0"/>
              <a:t> de </a:t>
            </a:r>
            <a:r>
              <a:rPr lang="en-US" sz="2000" dirty="0" err="1"/>
              <a:t>programare</a:t>
            </a:r>
            <a:r>
              <a:rPr lang="en-US" sz="2000" dirty="0"/>
              <a:t> </a:t>
            </a:r>
            <a:r>
              <a:rPr lang="en-US" sz="2000" dirty="0" smtClean="0"/>
              <a:t>Python</a:t>
            </a:r>
          </a:p>
          <a:p>
            <a:pPr lvl="2"/>
            <a:r>
              <a:rPr lang="en-US" sz="2000" dirty="0" err="1"/>
              <a:t>procesare</a:t>
            </a:r>
            <a:r>
              <a:rPr lang="en-US" sz="2000" dirty="0"/>
              <a:t> de </a:t>
            </a:r>
            <a:r>
              <a:rPr lang="en-US" sz="2000" dirty="0" err="1"/>
              <a:t>requesturi</a:t>
            </a:r>
            <a:r>
              <a:rPr lang="en-US" sz="2000" dirty="0"/>
              <a:t> de tip </a:t>
            </a:r>
            <a:r>
              <a:rPr lang="en-US" sz="2000" dirty="0"/>
              <a:t>RESTful </a:t>
            </a:r>
            <a:endParaRPr lang="en-US" sz="2000" dirty="0"/>
          </a:p>
          <a:p>
            <a:pPr lvl="2"/>
            <a:r>
              <a:rPr lang="en-US" sz="2000" dirty="0" smtClean="0"/>
              <a:t>2 </a:t>
            </a:r>
            <a:r>
              <a:rPr lang="en-US" sz="2000" dirty="0" err="1" smtClean="0"/>
              <a:t>membri</a:t>
            </a:r>
            <a:r>
              <a:rPr lang="en-US" sz="2000" dirty="0" smtClean="0"/>
              <a:t> </a:t>
            </a:r>
            <a:r>
              <a:rPr lang="en-US" sz="2000" dirty="0" err="1" smtClean="0"/>
              <a:t>ai</a:t>
            </a:r>
            <a:r>
              <a:rPr lang="en-US" sz="2000" dirty="0" smtClean="0"/>
              <a:t> </a:t>
            </a:r>
            <a:r>
              <a:rPr lang="en-US" sz="2000" dirty="0" err="1" smtClean="0"/>
              <a:t>echipei</a:t>
            </a:r>
            <a:r>
              <a:rPr lang="en-US" sz="2000" dirty="0" smtClean="0"/>
              <a:t> au </a:t>
            </a:r>
            <a:r>
              <a:rPr lang="en-US" sz="2000" dirty="0" err="1" smtClean="0"/>
              <a:t>mai</a:t>
            </a:r>
            <a:r>
              <a:rPr lang="en-US" sz="2000" dirty="0" smtClean="0"/>
              <a:t> </a:t>
            </a:r>
            <a:r>
              <a:rPr lang="en-US" sz="2000" dirty="0" err="1" smtClean="0"/>
              <a:t>folosit</a:t>
            </a:r>
            <a:r>
              <a:rPr lang="en-US" sz="2000" dirty="0" smtClean="0"/>
              <a:t> flask</a:t>
            </a:r>
          </a:p>
          <a:p>
            <a:pPr lvl="2"/>
            <a:r>
              <a:rPr lang="en-US" sz="2000" dirty="0" err="1" smtClean="0"/>
              <a:t>Simplu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usor</a:t>
            </a:r>
            <a:r>
              <a:rPr lang="en-US" sz="2000" dirty="0" smtClean="0"/>
              <a:t> de </a:t>
            </a:r>
            <a:r>
              <a:rPr lang="en-US" sz="2000" dirty="0" err="1" smtClean="0"/>
              <a:t>folosit</a:t>
            </a:r>
            <a:endParaRPr lang="en-US" sz="2000" dirty="0" smtClean="0"/>
          </a:p>
          <a:p>
            <a:pPr lvl="2"/>
            <a:r>
              <a:rPr lang="en-US" sz="2000" dirty="0" smtClean="0"/>
              <a:t>Am </a:t>
            </a:r>
            <a:r>
              <a:rPr lang="en-US" sz="2000" dirty="0" err="1" smtClean="0"/>
              <a:t>folosit</a:t>
            </a:r>
            <a:r>
              <a:rPr lang="en-US" sz="2000" dirty="0" smtClean="0"/>
              <a:t> flask sockets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notificarea</a:t>
            </a:r>
            <a:r>
              <a:rPr lang="en-US" sz="2000" dirty="0"/>
              <a:t> </a:t>
            </a:r>
            <a:r>
              <a:rPr lang="en-US" sz="2000" dirty="0" err="1"/>
              <a:t>clientilor</a:t>
            </a:r>
            <a:endParaRPr lang="en-US" sz="2000" dirty="0"/>
          </a:p>
          <a:p>
            <a:pPr lvl="1"/>
            <a:endParaRPr lang="en-US" sz="2400" dirty="0" smtClean="0"/>
          </a:p>
          <a:p>
            <a:pPr lvl="2"/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539" y="2857284"/>
            <a:ext cx="3117273" cy="112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310" y="249699"/>
            <a:ext cx="2251450" cy="2153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525" y="249699"/>
            <a:ext cx="1837055" cy="954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85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33CC-353B-CD44-BED8-B3BAE11A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1634"/>
            <a:ext cx="10666615" cy="797704"/>
          </a:xfrm>
        </p:spPr>
        <p:txBody>
          <a:bodyPr/>
          <a:lstStyle/>
          <a:p>
            <a:pPr algn="l"/>
            <a:r>
              <a:rPr lang="en-US" dirty="0" err="1" smtClean="0"/>
              <a:t>Tehnologii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1F4ED-7198-A546-B7D0-335AF25BB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59641"/>
            <a:ext cx="11414760" cy="5466097"/>
          </a:xfrm>
        </p:spPr>
        <p:txBody>
          <a:bodyPr/>
          <a:lstStyle/>
          <a:p>
            <a:pPr lvl="1"/>
            <a:r>
              <a:rPr lang="ro-RO" sz="2400" dirty="0" smtClean="0"/>
              <a:t>GUI</a:t>
            </a:r>
            <a:r>
              <a:rPr lang="en-US" sz="2400" dirty="0" smtClean="0"/>
              <a:t>: Scene Builder + Gluon</a:t>
            </a:r>
          </a:p>
          <a:p>
            <a:pPr lvl="2"/>
            <a:r>
              <a:rPr lang="en-US" sz="2000" dirty="0" err="1" smtClean="0"/>
              <a:t>Usor</a:t>
            </a:r>
            <a:r>
              <a:rPr lang="en-US" sz="2000" dirty="0" smtClean="0"/>
              <a:t> de </a:t>
            </a:r>
            <a:r>
              <a:rPr lang="en-US" sz="2000" dirty="0" err="1" smtClean="0"/>
              <a:t>folosit</a:t>
            </a:r>
            <a:r>
              <a:rPr lang="en-US" sz="2000" dirty="0" smtClean="0"/>
              <a:t> </a:t>
            </a:r>
          </a:p>
          <a:p>
            <a:pPr lvl="2"/>
            <a:r>
              <a:rPr lang="en-US" sz="2000" dirty="0" smtClean="0"/>
              <a:t>Nu </a:t>
            </a:r>
            <a:r>
              <a:rPr lang="en-US" sz="2000" dirty="0" err="1" smtClean="0"/>
              <a:t>trebuie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sti</a:t>
            </a:r>
            <a:r>
              <a:rPr lang="en-US" sz="2000" dirty="0" smtClean="0"/>
              <a:t> </a:t>
            </a:r>
            <a:r>
              <a:rPr lang="en-US" sz="2000" dirty="0" err="1" smtClean="0"/>
              <a:t>prea</a:t>
            </a:r>
            <a:r>
              <a:rPr lang="en-US" sz="2000" dirty="0" smtClean="0"/>
              <a:t> </a:t>
            </a:r>
            <a:r>
              <a:rPr lang="en-US" sz="2000" dirty="0" err="1" smtClean="0"/>
              <a:t>mult</a:t>
            </a:r>
            <a:r>
              <a:rPr lang="en-US" sz="2000" dirty="0" smtClean="0"/>
              <a:t> xml</a:t>
            </a:r>
          </a:p>
          <a:p>
            <a:pPr lvl="2"/>
            <a:r>
              <a:rPr lang="en-US" sz="2000" dirty="0" err="1" smtClean="0"/>
              <a:t>Suport</a:t>
            </a:r>
            <a:r>
              <a:rPr lang="en-US" sz="2000" dirty="0" smtClean="0"/>
              <a:t> din </a:t>
            </a:r>
            <a:r>
              <a:rPr lang="en-US" sz="2000" dirty="0" err="1" smtClean="0"/>
              <a:t>Intelij</a:t>
            </a:r>
            <a:endParaRPr lang="en-US" sz="2000" dirty="0" smtClean="0"/>
          </a:p>
          <a:p>
            <a:pPr lvl="2"/>
            <a:r>
              <a:rPr lang="en-US" sz="2000" dirty="0" err="1"/>
              <a:t>JFoenix</a:t>
            </a:r>
            <a:r>
              <a:rPr lang="en-US" sz="2000" dirty="0"/>
              <a:t>, </a:t>
            </a:r>
            <a:r>
              <a:rPr lang="en-US" sz="2000" dirty="0" err="1"/>
              <a:t>ControlsFX</a:t>
            </a:r>
            <a:r>
              <a:rPr lang="en-US" sz="2000" dirty="0"/>
              <a:t>, </a:t>
            </a:r>
            <a:r>
              <a:rPr lang="en-US" sz="2000" dirty="0" err="1"/>
              <a:t>FontAwesomeFX</a:t>
            </a:r>
            <a:endParaRPr lang="en-US" sz="2000" dirty="0"/>
          </a:p>
          <a:p>
            <a:pPr lvl="1"/>
            <a:r>
              <a:rPr lang="en-US" sz="2400" dirty="0" smtClean="0"/>
              <a:t>TOOLS:</a:t>
            </a:r>
          </a:p>
          <a:p>
            <a:pPr lvl="2"/>
            <a:r>
              <a:rPr lang="en-US" sz="2000" dirty="0" err="1" smtClean="0"/>
              <a:t>Github</a:t>
            </a:r>
            <a:endParaRPr lang="en-US" sz="2000" dirty="0" smtClean="0"/>
          </a:p>
          <a:p>
            <a:pPr lvl="2"/>
            <a:r>
              <a:rPr lang="en-US" sz="2000" dirty="0" err="1" smtClean="0"/>
              <a:t>StarUML</a:t>
            </a:r>
            <a:endParaRPr lang="en-US" sz="2000" dirty="0" smtClean="0"/>
          </a:p>
          <a:p>
            <a:pPr lvl="2"/>
            <a:r>
              <a:rPr lang="en-US" sz="2000" dirty="0" smtClean="0"/>
              <a:t>Trello</a:t>
            </a:r>
          </a:p>
          <a:p>
            <a:pPr lvl="2"/>
            <a:r>
              <a:rPr lang="en-US" sz="2000" dirty="0" err="1" smtClean="0"/>
              <a:t>SourceTree</a:t>
            </a:r>
            <a:r>
              <a:rPr lang="en-US" sz="2000" dirty="0" smtClean="0"/>
              <a:t> /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Desktop</a:t>
            </a:r>
          </a:p>
          <a:p>
            <a:pPr lvl="2"/>
            <a:r>
              <a:rPr lang="en-US" sz="2000" dirty="0" smtClean="0"/>
              <a:t>IDEs: </a:t>
            </a:r>
            <a:r>
              <a:rPr lang="en-US" sz="2000" dirty="0" err="1" smtClean="0"/>
              <a:t>Pycharm</a:t>
            </a:r>
            <a:r>
              <a:rPr lang="en-US" sz="2000" dirty="0" smtClean="0"/>
              <a:t>, </a:t>
            </a:r>
            <a:r>
              <a:rPr lang="en-US" sz="2000" dirty="0" err="1" smtClean="0"/>
              <a:t>Intelij</a:t>
            </a:r>
            <a:r>
              <a:rPr lang="en-US" sz="2000" dirty="0" smtClean="0"/>
              <a:t>, </a:t>
            </a:r>
            <a:r>
              <a:rPr lang="en-US" sz="2000" dirty="0" err="1" smtClean="0"/>
              <a:t>Mysql</a:t>
            </a:r>
            <a:r>
              <a:rPr lang="en-US" sz="2000" dirty="0" smtClean="0"/>
              <a:t> Workbench,</a:t>
            </a:r>
          </a:p>
          <a:p>
            <a:pPr marL="457200" lvl="1" indent="0">
              <a:buNone/>
            </a:pPr>
            <a:r>
              <a:rPr lang="en-US" sz="2000" dirty="0" smtClean="0"/>
              <a:t>Notepad++, </a:t>
            </a:r>
            <a:r>
              <a:rPr lang="en-US" sz="2000" dirty="0" err="1"/>
              <a:t>TurtoiseMerge</a:t>
            </a:r>
            <a:endParaRPr lang="en-US" sz="2000" dirty="0"/>
          </a:p>
          <a:p>
            <a:pPr lvl="1"/>
            <a:endParaRPr lang="en-US" sz="2400" dirty="0" smtClean="0"/>
          </a:p>
          <a:p>
            <a:pPr lvl="2"/>
            <a:endParaRPr lang="en-US" sz="2000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214" y="273516"/>
            <a:ext cx="1833874" cy="533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ini pentru scene build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056" y="273516"/>
            <a:ext cx="1012623" cy="101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47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0073-2650-9042-AE7B-E34AF383D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Organizarea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de </a:t>
            </a:r>
            <a:r>
              <a:rPr lang="en-US" dirty="0" err="1" smtClean="0"/>
              <a:t>lucru</a:t>
            </a:r>
            <a:r>
              <a:rPr lang="en-US" dirty="0" smtClean="0"/>
              <a:t> </a:t>
            </a:r>
            <a:r>
              <a:rPr lang="ro-RO" dirty="0" smtClean="0"/>
              <a:t> </a:t>
            </a:r>
            <a:r>
              <a:rPr lang="ro-RO" dirty="0"/>
              <a:t>echipei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E149-5020-F545-8F7D-FFC36176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Intalnire</a:t>
            </a:r>
            <a:r>
              <a:rPr lang="en-US" sz="2000" dirty="0" smtClean="0"/>
              <a:t> cu </a:t>
            </a:r>
            <a:r>
              <a:rPr lang="en-US" sz="2000" dirty="0" err="1" smtClean="0"/>
              <a:t>intreaga</a:t>
            </a:r>
            <a:r>
              <a:rPr lang="en-US" sz="2000" dirty="0" smtClean="0"/>
              <a:t> </a:t>
            </a:r>
            <a:r>
              <a:rPr lang="en-US" sz="2000" dirty="0" err="1" smtClean="0"/>
              <a:t>echipa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</a:t>
            </a:r>
            <a:r>
              <a:rPr lang="en-US" sz="2000" dirty="0" err="1" smtClean="0"/>
              <a:t>dezbaterea</a:t>
            </a:r>
            <a:r>
              <a:rPr lang="en-US" sz="2000" dirty="0" smtClean="0"/>
              <a:t> </a:t>
            </a:r>
            <a:r>
              <a:rPr lang="en-US" sz="2000" dirty="0" err="1" smtClean="0"/>
              <a:t>enuntului</a:t>
            </a:r>
            <a:r>
              <a:rPr lang="en-US" sz="2000" dirty="0" smtClean="0"/>
              <a:t> -&gt; </a:t>
            </a:r>
            <a:r>
              <a:rPr lang="en-US" sz="2000" dirty="0" err="1" smtClean="0"/>
              <a:t>multe</a:t>
            </a:r>
            <a:r>
              <a:rPr lang="en-US" sz="2000" dirty="0" smtClean="0"/>
              <a:t> </a:t>
            </a:r>
            <a:r>
              <a:rPr lang="en-US" sz="2000" dirty="0" err="1" smtClean="0"/>
              <a:t>neclaritati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neintelegeri</a:t>
            </a:r>
            <a:r>
              <a:rPr lang="en-US" sz="2000" dirty="0" smtClean="0"/>
              <a:t> -&gt; am </a:t>
            </a:r>
            <a:r>
              <a:rPr lang="en-US" sz="2000" dirty="0" err="1" smtClean="0"/>
              <a:t>facut</a:t>
            </a:r>
            <a:r>
              <a:rPr lang="en-US" sz="2000" dirty="0" smtClean="0"/>
              <a:t> design la </a:t>
            </a:r>
            <a:r>
              <a:rPr lang="en-US" sz="2000" dirty="0" err="1" smtClean="0"/>
              <a:t>bd</a:t>
            </a:r>
            <a:r>
              <a:rPr lang="en-US" sz="2000" dirty="0" smtClean="0"/>
              <a:t>, </a:t>
            </a:r>
            <a:r>
              <a:rPr lang="en-US" sz="2000" dirty="0" err="1" smtClean="0"/>
              <a:t>cateva</a:t>
            </a:r>
            <a:r>
              <a:rPr lang="en-US" sz="2000" dirty="0" smtClean="0"/>
              <a:t> </a:t>
            </a:r>
            <a:r>
              <a:rPr lang="en-US" sz="2000" dirty="0" err="1" smtClean="0"/>
              <a:t>diagrame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uml</a:t>
            </a:r>
            <a:endParaRPr lang="en-US" sz="2000" dirty="0" smtClean="0"/>
          </a:p>
          <a:p>
            <a:r>
              <a:rPr lang="en-US" sz="2000" dirty="0" smtClean="0"/>
              <a:t>Team leader: </a:t>
            </a:r>
            <a:r>
              <a:rPr lang="en-US" sz="2000" dirty="0" err="1" smtClean="0"/>
              <a:t>creeare</a:t>
            </a:r>
            <a:r>
              <a:rPr lang="en-US" sz="2000" dirty="0" smtClean="0"/>
              <a:t> de task-</a:t>
            </a:r>
            <a:r>
              <a:rPr lang="en-US" sz="2000" dirty="0" err="1" smtClean="0"/>
              <a:t>uri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organizare</a:t>
            </a:r>
            <a:r>
              <a:rPr lang="en-US" sz="2000" dirty="0" smtClean="0"/>
              <a:t> </a:t>
            </a:r>
            <a:r>
              <a:rPr lang="en-US" sz="2000" dirty="0" err="1" smtClean="0"/>
              <a:t>echipa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err="1" smtClean="0"/>
              <a:t>Fiecare</a:t>
            </a:r>
            <a:r>
              <a:rPr lang="en-US" sz="1800" dirty="0" smtClean="0"/>
              <a:t> task are un branch</a:t>
            </a:r>
          </a:p>
          <a:p>
            <a:pPr lvl="1"/>
            <a:r>
              <a:rPr lang="en-US" sz="1800" dirty="0" err="1" smtClean="0"/>
              <a:t>Lucram</a:t>
            </a:r>
            <a:r>
              <a:rPr lang="en-US" sz="1800" dirty="0" smtClean="0"/>
              <a:t> cu pull request-</a:t>
            </a:r>
            <a:r>
              <a:rPr lang="en-US" sz="1800" dirty="0" err="1" smtClean="0"/>
              <a:t>uri</a:t>
            </a:r>
            <a:r>
              <a:rPr lang="en-US" sz="1800" dirty="0" smtClean="0"/>
              <a:t> </a:t>
            </a:r>
            <a:r>
              <a:rPr lang="en-US" sz="1800" dirty="0" err="1" smtClean="0"/>
              <a:t>si</a:t>
            </a:r>
            <a:r>
              <a:rPr lang="en-US" sz="1800" dirty="0" smtClean="0"/>
              <a:t> cu review-</a:t>
            </a:r>
            <a:r>
              <a:rPr lang="en-US" sz="1800" dirty="0" err="1" smtClean="0"/>
              <a:t>uri</a:t>
            </a:r>
            <a:endParaRPr lang="en-US" sz="1800" dirty="0"/>
          </a:p>
          <a:p>
            <a:pPr lvl="1"/>
            <a:r>
              <a:rPr lang="en-US" sz="1800" dirty="0" err="1" smtClean="0"/>
              <a:t>Branchul</a:t>
            </a:r>
            <a:r>
              <a:rPr lang="en-US" sz="1800" dirty="0" smtClean="0"/>
              <a:t> Master </a:t>
            </a:r>
            <a:r>
              <a:rPr lang="en-US" sz="1800" dirty="0" err="1" smtClean="0"/>
              <a:t>trebuie</a:t>
            </a:r>
            <a:r>
              <a:rPr lang="en-US" sz="1800" dirty="0" smtClean="0"/>
              <a:t> </a:t>
            </a:r>
            <a:r>
              <a:rPr lang="en-US" sz="1800" dirty="0" err="1" smtClean="0"/>
              <a:t>sa</a:t>
            </a:r>
            <a:r>
              <a:rPr lang="en-US" sz="1800" dirty="0" smtClean="0"/>
              <a:t> fie tot </a:t>
            </a:r>
            <a:r>
              <a:rPr lang="en-US" sz="1800" dirty="0" err="1" smtClean="0"/>
              <a:t>timpul</a:t>
            </a:r>
            <a:r>
              <a:rPr lang="en-US" sz="1800" dirty="0" smtClean="0"/>
              <a:t> functional </a:t>
            </a:r>
          </a:p>
          <a:p>
            <a:pPr lvl="1"/>
            <a:r>
              <a:rPr lang="en-US" sz="1800" dirty="0" err="1" smtClean="0"/>
              <a:t>Alte</a:t>
            </a:r>
            <a:r>
              <a:rPr lang="en-US" sz="1800" dirty="0" smtClean="0"/>
              <a:t> </a:t>
            </a:r>
            <a:r>
              <a:rPr lang="en-US" sz="1800" dirty="0" err="1" smtClean="0"/>
              <a:t>restrictii</a:t>
            </a:r>
            <a:r>
              <a:rPr lang="en-US" sz="1800" dirty="0" smtClean="0"/>
              <a:t>: </a:t>
            </a:r>
            <a:r>
              <a:rPr lang="en-US" sz="1800" dirty="0" err="1" smtClean="0"/>
              <a:t>sa</a:t>
            </a:r>
            <a:r>
              <a:rPr lang="en-US" sz="1800" dirty="0" smtClean="0"/>
              <a:t> se </a:t>
            </a:r>
            <a:r>
              <a:rPr lang="en-US" sz="1800" dirty="0" err="1" smtClean="0"/>
              <a:t>respecte</a:t>
            </a:r>
            <a:r>
              <a:rPr lang="en-US" sz="1800" dirty="0" smtClean="0"/>
              <a:t> PEP-</a:t>
            </a:r>
            <a:r>
              <a:rPr lang="en-US" sz="1800" dirty="0" err="1" smtClean="0"/>
              <a:t>ul</a:t>
            </a:r>
            <a:r>
              <a:rPr lang="en-US" sz="1800" dirty="0" smtClean="0"/>
              <a:t>, Java coding style</a:t>
            </a:r>
          </a:p>
          <a:p>
            <a:pPr lvl="1"/>
            <a:r>
              <a:rPr lang="en-US" sz="1800" dirty="0" smtClean="0"/>
              <a:t>Layered architecture</a:t>
            </a:r>
          </a:p>
          <a:p>
            <a:pPr lvl="1"/>
            <a:r>
              <a:rPr lang="en-US" sz="1800" dirty="0"/>
              <a:t>L</a:t>
            </a:r>
            <a:r>
              <a:rPr lang="en-US" sz="1800" dirty="0" smtClean="0"/>
              <a:t>ogging</a:t>
            </a:r>
          </a:p>
          <a:p>
            <a:pPr lvl="1"/>
            <a:endParaRPr lang="en-US" sz="1800" dirty="0"/>
          </a:p>
          <a:p>
            <a:endParaRPr lang="en-US" sz="2000" dirty="0" smtClean="0"/>
          </a:p>
          <a:p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0186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0073-2650-9042-AE7B-E34AF383D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Organizarea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de </a:t>
            </a:r>
            <a:r>
              <a:rPr lang="en-US" dirty="0" err="1" smtClean="0"/>
              <a:t>lucru</a:t>
            </a:r>
            <a:r>
              <a:rPr lang="en-US" dirty="0" smtClean="0"/>
              <a:t> </a:t>
            </a:r>
            <a:r>
              <a:rPr lang="ro-RO" dirty="0" smtClean="0"/>
              <a:t> </a:t>
            </a:r>
            <a:r>
              <a:rPr lang="ro-RO" dirty="0"/>
              <a:t>echipei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E149-5020-F545-8F7D-FFC36176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42" y="1579419"/>
            <a:ext cx="10967258" cy="4546746"/>
          </a:xfrm>
        </p:spPr>
        <p:txBody>
          <a:bodyPr/>
          <a:lstStyle/>
          <a:p>
            <a:r>
              <a:rPr lang="en-US" sz="2000" dirty="0" err="1" smtClean="0"/>
              <a:t>Dificultati</a:t>
            </a:r>
            <a:r>
              <a:rPr lang="en-US" sz="2000" dirty="0"/>
              <a:t> </a:t>
            </a:r>
            <a:r>
              <a:rPr lang="en-US" sz="2000" dirty="0" smtClean="0"/>
              <a:t>+ </a:t>
            </a:r>
            <a:r>
              <a:rPr lang="en-US" sz="2000" dirty="0" err="1" smtClean="0"/>
              <a:t>Schimbari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smtClean="0"/>
              <a:t>Am </a:t>
            </a:r>
            <a:r>
              <a:rPr lang="en-US" sz="1800" dirty="0" err="1" smtClean="0"/>
              <a:t>hostat</a:t>
            </a:r>
            <a:r>
              <a:rPr lang="en-US" sz="1800" dirty="0" smtClean="0"/>
              <a:t> o </a:t>
            </a:r>
            <a:r>
              <a:rPr lang="en-US" sz="1800" dirty="0" err="1" smtClean="0"/>
              <a:t>baza</a:t>
            </a:r>
            <a:r>
              <a:rPr lang="en-US" sz="1800" dirty="0" smtClean="0"/>
              <a:t> de date remote </a:t>
            </a:r>
            <a:r>
              <a:rPr lang="en-US" sz="1800" dirty="0" err="1" smtClean="0"/>
              <a:t>si</a:t>
            </a:r>
            <a:r>
              <a:rPr lang="en-US" sz="1800" dirty="0" smtClean="0"/>
              <a:t> am </a:t>
            </a:r>
            <a:r>
              <a:rPr lang="en-US" sz="1800" dirty="0" err="1" smtClean="0"/>
              <a:t>avut</a:t>
            </a:r>
            <a:r>
              <a:rPr lang="en-US" sz="1800" dirty="0" smtClean="0"/>
              <a:t> delay de </a:t>
            </a:r>
            <a:r>
              <a:rPr lang="en-US" sz="1800" dirty="0" err="1" smtClean="0"/>
              <a:t>cateva</a:t>
            </a:r>
            <a:r>
              <a:rPr lang="en-US" sz="1800" dirty="0" smtClean="0"/>
              <a:t> </a:t>
            </a:r>
            <a:r>
              <a:rPr lang="en-US" sz="1800" dirty="0" err="1" smtClean="0"/>
              <a:t>secunde</a:t>
            </a:r>
            <a:r>
              <a:rPr lang="en-US" sz="1800" dirty="0" smtClean="0"/>
              <a:t> la </a:t>
            </a:r>
            <a:r>
              <a:rPr lang="en-US" sz="1800" dirty="0" err="1" smtClean="0"/>
              <a:t>comunicarea</a:t>
            </a:r>
            <a:r>
              <a:rPr lang="en-US" sz="1800" dirty="0" smtClean="0"/>
              <a:t> cu </a:t>
            </a:r>
            <a:r>
              <a:rPr lang="en-US" sz="1800" dirty="0" err="1" smtClean="0"/>
              <a:t>aceasta</a:t>
            </a:r>
            <a:endParaRPr lang="en-US" sz="1800" dirty="0" smtClean="0"/>
          </a:p>
          <a:p>
            <a:pPr lvl="2"/>
            <a:r>
              <a:rPr lang="en-US" sz="1600" dirty="0" smtClean="0"/>
              <a:t>Am </a:t>
            </a:r>
            <a:r>
              <a:rPr lang="en-US" sz="1600" dirty="0" err="1" smtClean="0"/>
              <a:t>trecut</a:t>
            </a:r>
            <a:r>
              <a:rPr lang="en-US" sz="1600" dirty="0" smtClean="0"/>
              <a:t>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en-US" sz="1600" dirty="0" err="1" smtClean="0"/>
              <a:t>lucram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multe</a:t>
            </a:r>
            <a:r>
              <a:rPr lang="en-US" sz="1600" dirty="0" smtClean="0"/>
              <a:t> local</a:t>
            </a:r>
          </a:p>
          <a:p>
            <a:pPr lvl="1"/>
            <a:r>
              <a:rPr lang="en-US" sz="1800" dirty="0" err="1" smtClean="0"/>
              <a:t>Dificultati</a:t>
            </a:r>
            <a:r>
              <a:rPr lang="en-US" sz="1800" dirty="0" smtClean="0"/>
              <a:t> in </a:t>
            </a:r>
            <a:r>
              <a:rPr lang="en-US" sz="1800" dirty="0" err="1" smtClean="0"/>
              <a:t>lucrul</a:t>
            </a:r>
            <a:r>
              <a:rPr lang="en-US" sz="1800" dirty="0" smtClean="0"/>
              <a:t> cu </a:t>
            </a:r>
            <a:r>
              <a:rPr lang="en-US" sz="1800" dirty="0" err="1" smtClean="0"/>
              <a:t>git-ul</a:t>
            </a:r>
            <a:endParaRPr lang="en-US" sz="1800" dirty="0" smtClean="0"/>
          </a:p>
          <a:p>
            <a:pPr lvl="1"/>
            <a:r>
              <a:rPr lang="en-US" sz="1800" dirty="0" smtClean="0"/>
              <a:t>Initial </a:t>
            </a:r>
            <a:r>
              <a:rPr lang="en-US" sz="1800" dirty="0" err="1" smtClean="0"/>
              <a:t>doar</a:t>
            </a:r>
            <a:r>
              <a:rPr lang="en-US" sz="1800" dirty="0" smtClean="0"/>
              <a:t> team leader-</a:t>
            </a:r>
            <a:r>
              <a:rPr lang="en-US" sz="1800" dirty="0" err="1" smtClean="0"/>
              <a:t>ul</a:t>
            </a:r>
            <a:r>
              <a:rPr lang="en-US" sz="1800" dirty="0" smtClean="0"/>
              <a:t> a </a:t>
            </a:r>
            <a:r>
              <a:rPr lang="en-US" sz="1800" dirty="0" err="1" smtClean="0"/>
              <a:t>facut</a:t>
            </a:r>
            <a:r>
              <a:rPr lang="en-US" sz="1800" dirty="0" smtClean="0"/>
              <a:t> review-</a:t>
            </a:r>
            <a:r>
              <a:rPr lang="en-US" sz="1800" dirty="0" err="1" smtClean="0"/>
              <a:t>uri</a:t>
            </a:r>
            <a:r>
              <a:rPr lang="en-US" sz="1800" dirty="0" smtClean="0"/>
              <a:t> </a:t>
            </a:r>
          </a:p>
          <a:p>
            <a:pPr lvl="2"/>
            <a:r>
              <a:rPr lang="en-US" sz="1600" dirty="0" err="1" smtClean="0"/>
              <a:t>Dupa</a:t>
            </a:r>
            <a:r>
              <a:rPr lang="en-US" sz="1600" dirty="0" smtClean="0"/>
              <a:t> </a:t>
            </a:r>
            <a:r>
              <a:rPr lang="en-US" sz="1600" dirty="0" err="1" smtClean="0"/>
              <a:t>ce</a:t>
            </a:r>
            <a:r>
              <a:rPr lang="en-US" sz="1600" dirty="0" smtClean="0"/>
              <a:t> au </a:t>
            </a:r>
            <a:r>
              <a:rPr lang="en-US" sz="1600" dirty="0" err="1" smtClean="0"/>
              <a:t>aparut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multe</a:t>
            </a:r>
            <a:r>
              <a:rPr lang="en-US" sz="1600" dirty="0" smtClean="0"/>
              <a:t> pull request-</a:t>
            </a:r>
            <a:r>
              <a:rPr lang="en-US" sz="1600" dirty="0" err="1" smtClean="0"/>
              <a:t>uri</a:t>
            </a:r>
            <a:r>
              <a:rPr lang="en-US" sz="1600" dirty="0" smtClean="0"/>
              <a:t>, 3 </a:t>
            </a:r>
            <a:r>
              <a:rPr lang="en-US" sz="1600" dirty="0" err="1" smtClean="0"/>
              <a:t>membrii</a:t>
            </a:r>
            <a:r>
              <a:rPr lang="en-US" sz="1600" dirty="0" smtClean="0"/>
              <a:t> </a:t>
            </a:r>
            <a:r>
              <a:rPr lang="en-US" sz="1600" dirty="0" err="1" smtClean="0"/>
              <a:t>ai</a:t>
            </a:r>
            <a:r>
              <a:rPr lang="en-US" sz="1600" dirty="0" smtClean="0"/>
              <a:t> </a:t>
            </a:r>
            <a:r>
              <a:rPr lang="en-US" sz="1600" dirty="0" err="1" smtClean="0"/>
              <a:t>echipei</a:t>
            </a:r>
            <a:r>
              <a:rPr lang="en-US" sz="1600" dirty="0" smtClean="0"/>
              <a:t> au </a:t>
            </a:r>
            <a:r>
              <a:rPr lang="en-US" sz="1600" dirty="0" err="1" smtClean="0"/>
              <a:t>avut</a:t>
            </a:r>
            <a:r>
              <a:rPr lang="en-US" sz="1600" dirty="0" smtClean="0"/>
              <a:t> </a:t>
            </a:r>
            <a:r>
              <a:rPr lang="en-US" sz="1600" dirty="0" err="1" smtClean="0"/>
              <a:t>dreptul</a:t>
            </a:r>
            <a:r>
              <a:rPr lang="en-US" sz="1600" dirty="0" smtClean="0"/>
              <a:t> de a face review-</a:t>
            </a:r>
            <a:r>
              <a:rPr lang="en-US" sz="1600" dirty="0" err="1" smtClean="0"/>
              <a:t>uri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de a face merge la </a:t>
            </a:r>
            <a:r>
              <a:rPr lang="en-US" sz="1600" dirty="0" err="1" smtClean="0"/>
              <a:t>branchuri</a:t>
            </a:r>
            <a:r>
              <a:rPr lang="en-US" sz="1600" dirty="0" smtClean="0"/>
              <a:t> in master</a:t>
            </a:r>
          </a:p>
          <a:p>
            <a:pPr lvl="1"/>
            <a:r>
              <a:rPr lang="en-US" sz="1800" dirty="0" err="1"/>
              <a:t>Dificultati</a:t>
            </a:r>
            <a:r>
              <a:rPr lang="en-US" sz="1800" dirty="0"/>
              <a:t> de </a:t>
            </a:r>
            <a:r>
              <a:rPr lang="en-US" sz="1800" dirty="0" err="1"/>
              <a:t>comunicare</a:t>
            </a:r>
            <a:r>
              <a:rPr lang="en-US" sz="1800" dirty="0"/>
              <a:t>: 2 </a:t>
            </a:r>
            <a:r>
              <a:rPr lang="en-US" sz="1800" dirty="0" err="1"/>
              <a:t>oameni</a:t>
            </a:r>
            <a:r>
              <a:rPr lang="en-US" sz="1800" dirty="0"/>
              <a:t> au </a:t>
            </a:r>
            <a:r>
              <a:rPr lang="en-US" sz="1800" dirty="0" err="1"/>
              <a:t>lucrat</a:t>
            </a:r>
            <a:r>
              <a:rPr lang="en-US" sz="1800" dirty="0"/>
              <a:t> </a:t>
            </a:r>
            <a:r>
              <a:rPr lang="en-US" sz="1800" dirty="0" err="1"/>
              <a:t>pe</a:t>
            </a:r>
            <a:r>
              <a:rPr lang="en-US" sz="1800" dirty="0"/>
              <a:t> </a:t>
            </a:r>
            <a:r>
              <a:rPr lang="en-US" sz="1800" dirty="0" err="1"/>
              <a:t>aceeasi</a:t>
            </a:r>
            <a:r>
              <a:rPr lang="en-US" sz="1800" dirty="0"/>
              <a:t> </a:t>
            </a:r>
            <a:r>
              <a:rPr lang="en-US" sz="1800" dirty="0" err="1" smtClean="0"/>
              <a:t>functionalitate</a:t>
            </a:r>
            <a:endParaRPr lang="en-US" sz="1800" dirty="0" smtClean="0"/>
          </a:p>
          <a:p>
            <a:pPr lvl="1"/>
            <a:r>
              <a:rPr lang="en-US" sz="1800" dirty="0" smtClean="0"/>
              <a:t>Bad practice code: “to do”-</a:t>
            </a:r>
            <a:r>
              <a:rPr lang="en-US" sz="1800" dirty="0" err="1" smtClean="0"/>
              <a:t>uri</a:t>
            </a:r>
            <a:r>
              <a:rPr lang="en-US" sz="1800" dirty="0" smtClean="0"/>
              <a:t> </a:t>
            </a:r>
            <a:r>
              <a:rPr lang="en-US" sz="1800" dirty="0" err="1" smtClean="0"/>
              <a:t>si</a:t>
            </a:r>
            <a:r>
              <a:rPr lang="en-US" sz="1800" dirty="0" smtClean="0"/>
              <a:t> “update on production” </a:t>
            </a:r>
            <a:r>
              <a:rPr lang="en-US" sz="1800" dirty="0" err="1" smtClean="0"/>
              <a:t>pe</a:t>
            </a:r>
            <a:r>
              <a:rPr lang="en-US" sz="1800" dirty="0" smtClean="0"/>
              <a:t> master</a:t>
            </a:r>
          </a:p>
          <a:p>
            <a:pPr lvl="1"/>
            <a:r>
              <a:rPr lang="en-US" sz="1800" dirty="0" err="1" smtClean="0"/>
              <a:t>Lumea</a:t>
            </a:r>
            <a:r>
              <a:rPr lang="en-US" sz="1800" dirty="0" smtClean="0"/>
              <a:t> nu </a:t>
            </a:r>
            <a:r>
              <a:rPr lang="en-US" sz="1800" dirty="0" err="1" smtClean="0"/>
              <a:t>citeste</a:t>
            </a:r>
            <a:r>
              <a:rPr lang="en-US" sz="1800" dirty="0" smtClean="0"/>
              <a:t> </a:t>
            </a:r>
            <a:r>
              <a:rPr lang="en-US" sz="1800" dirty="0" err="1" smtClean="0"/>
              <a:t>documentatia</a:t>
            </a:r>
            <a:r>
              <a:rPr lang="en-US" sz="1800" dirty="0" smtClean="0"/>
              <a:t> </a:t>
            </a:r>
            <a:r>
              <a:rPr lang="en-US" sz="1800" dirty="0" err="1" smtClean="0"/>
              <a:t>inainte</a:t>
            </a:r>
            <a:r>
              <a:rPr lang="en-US" sz="1800" dirty="0" smtClean="0"/>
              <a:t> </a:t>
            </a:r>
            <a:r>
              <a:rPr lang="en-US" sz="1800" dirty="0" err="1" smtClean="0"/>
              <a:t>sa</a:t>
            </a:r>
            <a:r>
              <a:rPr lang="en-US" sz="1800" dirty="0" smtClean="0"/>
              <a:t> </a:t>
            </a:r>
            <a:r>
              <a:rPr lang="en-US" sz="1800" dirty="0" err="1" smtClean="0"/>
              <a:t>lucreze</a:t>
            </a:r>
            <a:r>
              <a:rPr lang="en-US" sz="1800" dirty="0" smtClean="0"/>
              <a:t> cu</a:t>
            </a:r>
          </a:p>
          <a:p>
            <a:pPr marL="457200" lvl="1" indent="0">
              <a:buNone/>
            </a:pPr>
            <a:r>
              <a:rPr lang="en-US" sz="1800" dirty="0"/>
              <a:t>d</a:t>
            </a:r>
            <a:r>
              <a:rPr lang="en-US" sz="1800" dirty="0" smtClean="0"/>
              <a:t>iverse </a:t>
            </a:r>
            <a:r>
              <a:rPr lang="en-US" sz="1800" dirty="0" err="1" smtClean="0"/>
              <a:t>tehnologii</a:t>
            </a:r>
            <a:r>
              <a:rPr lang="en-US" sz="1800" dirty="0" smtClean="0"/>
              <a:t>: </a:t>
            </a:r>
            <a:r>
              <a:rPr lang="en-US" sz="1800" dirty="0" err="1" smtClean="0"/>
              <a:t>orm-ul</a:t>
            </a:r>
            <a:endParaRPr lang="en-US" sz="1800" dirty="0" smtClean="0"/>
          </a:p>
          <a:p>
            <a:pPr lvl="1"/>
            <a:r>
              <a:rPr lang="en-US" sz="1800" dirty="0" smtClean="0"/>
              <a:t>Logging: nu </a:t>
            </a:r>
            <a:r>
              <a:rPr lang="en-US" sz="1800" dirty="0" err="1" smtClean="0"/>
              <a:t>este</a:t>
            </a:r>
            <a:r>
              <a:rPr lang="en-US" sz="1800" dirty="0" smtClean="0"/>
              <a:t> </a:t>
            </a:r>
            <a:r>
              <a:rPr lang="en-US" sz="1800" dirty="0" err="1" smtClean="0"/>
              <a:t>destul</a:t>
            </a:r>
            <a:r>
              <a:rPr lang="en-US" sz="1800" dirty="0" smtClean="0"/>
              <a:t> de </a:t>
            </a:r>
            <a:r>
              <a:rPr lang="en-US" sz="1800" dirty="0" err="1" smtClean="0"/>
              <a:t>informativ</a:t>
            </a:r>
            <a:endParaRPr lang="en-US" sz="1800" dirty="0" smtClean="0"/>
          </a:p>
          <a:p>
            <a:pPr lvl="1"/>
            <a:endParaRPr lang="en-US" sz="1400" dirty="0" smtClean="0"/>
          </a:p>
          <a:p>
            <a:pPr lvl="1"/>
            <a:endParaRPr lang="en-US" sz="1800" dirty="0"/>
          </a:p>
          <a:p>
            <a:endParaRPr lang="en-US" sz="2000" dirty="0" smtClean="0"/>
          </a:p>
          <a:p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215634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583</Template>
  <TotalTime>1318</TotalTime>
  <Words>583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Diseño predeterminado</vt:lpstr>
      <vt:lpstr>ISS BLOOD</vt:lpstr>
      <vt:lpstr>Problema</vt:lpstr>
      <vt:lpstr>Problema</vt:lpstr>
      <vt:lpstr>Solutia (functionalitati si impartirea pe iteratii)</vt:lpstr>
      <vt:lpstr>Solutia problemei</vt:lpstr>
      <vt:lpstr>Tehnologii</vt:lpstr>
      <vt:lpstr>Tehnologii</vt:lpstr>
      <vt:lpstr>Organizarea si modul de lucru  echipei</vt:lpstr>
      <vt:lpstr>Organizarea si modul de lucru  echipei</vt:lpstr>
      <vt:lpstr>Lectii invatate si propuneri de imbunatatire</vt:lpstr>
      <vt:lpstr>Demo aplicatie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Mars 2020  - model prezentare ISS</dc:title>
  <dc:creator>Paul Tirban</dc:creator>
  <cp:lastModifiedBy>Andrei MOLDOVAN</cp:lastModifiedBy>
  <cp:revision>27</cp:revision>
  <dcterms:created xsi:type="dcterms:W3CDTF">2018-05-22T15:02:03Z</dcterms:created>
  <dcterms:modified xsi:type="dcterms:W3CDTF">2018-06-05T15:29:27Z</dcterms:modified>
</cp:coreProperties>
</file>