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o.wikipedia.org/wiki/Atena" TargetMode="External"/><Relationship Id="rId13" Type="http://schemas.openxmlformats.org/officeDocument/2006/relationships/hyperlink" Target="https://ro.wikipedia.org/wiki/%C8%98arpe" TargetMode="External"/><Relationship Id="rId3" Type="http://schemas.openxmlformats.org/officeDocument/2006/relationships/hyperlink" Target="https://ro.wikipedia.org/wiki/Mitologia_greac%C4%83" TargetMode="External"/><Relationship Id="rId7" Type="http://schemas.openxmlformats.org/officeDocument/2006/relationships/hyperlink" Target="https://ro.wikipedia.org/wiki/Atena_(mitologie)#cite_note-FOOTNOTEDeacyVilling2001-1" TargetMode="External"/><Relationship Id="rId12" Type="http://schemas.openxmlformats.org/officeDocument/2006/relationships/hyperlink" Target="https://ro.wikipedia.org/wiki/M%C4%83slin" TargetMode="External"/><Relationship Id="rId2" Type="http://schemas.openxmlformats.org/officeDocument/2006/relationships/hyperlink" Target="https://ro.wikipedia.org/wiki/Zei%C8%9B%C4%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wikipedia.org/wiki/Minerva" TargetMode="External"/><Relationship Id="rId11" Type="http://schemas.openxmlformats.org/officeDocument/2006/relationships/hyperlink" Target="https://ro.wikipedia.org/wiki/Bufni%C8%9B%C4%83" TargetMode="External"/><Relationship Id="rId5" Type="http://schemas.openxmlformats.org/officeDocument/2006/relationships/hyperlink" Target="https://ro.wikipedia.org/wiki/R%C4%83zboiul" TargetMode="External"/><Relationship Id="rId15" Type="http://schemas.openxmlformats.org/officeDocument/2006/relationships/hyperlink" Target="https://ro.wikipedia.org/wiki/Gorgone" TargetMode="External"/><Relationship Id="rId10" Type="http://schemas.openxmlformats.org/officeDocument/2006/relationships/hyperlink" Target="https://ro.wikipedia.org/wiki/Acropola_din_Atena" TargetMode="External"/><Relationship Id="rId4" Type="http://schemas.openxmlformats.org/officeDocument/2006/relationships/hyperlink" Target="https://ro.wikipedia.org/wiki/%C3%8En%C8%9Belepciune" TargetMode="External"/><Relationship Id="rId9" Type="http://schemas.openxmlformats.org/officeDocument/2006/relationships/hyperlink" Target="https://ro.wikipedia.org/wiki/Partenonul" TargetMode="External"/><Relationship Id="rId14" Type="http://schemas.openxmlformats.org/officeDocument/2006/relationships/hyperlink" Target="https://ro.wikipedia.org/wiki/Amulet%C4%8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o.wikipedia.org/wiki/Atena_(mitologie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6C3ED55-88F4-B164-7072-AFA07DE93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Minerva la </a:t>
            </a:r>
            <a:r>
              <a:rPr lang="en-US" dirty="0" err="1"/>
              <a:t>greci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atena</a:t>
            </a:r>
            <a:endParaRPr lang="en-US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E4039FC-F594-964E-8BCB-314BD3031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Elev alexandru </a:t>
            </a:r>
            <a:r>
              <a:rPr lang="en-US" dirty="0" err="1"/>
              <a:t>andrei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9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9417DC0-D9FD-3DFC-2270-03FD8239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     </a:t>
            </a:r>
            <a:r>
              <a:rPr lang="en-US" sz="5400" dirty="0" err="1"/>
              <a:t>introducere</a:t>
            </a:r>
            <a:endParaRPr lang="en-US" sz="54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EEFD898-4370-3E8B-1A70-B22BF50E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Atena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numită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Pallas Atena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Zeiță"/>
              </a:rPr>
              <a:t>zeiță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din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Mitologia greacă"/>
              </a:rPr>
              <a:t>mitologia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Mitologia greacă"/>
              </a:rPr>
              <a:t> 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Mitologia greacă"/>
              </a:rPr>
              <a:t>greacă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asociată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cu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Înțelepciune"/>
              </a:rPr>
              <a:t>înțelepciunea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artizanatul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Războiul"/>
              </a:rPr>
              <a:t>războiul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care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fost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ulterior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sincretizată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zeița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romană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Minerva"/>
              </a:rPr>
              <a:t>Minerva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/>
              </a:rPr>
              <a:t>[1]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Atena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fost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considerată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patronul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ocrotitoarea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diferitelor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orașe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din Grecia,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special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orașul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Atena"/>
              </a:rPr>
              <a:t>Atena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de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unde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cel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probabil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primit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numele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Partenonul"/>
              </a:rPr>
              <a:t>Partenonul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 pe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Acropola din Atena"/>
              </a:rPr>
              <a:t>Acropola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Acropola din Atena"/>
              </a:rPr>
              <a:t> 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Acropola din Atena"/>
              </a:rPr>
              <a:t>Atenei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dedicat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Simbolurile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majore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includ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 tooltip="Bufniță"/>
              </a:rPr>
              <a:t>bufnița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2" tooltip="Măslin"/>
              </a:rPr>
              <a:t>măslinul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3" tooltip="Șarpe"/>
              </a:rPr>
              <a:t>șarpele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4" tooltip="Amuletă"/>
              </a:rPr>
              <a:t>amuleta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cu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5" tooltip="Gorgone"/>
              </a:rPr>
              <a:t>gorgonă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artă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în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general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reprezentată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purtând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cască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și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ținând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suliță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8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E3501B7-60A9-E7B0-BCC0-897E5035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           </a:t>
            </a:r>
            <a:r>
              <a:rPr lang="en-US" sz="5400" dirty="0" err="1"/>
              <a:t>mitologie</a:t>
            </a:r>
            <a:endParaRPr lang="en-US" sz="54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AC57DA2-A56E-E770-8433-C401AB13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Atena era </a:t>
            </a:r>
            <a:r>
              <a:rPr lang="en-US" dirty="0" err="1"/>
              <a:t>fiica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Zeus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Metis. Metis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ajutase</a:t>
            </a:r>
            <a:r>
              <a:rPr lang="en-US" dirty="0"/>
              <a:t> pe Zeus </a:t>
            </a:r>
            <a:r>
              <a:rPr lang="en-US" dirty="0" err="1"/>
              <a:t>să</a:t>
            </a:r>
            <a:r>
              <a:rPr lang="en-US" dirty="0"/>
              <a:t>-l </a:t>
            </a:r>
            <a:r>
              <a:rPr lang="en-US" dirty="0" err="1"/>
              <a:t>detroneze</a:t>
            </a:r>
            <a:r>
              <a:rPr lang="en-US" dirty="0"/>
              <a:t> pe Cronos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era </a:t>
            </a:r>
            <a:r>
              <a:rPr lang="en-US" dirty="0" err="1"/>
              <a:t>însărcinată</a:t>
            </a:r>
            <a:r>
              <a:rPr lang="en-US" dirty="0"/>
              <a:t>. Uranus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Geea</a:t>
            </a:r>
            <a:r>
              <a:rPr lang="en-US" dirty="0"/>
              <a:t>, care </a:t>
            </a:r>
            <a:r>
              <a:rPr lang="en-US" dirty="0" err="1"/>
              <a:t>aveau</a:t>
            </a:r>
            <a:r>
              <a:rPr lang="en-US" dirty="0"/>
              <a:t> </a:t>
            </a:r>
            <a:r>
              <a:rPr lang="en-US" dirty="0" err="1"/>
              <a:t>darul</a:t>
            </a:r>
            <a:r>
              <a:rPr lang="en-US" dirty="0"/>
              <a:t> </a:t>
            </a:r>
            <a:r>
              <a:rPr lang="en-US" dirty="0" err="1"/>
              <a:t>profeției</a:t>
            </a:r>
            <a:r>
              <a:rPr lang="en-US" dirty="0"/>
              <a:t>,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spuseră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Zeus </a:t>
            </a:r>
            <a:r>
              <a:rPr lang="en-US" dirty="0" err="1"/>
              <a:t>că</a:t>
            </a:r>
            <a:r>
              <a:rPr lang="en-US" dirty="0"/>
              <a:t> Metis </a:t>
            </a:r>
            <a:r>
              <a:rPr lang="en-US" dirty="0" err="1"/>
              <a:t>va</a:t>
            </a:r>
            <a:r>
              <a:rPr lang="en-US" dirty="0"/>
              <a:t> da </a:t>
            </a:r>
            <a:r>
              <a:rPr lang="en-US" dirty="0" err="1"/>
              <a:t>naștere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băiat</a:t>
            </a:r>
            <a:r>
              <a:rPr lang="en-US" dirty="0"/>
              <a:t> care-l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detrona</a:t>
            </a:r>
            <a:r>
              <a:rPr lang="en-US" dirty="0"/>
              <a:t>. Ca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împiedice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posibilitate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o </a:t>
            </a:r>
            <a:r>
              <a:rPr lang="en-US" dirty="0" err="1"/>
              <a:t>inghiti.În</a:t>
            </a:r>
            <a:r>
              <a:rPr lang="en-US" dirty="0"/>
              <a:t> </a:t>
            </a:r>
            <a:r>
              <a:rPr lang="en-US" dirty="0" err="1"/>
              <a:t>ziua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copilul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trebuit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nască</a:t>
            </a:r>
            <a:r>
              <a:rPr lang="en-US" dirty="0"/>
              <a:t>, Zeus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chemă</a:t>
            </a:r>
            <a:r>
              <a:rPr lang="en-US" dirty="0"/>
              <a:t> pe </a:t>
            </a:r>
            <a:r>
              <a:rPr lang="en-US" dirty="0" err="1"/>
              <a:t>Hefaistos</a:t>
            </a:r>
            <a:r>
              <a:rPr lang="en-US" dirty="0"/>
              <a:t> </a:t>
            </a:r>
            <a:r>
              <a:rPr lang="en-US" dirty="0" err="1"/>
              <a:t>și-i</a:t>
            </a:r>
            <a:r>
              <a:rPr lang="en-US" dirty="0"/>
              <a:t> </a:t>
            </a:r>
            <a:r>
              <a:rPr lang="en-US" dirty="0" err="1"/>
              <a:t>ordonă</a:t>
            </a:r>
            <a:r>
              <a:rPr lang="en-US" dirty="0"/>
              <a:t> </a:t>
            </a:r>
            <a:r>
              <a:rPr lang="en-US" dirty="0" err="1"/>
              <a:t>să-i</a:t>
            </a:r>
            <a:r>
              <a:rPr lang="en-US" dirty="0"/>
              <a:t> </a:t>
            </a:r>
            <a:r>
              <a:rPr lang="en-US" dirty="0" err="1"/>
              <a:t>despice</a:t>
            </a:r>
            <a:r>
              <a:rPr lang="en-US" dirty="0"/>
              <a:t> capul. </a:t>
            </a:r>
            <a:r>
              <a:rPr lang="en-US" dirty="0" err="1"/>
              <a:t>Acesta</a:t>
            </a:r>
            <a:r>
              <a:rPr lang="en-US" dirty="0"/>
              <a:t>-l </a:t>
            </a:r>
            <a:r>
              <a:rPr lang="en-US" dirty="0" err="1"/>
              <a:t>lovi</a:t>
            </a:r>
            <a:r>
              <a:rPr lang="en-US" dirty="0"/>
              <a:t> cu o </a:t>
            </a:r>
            <a:r>
              <a:rPr lang="en-US" dirty="0" err="1"/>
              <a:t>seceră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din </a:t>
            </a:r>
            <a:r>
              <a:rPr lang="en-US" dirty="0" err="1"/>
              <a:t>fruntea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Zeus se </a:t>
            </a:r>
            <a:r>
              <a:rPr lang="en-US" dirty="0" err="1"/>
              <a:t>născu</a:t>
            </a:r>
            <a:r>
              <a:rPr lang="en-US" dirty="0"/>
              <a:t> Atena,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crescută</a:t>
            </a:r>
            <a:r>
              <a:rPr lang="en-US" dirty="0"/>
              <a:t>.[5]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variantă</a:t>
            </a:r>
            <a:r>
              <a:rPr lang="en-US" dirty="0"/>
              <a:t>, </a:t>
            </a:r>
            <a:r>
              <a:rPr lang="en-US" dirty="0" err="1"/>
              <a:t>titlul</a:t>
            </a:r>
            <a:r>
              <a:rPr lang="en-US" dirty="0"/>
              <a:t> </a:t>
            </a:r>
            <a:r>
              <a:rPr lang="en-US" dirty="0" err="1"/>
              <a:t>zeiței</a:t>
            </a:r>
            <a:r>
              <a:rPr lang="en-US" dirty="0"/>
              <a:t>, </a:t>
            </a:r>
            <a:r>
              <a:rPr lang="en-US" dirty="0" err="1"/>
              <a:t>Tritogeneia</a:t>
            </a:r>
            <a:r>
              <a:rPr lang="en-US" dirty="0"/>
              <a:t>, </a:t>
            </a:r>
            <a:r>
              <a:rPr lang="en-US" dirty="0" err="1"/>
              <a:t>sugerează</a:t>
            </a:r>
            <a:r>
              <a:rPr lang="en-US" dirty="0"/>
              <a:t> o </a:t>
            </a:r>
            <a:r>
              <a:rPr lang="en-US" dirty="0" err="1"/>
              <a:t>legătură</a:t>
            </a:r>
            <a:r>
              <a:rPr lang="en-US" dirty="0"/>
              <a:t> cu </a:t>
            </a:r>
            <a:r>
              <a:rPr lang="en-US" dirty="0" err="1"/>
              <a:t>zeul</a:t>
            </a:r>
            <a:r>
              <a:rPr lang="en-US" dirty="0"/>
              <a:t> Triton.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crescut</a:t>
            </a:r>
            <a:r>
              <a:rPr lang="en-US" dirty="0"/>
              <a:t> </a:t>
            </a:r>
            <a:r>
              <a:rPr lang="en-US" dirty="0" err="1"/>
              <a:t>alături</a:t>
            </a:r>
            <a:r>
              <a:rPr lang="en-US" dirty="0"/>
              <a:t> de </a:t>
            </a:r>
            <a:r>
              <a:rPr lang="en-US" dirty="0" err="1"/>
              <a:t>fiica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, Pallas, </a:t>
            </a:r>
            <a:r>
              <a:rPr lang="en-US" dirty="0" err="1"/>
              <a:t>învîțând</a:t>
            </a:r>
            <a:r>
              <a:rPr lang="en-US" dirty="0"/>
              <a:t> </a:t>
            </a:r>
            <a:r>
              <a:rPr lang="en-US" dirty="0" err="1"/>
              <a:t>ambele</a:t>
            </a:r>
            <a:r>
              <a:rPr lang="en-US" dirty="0"/>
              <a:t> </a:t>
            </a:r>
            <a:r>
              <a:rPr lang="en-US" dirty="0" err="1"/>
              <a:t>artele</a:t>
            </a:r>
            <a:r>
              <a:rPr lang="en-US" dirty="0"/>
              <a:t> </a:t>
            </a:r>
            <a:r>
              <a:rPr lang="en-US" dirty="0" err="1"/>
              <a:t>războiului</a:t>
            </a:r>
            <a:r>
              <a:rPr lang="en-US" dirty="0"/>
              <a:t>.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ceartă</a:t>
            </a:r>
            <a:r>
              <a:rPr lang="en-US" dirty="0"/>
              <a:t> </a:t>
            </a:r>
            <a:r>
              <a:rPr lang="en-US" dirty="0" err="1"/>
              <a:t>puerilă</a:t>
            </a:r>
            <a:r>
              <a:rPr lang="en-US" dirty="0"/>
              <a:t>, </a:t>
            </a:r>
            <a:r>
              <a:rPr lang="en-US" dirty="0" err="1"/>
              <a:t>zeița</a:t>
            </a:r>
            <a:r>
              <a:rPr lang="en-US" dirty="0"/>
              <a:t> o </a:t>
            </a:r>
            <a:r>
              <a:rPr lang="en-US" dirty="0" err="1"/>
              <a:t>ucide</a:t>
            </a:r>
            <a:r>
              <a:rPr lang="en-US" dirty="0"/>
              <a:t> pe Pallas. </a:t>
            </a:r>
            <a:r>
              <a:rPr lang="en-US" dirty="0" err="1"/>
              <a:t>Plină</a:t>
            </a:r>
            <a:r>
              <a:rPr lang="en-US" dirty="0"/>
              <a:t> de </a:t>
            </a:r>
            <a:r>
              <a:rPr lang="en-US" dirty="0" err="1"/>
              <a:t>remușcări</a:t>
            </a:r>
            <a:r>
              <a:rPr lang="en-US" dirty="0"/>
              <a:t>,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ridică</a:t>
            </a:r>
            <a:r>
              <a:rPr lang="en-US" dirty="0"/>
              <a:t> o </a:t>
            </a:r>
            <a:r>
              <a:rPr lang="en-US" dirty="0" err="1"/>
              <a:t>statuie</a:t>
            </a:r>
            <a:r>
              <a:rPr lang="en-US" dirty="0"/>
              <a:t> de </a:t>
            </a:r>
            <a:r>
              <a:rPr lang="en-US" dirty="0" err="1"/>
              <a:t>lemn</a:t>
            </a:r>
            <a:r>
              <a:rPr lang="en-US" dirty="0"/>
              <a:t>,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Palladiumul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8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45D42E-0710-9F56-5AE8-88CC8EC1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          </a:t>
            </a:r>
            <a:r>
              <a:rPr lang="en-US" sz="5400" dirty="0" err="1"/>
              <a:t>fiul</a:t>
            </a:r>
            <a:r>
              <a:rPr lang="en-US" sz="5400" dirty="0"/>
              <a:t> </a:t>
            </a:r>
            <a:r>
              <a:rPr lang="en-US" sz="5400" dirty="0" err="1"/>
              <a:t>atenei</a:t>
            </a:r>
            <a:endParaRPr lang="en-US" sz="54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E0E8398-3D7D-ABD0-EE8F-279FA39D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Atena </a:t>
            </a:r>
            <a:r>
              <a:rPr lang="en-US" dirty="0" err="1"/>
              <a:t>alese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rămână</a:t>
            </a:r>
            <a:r>
              <a:rPr lang="en-US" dirty="0"/>
              <a:t> </a:t>
            </a:r>
            <a:r>
              <a:rPr lang="en-US" dirty="0" err="1"/>
              <a:t>virgină</a:t>
            </a:r>
            <a:r>
              <a:rPr lang="en-US" dirty="0"/>
              <a:t>,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astea</a:t>
            </a:r>
            <a:r>
              <a:rPr lang="en-US" dirty="0"/>
              <a:t>, </a:t>
            </a:r>
            <a:r>
              <a:rPr lang="en-US" dirty="0" err="1"/>
              <a:t>dădu</a:t>
            </a:r>
            <a:r>
              <a:rPr lang="en-US" dirty="0"/>
              <a:t> </a:t>
            </a:r>
            <a:r>
              <a:rPr lang="en-US" dirty="0" err="1"/>
              <a:t>naștere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băiat</a:t>
            </a:r>
            <a:r>
              <a:rPr lang="en-US" dirty="0"/>
              <a:t>. Se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merse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-l </a:t>
            </a:r>
            <a:r>
              <a:rPr lang="en-US" dirty="0" err="1"/>
              <a:t>viziteze</a:t>
            </a:r>
            <a:r>
              <a:rPr lang="en-US" dirty="0"/>
              <a:t> pe </a:t>
            </a:r>
            <a:r>
              <a:rPr lang="en-US" dirty="0" err="1"/>
              <a:t>Hefaistos</a:t>
            </a:r>
            <a:r>
              <a:rPr lang="en-US" dirty="0"/>
              <a:t>. </a:t>
            </a:r>
            <a:r>
              <a:rPr lang="en-US" dirty="0" err="1"/>
              <a:t>Amărât</a:t>
            </a:r>
            <a:r>
              <a:rPr lang="en-US" dirty="0"/>
              <a:t> de </a:t>
            </a:r>
            <a:r>
              <a:rPr lang="en-US" dirty="0" err="1"/>
              <a:t>trădarea</a:t>
            </a:r>
            <a:r>
              <a:rPr lang="en-US" dirty="0"/>
              <a:t> </a:t>
            </a:r>
            <a:r>
              <a:rPr lang="en-US" dirty="0" err="1"/>
              <a:t>Afroditei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încercă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unească</a:t>
            </a:r>
            <a:r>
              <a:rPr lang="en-US" dirty="0"/>
              <a:t> cu Atena.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fugi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deși</a:t>
            </a:r>
            <a:r>
              <a:rPr lang="en-US" dirty="0"/>
              <a:t> </a:t>
            </a:r>
            <a:r>
              <a:rPr lang="en-US" dirty="0" err="1"/>
              <a:t>șchiop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o </a:t>
            </a:r>
            <a:r>
              <a:rPr lang="en-US" dirty="0" err="1"/>
              <a:t>prinse</a:t>
            </a:r>
            <a:r>
              <a:rPr lang="en-US" dirty="0"/>
              <a:t>.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rezistă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ejaculă</a:t>
            </a:r>
            <a:r>
              <a:rPr lang="en-US" dirty="0"/>
              <a:t> pe </a:t>
            </a:r>
            <a:r>
              <a:rPr lang="en-US" dirty="0" err="1"/>
              <a:t>piciorul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 </a:t>
            </a:r>
            <a:r>
              <a:rPr lang="en-US" dirty="0" err="1"/>
              <a:t>Dezgustată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se </a:t>
            </a:r>
            <a:r>
              <a:rPr lang="en-US" dirty="0" err="1"/>
              <a:t>șterse</a:t>
            </a:r>
            <a:r>
              <a:rPr lang="en-US" dirty="0"/>
              <a:t> cu o </a:t>
            </a:r>
            <a:r>
              <a:rPr lang="en-US" dirty="0" err="1"/>
              <a:t>bucată</a:t>
            </a:r>
            <a:r>
              <a:rPr lang="en-US" dirty="0"/>
              <a:t> de </a:t>
            </a:r>
            <a:r>
              <a:rPr lang="en-US" dirty="0" err="1"/>
              <a:t>lână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aruncă</a:t>
            </a:r>
            <a:r>
              <a:rPr lang="en-US" dirty="0"/>
              <a:t> pe </a:t>
            </a:r>
            <a:r>
              <a:rPr lang="en-US" dirty="0" err="1"/>
              <a:t>pământ</a:t>
            </a:r>
            <a:r>
              <a:rPr lang="en-US" dirty="0"/>
              <a:t>. Din </a:t>
            </a:r>
            <a:r>
              <a:rPr lang="en-US" dirty="0" err="1"/>
              <a:t>pământ</a:t>
            </a:r>
            <a:r>
              <a:rPr lang="en-US" dirty="0"/>
              <a:t> se </a:t>
            </a:r>
            <a:r>
              <a:rPr lang="en-US" dirty="0" err="1"/>
              <a:t>născu</a:t>
            </a:r>
            <a:r>
              <a:rPr lang="en-US" dirty="0"/>
              <a:t> </a:t>
            </a:r>
            <a:r>
              <a:rPr lang="en-US" dirty="0" err="1"/>
              <a:t>Erihtonios</a:t>
            </a:r>
            <a:r>
              <a:rPr lang="en-US" dirty="0"/>
              <a:t>.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alcătuit</a:t>
            </a:r>
            <a:r>
              <a:rPr lang="en-US" dirty="0"/>
              <a:t> din </a:t>
            </a:r>
            <a:r>
              <a:rPr lang="en-US" dirty="0" err="1"/>
              <a:t>cuvintele</a:t>
            </a:r>
            <a:r>
              <a:rPr lang="en-US" dirty="0"/>
              <a:t> </a:t>
            </a:r>
            <a:r>
              <a:rPr lang="en-US" dirty="0" err="1"/>
              <a:t>grecești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„</a:t>
            </a:r>
            <a:r>
              <a:rPr lang="en-US" dirty="0" err="1"/>
              <a:t>lână</a:t>
            </a:r>
            <a:r>
              <a:rPr lang="en-US" dirty="0"/>
              <a:t>” </a:t>
            </a:r>
            <a:r>
              <a:rPr lang="en-US" dirty="0" err="1"/>
              <a:t>și</a:t>
            </a:r>
            <a:r>
              <a:rPr lang="en-US" dirty="0"/>
              <a:t> „sol”.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știrea</a:t>
            </a:r>
            <a:r>
              <a:rPr lang="en-US" dirty="0"/>
              <a:t> </a:t>
            </a:r>
            <a:r>
              <a:rPr lang="en-US" dirty="0" err="1"/>
              <a:t>celorlalți</a:t>
            </a:r>
            <a:r>
              <a:rPr lang="en-US" dirty="0"/>
              <a:t> </a:t>
            </a:r>
            <a:r>
              <a:rPr lang="en-US" dirty="0" err="1"/>
              <a:t>zei</a:t>
            </a:r>
            <a:r>
              <a:rPr lang="en-US" dirty="0"/>
              <a:t>,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crescu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voia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-l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nemuritor</a:t>
            </a:r>
            <a:r>
              <a:rPr lang="en-US" dirty="0"/>
              <a:t>.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închise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cutie </a:t>
            </a:r>
            <a:r>
              <a:rPr lang="en-US" dirty="0" err="1"/>
              <a:t>păzit</a:t>
            </a:r>
            <a:r>
              <a:rPr lang="en-US" dirty="0"/>
              <a:t> de un </a:t>
            </a:r>
            <a:r>
              <a:rPr lang="en-US" dirty="0" err="1"/>
              <a:t>șarpe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-l </a:t>
            </a:r>
            <a:r>
              <a:rPr lang="en-US" dirty="0" err="1"/>
              <a:t>dădu</a:t>
            </a:r>
            <a:r>
              <a:rPr lang="en-US" dirty="0"/>
              <a:t> </a:t>
            </a:r>
            <a:r>
              <a:rPr lang="en-US" dirty="0" err="1"/>
              <a:t>fiicelui</a:t>
            </a:r>
            <a:r>
              <a:rPr lang="en-US" dirty="0"/>
              <a:t> </a:t>
            </a:r>
            <a:r>
              <a:rPr lang="en-US" dirty="0" err="1"/>
              <a:t>regelui</a:t>
            </a:r>
            <a:r>
              <a:rPr lang="en-US" dirty="0"/>
              <a:t> </a:t>
            </a:r>
            <a:r>
              <a:rPr lang="en-US" dirty="0" err="1"/>
              <a:t>Atenei</a:t>
            </a:r>
            <a:r>
              <a:rPr lang="en-US" dirty="0"/>
              <a:t>, </a:t>
            </a:r>
            <a:r>
              <a:rPr lang="en-US" dirty="0" err="1"/>
              <a:t>printre</a:t>
            </a:r>
            <a:r>
              <a:rPr lang="en-US" dirty="0"/>
              <a:t> care Aglauros.[7] De </a:t>
            </a:r>
            <a:r>
              <a:rPr lang="en-US" dirty="0" err="1"/>
              <a:t>curiozitate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deschise</a:t>
            </a:r>
            <a:r>
              <a:rPr lang="en-US" dirty="0"/>
              <a:t> </a:t>
            </a:r>
            <a:r>
              <a:rPr lang="en-US" dirty="0" err="1"/>
              <a:t>cutia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surse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surorile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înnebuniră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sinuciseră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versiuni</a:t>
            </a:r>
            <a:r>
              <a:rPr lang="en-US" dirty="0"/>
              <a:t>, </a:t>
            </a:r>
            <a:r>
              <a:rPr lang="en-US" dirty="0" err="1"/>
              <a:t>copilul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coadă</a:t>
            </a:r>
            <a:r>
              <a:rPr lang="en-US" dirty="0"/>
              <a:t> de </a:t>
            </a:r>
            <a:r>
              <a:rPr lang="en-US" dirty="0" err="1"/>
              <a:t>șarpe</a:t>
            </a:r>
            <a:r>
              <a:rPr lang="en-US" dirty="0"/>
              <a:t>, ca </a:t>
            </a:r>
            <a:r>
              <a:rPr lang="en-US" dirty="0" err="1"/>
              <a:t>mulți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născuți</a:t>
            </a:r>
            <a:r>
              <a:rPr lang="en-US" dirty="0"/>
              <a:t> din </a:t>
            </a:r>
            <a:r>
              <a:rPr lang="en-US" dirty="0" err="1"/>
              <a:t>pământ</a:t>
            </a:r>
            <a:r>
              <a:rPr lang="en-US" dirty="0"/>
              <a:t>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fugi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ascunse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spatele</a:t>
            </a:r>
            <a:r>
              <a:rPr lang="en-US" dirty="0"/>
              <a:t> </a:t>
            </a:r>
            <a:r>
              <a:rPr lang="en-US" dirty="0" err="1"/>
              <a:t>scutului</a:t>
            </a:r>
            <a:r>
              <a:rPr lang="en-US" dirty="0"/>
              <a:t> </a:t>
            </a:r>
            <a:r>
              <a:rPr lang="en-US" dirty="0" err="1"/>
              <a:t>Atenei</a:t>
            </a:r>
            <a:r>
              <a:rPr lang="en-US" dirty="0"/>
              <a:t>.[8]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versiune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detronă</a:t>
            </a:r>
            <a:r>
              <a:rPr lang="en-US" dirty="0"/>
              <a:t> pe </a:t>
            </a:r>
            <a:r>
              <a:rPr lang="en-US" dirty="0" err="1"/>
              <a:t>Amfiction</a:t>
            </a:r>
            <a:r>
              <a:rPr lang="en-US" dirty="0"/>
              <a:t>, </a:t>
            </a:r>
            <a:r>
              <a:rPr lang="en-US" dirty="0" err="1"/>
              <a:t>fiul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Deucalion.[9]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versiune</a:t>
            </a:r>
            <a:r>
              <a:rPr lang="en-US" dirty="0"/>
              <a:t>,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regele</a:t>
            </a:r>
            <a:r>
              <a:rPr lang="en-US" dirty="0"/>
              <a:t> Cecrops muri,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cedă</a:t>
            </a:r>
            <a:r>
              <a:rPr lang="en-US" dirty="0"/>
              <a:t> </a:t>
            </a:r>
            <a:r>
              <a:rPr lang="en-US" dirty="0" err="1"/>
              <a:t>puterea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Erihtonios</a:t>
            </a:r>
            <a:r>
              <a:rPr lang="en-US" dirty="0"/>
              <a:t>, care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reforme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cetate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38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1B32E6-E209-8F0C-8F4B-99218735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           </a:t>
            </a:r>
            <a:r>
              <a:rPr lang="en-US" sz="5400" dirty="0" err="1"/>
              <a:t>legende</a:t>
            </a:r>
            <a:endParaRPr lang="en-US" sz="54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C94C8E3-8B52-75A3-2F7F-D9DCF7DE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Lupta</a:t>
            </a:r>
            <a:r>
              <a:rPr lang="en-US" dirty="0"/>
              <a:t> cu </a:t>
            </a:r>
            <a:r>
              <a:rPr lang="en-US" dirty="0" err="1"/>
              <a:t>giganții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Heracle:Zeiță</a:t>
            </a:r>
            <a:r>
              <a:rPr lang="en-US" dirty="0"/>
              <a:t> </a:t>
            </a:r>
            <a:r>
              <a:rPr lang="en-US" dirty="0" err="1"/>
              <a:t>războinică</a:t>
            </a:r>
            <a:r>
              <a:rPr lang="en-US" dirty="0"/>
              <a:t>, Atena a </a:t>
            </a:r>
            <a:r>
              <a:rPr lang="en-US" dirty="0" err="1"/>
              <a:t>jucat</a:t>
            </a:r>
            <a:r>
              <a:rPr lang="en-US" dirty="0"/>
              <a:t> un </a:t>
            </a:r>
            <a:r>
              <a:rPr lang="en-US" dirty="0" err="1"/>
              <a:t>rol</a:t>
            </a:r>
            <a:r>
              <a:rPr lang="en-US" dirty="0"/>
              <a:t> important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lupta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giganților</a:t>
            </a:r>
            <a:r>
              <a:rPr lang="en-US" dirty="0"/>
              <a:t>. Pe Palas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jupui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din </a:t>
            </a:r>
            <a:r>
              <a:rPr lang="en-US" dirty="0" err="1"/>
              <a:t>pielea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făcu</a:t>
            </a:r>
            <a:r>
              <a:rPr lang="en-US" dirty="0"/>
              <a:t> o </a:t>
            </a:r>
            <a:r>
              <a:rPr lang="en-US" dirty="0" err="1"/>
              <a:t>cuirasă</a:t>
            </a:r>
            <a:r>
              <a:rPr lang="en-US" dirty="0"/>
              <a:t>.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urmări</a:t>
            </a:r>
            <a:r>
              <a:rPr lang="en-US" dirty="0"/>
              <a:t> pe </a:t>
            </a:r>
            <a:r>
              <a:rPr lang="en-US" dirty="0" err="1"/>
              <a:t>Encelade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Sicilia </a:t>
            </a:r>
            <a:r>
              <a:rPr lang="en-US" dirty="0" err="1"/>
              <a:t>și</a:t>
            </a:r>
            <a:r>
              <a:rPr lang="en-US" dirty="0"/>
              <a:t>-l </a:t>
            </a:r>
            <a:r>
              <a:rPr lang="en-US" dirty="0" err="1"/>
              <a:t>imobiliză</a:t>
            </a:r>
            <a:r>
              <a:rPr lang="en-US" dirty="0"/>
              <a:t> </a:t>
            </a:r>
            <a:r>
              <a:rPr lang="en-US" dirty="0" err="1"/>
              <a:t>aruncându-i</a:t>
            </a:r>
            <a:r>
              <a:rPr lang="en-US" dirty="0"/>
              <a:t> insula </a:t>
            </a:r>
            <a:r>
              <a:rPr lang="en-US" dirty="0" err="1"/>
              <a:t>deasupra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-l </a:t>
            </a:r>
            <a:r>
              <a:rPr lang="en-US" dirty="0" err="1"/>
              <a:t>ajută</a:t>
            </a:r>
            <a:r>
              <a:rPr lang="en-US" dirty="0"/>
              <a:t> pe </a:t>
            </a:r>
            <a:r>
              <a:rPr lang="en-US" dirty="0" err="1"/>
              <a:t>Heracle</a:t>
            </a:r>
            <a:r>
              <a:rPr lang="en-US" dirty="0"/>
              <a:t>,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lucra</a:t>
            </a:r>
            <a:r>
              <a:rPr lang="en-US" dirty="0"/>
              <a:t> la </a:t>
            </a:r>
            <a:r>
              <a:rPr lang="en-US" dirty="0" err="1"/>
              <a:t>cele</a:t>
            </a:r>
            <a:r>
              <a:rPr lang="en-US" dirty="0"/>
              <a:t> 12 </a:t>
            </a:r>
            <a:r>
              <a:rPr lang="en-US" dirty="0" err="1"/>
              <a:t>munci</a:t>
            </a:r>
            <a:r>
              <a:rPr lang="en-US" dirty="0"/>
              <a:t>. I-a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castanietele</a:t>
            </a:r>
            <a:r>
              <a:rPr lang="en-US" dirty="0"/>
              <a:t> de </a:t>
            </a:r>
            <a:r>
              <a:rPr lang="en-US" dirty="0" err="1"/>
              <a:t>bronz</a:t>
            </a:r>
            <a:r>
              <a:rPr lang="en-US" dirty="0"/>
              <a:t> cu care </a:t>
            </a:r>
            <a:r>
              <a:rPr lang="en-US" dirty="0" err="1"/>
              <a:t>sperie</a:t>
            </a:r>
            <a:r>
              <a:rPr lang="en-US" dirty="0"/>
              <a:t> </a:t>
            </a:r>
            <a:r>
              <a:rPr lang="en-US" dirty="0" err="1"/>
              <a:t>păsările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revanșă</a:t>
            </a:r>
            <a:r>
              <a:rPr lang="en-US" dirty="0"/>
              <a:t>, Hera </a:t>
            </a:r>
            <a:r>
              <a:rPr lang="en-US" dirty="0" err="1"/>
              <a:t>i</a:t>
            </a:r>
            <a:r>
              <a:rPr lang="en-US" dirty="0"/>
              <a:t>-a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merele</a:t>
            </a:r>
            <a:r>
              <a:rPr lang="en-US" dirty="0"/>
              <a:t> de aur ale </a:t>
            </a:r>
            <a:r>
              <a:rPr lang="en-US" dirty="0" err="1"/>
              <a:t>Hesperidelor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Euristeu </a:t>
            </a:r>
            <a:r>
              <a:rPr lang="en-US" dirty="0" err="1"/>
              <a:t>i</a:t>
            </a:r>
            <a:r>
              <a:rPr lang="en-US" dirty="0"/>
              <a:t> le-a </a:t>
            </a:r>
            <a:r>
              <a:rPr lang="en-US" dirty="0" err="1"/>
              <a:t>înapoiat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lupta</a:t>
            </a:r>
            <a:r>
              <a:rPr lang="en-US" dirty="0"/>
              <a:t> cu </a:t>
            </a:r>
            <a:r>
              <a:rPr lang="en-US" dirty="0" err="1"/>
              <a:t>giganții</a:t>
            </a:r>
            <a:r>
              <a:rPr lang="en-US" dirty="0"/>
              <a:t>, </a:t>
            </a:r>
            <a:r>
              <a:rPr lang="en-US" dirty="0" err="1"/>
              <a:t>Heracle</a:t>
            </a:r>
            <a:r>
              <a:rPr lang="en-US" dirty="0"/>
              <a:t> </a:t>
            </a:r>
            <a:r>
              <a:rPr lang="en-US" dirty="0" err="1"/>
              <a:t>luptă</a:t>
            </a:r>
            <a:r>
              <a:rPr lang="en-US" dirty="0"/>
              <a:t> </a:t>
            </a:r>
            <a:r>
              <a:rPr lang="en-US" dirty="0" err="1"/>
              <a:t>alături</a:t>
            </a:r>
            <a:r>
              <a:rPr lang="en-US" dirty="0"/>
              <a:t> de ea.</a:t>
            </a:r>
          </a:p>
        </p:txBody>
      </p:sp>
    </p:spTree>
    <p:extLst>
      <p:ext uri="{BB962C8B-B14F-4D97-AF65-F5344CB8AC3E}">
        <p14:creationId xmlns:p14="http://schemas.microsoft.com/office/powerpoint/2010/main" val="31195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D59279-1AD1-1710-2E7C-E88F575D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        </a:t>
            </a:r>
            <a:r>
              <a:rPr lang="en-US" sz="5400" dirty="0" err="1"/>
              <a:t>bibliografie</a:t>
            </a:r>
            <a:endParaRPr lang="en-US" sz="54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5AE79A8-5F48-59CC-1EE4-65850B1C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https://ro.wikipedia.org/wiki/Atena_(mitologie)#</a:t>
            </a:r>
            <a:endParaRPr lang="en-US" dirty="0"/>
          </a:p>
          <a:p>
            <a:r>
              <a:rPr lang="en-US" dirty="0"/>
              <a:t>Youtube.com//the legend </a:t>
            </a:r>
            <a:r>
              <a:rPr lang="en-US"/>
              <a:t>of Athens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37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9</TotalTime>
  <Words>612</Words>
  <Application>Microsoft Office PowerPoint</Application>
  <PresentationFormat>Ecran lat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Galerie</vt:lpstr>
      <vt:lpstr>Minerva la greci               atena</vt:lpstr>
      <vt:lpstr>        introducere</vt:lpstr>
      <vt:lpstr>              mitologie</vt:lpstr>
      <vt:lpstr>             fiul atenei</vt:lpstr>
      <vt:lpstr>              legende</vt:lpstr>
      <vt:lpstr>           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alexandru</dc:creator>
  <cp:lastModifiedBy>Andrei alexandru</cp:lastModifiedBy>
  <cp:revision>1</cp:revision>
  <dcterms:created xsi:type="dcterms:W3CDTF">2025-05-12T20:32:43Z</dcterms:created>
  <dcterms:modified xsi:type="dcterms:W3CDTF">2025-05-12T20:42:38Z</dcterms:modified>
</cp:coreProperties>
</file>