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85" r:id="rId3"/>
    <p:sldId id="284" r:id="rId4"/>
    <p:sldId id="286" r:id="rId5"/>
    <p:sldId id="283" r:id="rId6"/>
    <p:sldId id="287" r:id="rId7"/>
    <p:sldId id="288" r:id="rId8"/>
    <p:sldId id="290" r:id="rId9"/>
    <p:sldId id="264" r:id="rId10"/>
    <p:sldId id="265" r:id="rId11"/>
    <p:sldId id="266" r:id="rId12"/>
    <p:sldId id="267" r:id="rId13"/>
    <p:sldId id="268" r:id="rId14"/>
    <p:sldId id="281" r:id="rId15"/>
    <p:sldId id="282" r:id="rId16"/>
    <p:sldId id="269" r:id="rId17"/>
    <p:sldId id="270" r:id="rId18"/>
    <p:sldId id="271" r:id="rId19"/>
    <p:sldId id="261" r:id="rId20"/>
    <p:sldId id="260" r:id="rId21"/>
    <p:sldId id="272" r:id="rId22"/>
    <p:sldId id="263" r:id="rId23"/>
    <p:sldId id="292" r:id="rId24"/>
    <p:sldId id="273" r:id="rId25"/>
    <p:sldId id="274" r:id="rId26"/>
    <p:sldId id="276" r:id="rId27"/>
    <p:sldId id="291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6974D-6960-4FF1-A4BB-71EAC7354114}" v="7" dt="2023-10-02T20:23:45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wid Corrêa" userId="636474de50b56a7a" providerId="LiveId" clId="{C5844CA2-34AE-42F9-A7A3-5480B9C0CC9F}"/>
    <pc:docChg chg="undo custSel addSld delSld modSld sldOrd">
      <pc:chgData name="Andreiwid Corrêa" userId="636474de50b56a7a" providerId="LiveId" clId="{C5844CA2-34AE-42F9-A7A3-5480B9C0CC9F}" dt="2023-09-25T13:09:59.327" v="2365" actId="6549"/>
      <pc:docMkLst>
        <pc:docMk/>
      </pc:docMkLst>
      <pc:sldChg chg="modSp del mod">
        <pc:chgData name="Andreiwid Corrêa" userId="636474de50b56a7a" providerId="LiveId" clId="{C5844CA2-34AE-42F9-A7A3-5480B9C0CC9F}" dt="2023-09-18T11:54:11.781" v="37" actId="47"/>
        <pc:sldMkLst>
          <pc:docMk/>
          <pc:sldMk cId="1272190423" sldId="258"/>
        </pc:sldMkLst>
        <pc:spChg chg="mod">
          <ac:chgData name="Andreiwid Corrêa" userId="636474de50b56a7a" providerId="LiveId" clId="{C5844CA2-34AE-42F9-A7A3-5480B9C0CC9F}" dt="2023-09-18T11:50:44.493" v="3" actId="27636"/>
          <ac:spMkLst>
            <pc:docMk/>
            <pc:sldMk cId="1272190423" sldId="258"/>
            <ac:spMk id="3" creationId="{C5369B3E-6DF3-43E9-B5DB-072AD912DB18}"/>
          </ac:spMkLst>
        </pc:spChg>
      </pc:sldChg>
      <pc:sldChg chg="addSp delSp modSp mod">
        <pc:chgData name="Andreiwid Corrêa" userId="636474de50b56a7a" providerId="LiveId" clId="{C5844CA2-34AE-42F9-A7A3-5480B9C0CC9F}" dt="2023-09-25T10:37:39.638" v="1236" actId="1036"/>
        <pc:sldMkLst>
          <pc:docMk/>
          <pc:sldMk cId="2313722188" sldId="259"/>
        </pc:sldMkLst>
        <pc:spChg chg="mod">
          <ac:chgData name="Andreiwid Corrêa" userId="636474de50b56a7a" providerId="LiveId" clId="{C5844CA2-34AE-42F9-A7A3-5480B9C0CC9F}" dt="2023-09-18T11:53:37.044" v="36" actId="14100"/>
          <ac:spMkLst>
            <pc:docMk/>
            <pc:sldMk cId="2313722188" sldId="259"/>
            <ac:spMk id="2" creationId="{68DA8263-8720-434F-B06C-6400C462D560}"/>
          </ac:spMkLst>
        </pc:spChg>
        <pc:spChg chg="add mod">
          <ac:chgData name="Andreiwid Corrêa" userId="636474de50b56a7a" providerId="LiveId" clId="{C5844CA2-34AE-42F9-A7A3-5480B9C0CC9F}" dt="2023-09-25T10:37:39.638" v="1236" actId="1036"/>
          <ac:spMkLst>
            <pc:docMk/>
            <pc:sldMk cId="2313722188" sldId="259"/>
            <ac:spMk id="3" creationId="{F9424BA3-EF38-D6AD-165D-42321660539A}"/>
          </ac:spMkLst>
        </pc:spChg>
        <pc:spChg chg="mod">
          <ac:chgData name="Andreiwid Corrêa" userId="636474de50b56a7a" providerId="LiveId" clId="{C5844CA2-34AE-42F9-A7A3-5480B9C0CC9F}" dt="2023-09-18T11:53:22.703" v="33" actId="14100"/>
          <ac:spMkLst>
            <pc:docMk/>
            <pc:sldMk cId="2313722188" sldId="259"/>
            <ac:spMk id="10" creationId="{00000000-0000-0000-0000-000000000000}"/>
          </ac:spMkLst>
        </pc:spChg>
        <pc:picChg chg="add del mod modCrop">
          <ac:chgData name="Andreiwid Corrêa" userId="636474de50b56a7a" providerId="LiveId" clId="{C5844CA2-34AE-42F9-A7A3-5480B9C0CC9F}" dt="2023-09-25T10:32:04.373" v="1029" actId="478"/>
          <ac:picMkLst>
            <pc:docMk/>
            <pc:sldMk cId="2313722188" sldId="259"/>
            <ac:picMk id="4" creationId="{B0ABBF31-2905-F226-08E3-2AC10DB2EDE9}"/>
          </ac:picMkLst>
        </pc:picChg>
        <pc:picChg chg="del">
          <ac:chgData name="Andreiwid Corrêa" userId="636474de50b56a7a" providerId="LiveId" clId="{C5844CA2-34AE-42F9-A7A3-5480B9C0CC9F}" dt="2023-09-18T11:50:24.781" v="1" actId="478"/>
          <ac:picMkLst>
            <pc:docMk/>
            <pc:sldMk cId="2313722188" sldId="259"/>
            <ac:picMk id="6" creationId="{1DC62E27-E5C4-4242-AEB2-DB94220858DA}"/>
          </ac:picMkLst>
        </pc:picChg>
        <pc:picChg chg="del">
          <ac:chgData name="Andreiwid Corrêa" userId="636474de50b56a7a" providerId="LiveId" clId="{C5844CA2-34AE-42F9-A7A3-5480B9C0CC9F}" dt="2023-09-18T11:50:22.670" v="0" actId="478"/>
          <ac:picMkLst>
            <pc:docMk/>
            <pc:sldMk cId="2313722188" sldId="259"/>
            <ac:picMk id="8" creationId="{00000000-0000-0000-0000-000000000000}"/>
          </ac:picMkLst>
        </pc:picChg>
        <pc:picChg chg="add del mod">
          <ac:chgData name="Andreiwid Corrêa" userId="636474de50b56a7a" providerId="LiveId" clId="{C5844CA2-34AE-42F9-A7A3-5480B9C0CC9F}" dt="2023-09-25T10:34:31.765" v="1214" actId="478"/>
          <ac:picMkLst>
            <pc:docMk/>
            <pc:sldMk cId="2313722188" sldId="259"/>
            <ac:picMk id="1026" creationId="{CC962501-ECEA-0551-16B9-8E4A1BF745E9}"/>
          </ac:picMkLst>
        </pc:picChg>
      </pc:sldChg>
      <pc:sldChg chg="delSp modSp mod">
        <pc:chgData name="Andreiwid Corrêa" userId="636474de50b56a7a" providerId="LiveId" clId="{C5844CA2-34AE-42F9-A7A3-5480B9C0CC9F}" dt="2023-09-25T11:10:05.271" v="1316" actId="478"/>
        <pc:sldMkLst>
          <pc:docMk/>
          <pc:sldMk cId="694400144" sldId="260"/>
        </pc:sldMkLst>
        <pc:spChg chg="mod">
          <ac:chgData name="Andreiwid Corrêa" userId="636474de50b56a7a" providerId="LiveId" clId="{C5844CA2-34AE-42F9-A7A3-5480B9C0CC9F}" dt="2023-09-18T12:23:48.884" v="414" actId="20577"/>
          <ac:spMkLst>
            <pc:docMk/>
            <pc:sldMk cId="694400144" sldId="260"/>
            <ac:spMk id="3" creationId="{C5369B3E-6DF3-43E9-B5DB-072AD912DB18}"/>
          </ac:spMkLst>
        </pc:spChg>
        <pc:picChg chg="del">
          <ac:chgData name="Andreiwid Corrêa" userId="636474de50b56a7a" providerId="LiveId" clId="{C5844CA2-34AE-42F9-A7A3-5480B9C0CC9F}" dt="2023-09-25T11:10:05.271" v="1316" actId="478"/>
          <ac:picMkLst>
            <pc:docMk/>
            <pc:sldMk cId="694400144" sldId="260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1:10:04.763" v="1315" actId="478"/>
          <ac:picMkLst>
            <pc:docMk/>
            <pc:sldMk cId="694400144" sldId="260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18T20:15:10.272" v="1012" actId="207"/>
        <pc:sldMkLst>
          <pc:docMk/>
          <pc:sldMk cId="3678720150" sldId="261"/>
        </pc:sldMkLst>
        <pc:spChg chg="mod">
          <ac:chgData name="Andreiwid Corrêa" userId="636474de50b56a7a" providerId="LiveId" clId="{C5844CA2-34AE-42F9-A7A3-5480B9C0CC9F}" dt="2023-09-18T20:15:10.272" v="1012" actId="207"/>
          <ac:spMkLst>
            <pc:docMk/>
            <pc:sldMk cId="3678720150" sldId="261"/>
            <ac:spMk id="3" creationId="{C5369B3E-6DF3-43E9-B5DB-072AD912DB18}"/>
          </ac:spMkLst>
        </pc:spChg>
        <pc:spChg chg="del">
          <ac:chgData name="Andreiwid Corrêa" userId="636474de50b56a7a" providerId="LiveId" clId="{C5844CA2-34AE-42F9-A7A3-5480B9C0CC9F}" dt="2023-09-18T20:14:59.974" v="1010" actId="478"/>
          <ac:spMkLst>
            <pc:docMk/>
            <pc:sldMk cId="3678720150" sldId="261"/>
            <ac:spMk id="4" creationId="{EB85ABE0-3408-4158-A740-F7A8EABF1F1C}"/>
          </ac:spMkLst>
        </pc:spChg>
        <pc:picChg chg="del">
          <ac:chgData name="Andreiwid Corrêa" userId="636474de50b56a7a" providerId="LiveId" clId="{C5844CA2-34AE-42F9-A7A3-5480B9C0CC9F}" dt="2023-09-18T13:30:26.554" v="552" actId="478"/>
          <ac:picMkLst>
            <pc:docMk/>
            <pc:sldMk cId="3678720150" sldId="261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3:30:27.233" v="553" actId="478"/>
          <ac:picMkLst>
            <pc:docMk/>
            <pc:sldMk cId="3678720150" sldId="261"/>
            <ac:picMk id="76" creationId="{EA406FFB-DE5B-4B2C-A266-C3238532C623}"/>
          </ac:picMkLst>
        </pc:picChg>
      </pc:sldChg>
      <pc:sldChg chg="delSp modSp del mod ord">
        <pc:chgData name="Andreiwid Corrêa" userId="636474de50b56a7a" providerId="LiveId" clId="{C5844CA2-34AE-42F9-A7A3-5480B9C0CC9F}" dt="2023-09-18T13:55:27.172" v="623" actId="47"/>
        <pc:sldMkLst>
          <pc:docMk/>
          <pc:sldMk cId="3312841278" sldId="262"/>
        </pc:sldMkLst>
        <pc:spChg chg="mod">
          <ac:chgData name="Andreiwid Corrêa" userId="636474de50b56a7a" providerId="LiveId" clId="{C5844CA2-34AE-42F9-A7A3-5480B9C0CC9F}" dt="2023-09-18T12:14:10" v="258" actId="20577"/>
          <ac:spMkLst>
            <pc:docMk/>
            <pc:sldMk cId="3312841278" sldId="262"/>
            <ac:spMk id="2" creationId="{B42C3FAA-304A-4083-8152-8370F6A3890C}"/>
          </ac:spMkLst>
        </pc:spChg>
        <pc:picChg chg="del">
          <ac:chgData name="Andreiwid Corrêa" userId="636474de50b56a7a" providerId="LiveId" clId="{C5844CA2-34AE-42F9-A7A3-5480B9C0CC9F}" dt="2023-09-18T12:19:35.434" v="406" actId="478"/>
          <ac:picMkLst>
            <pc:docMk/>
            <pc:sldMk cId="3312841278" sldId="262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2:19:35.434" v="406" actId="478"/>
          <ac:picMkLst>
            <pc:docMk/>
            <pc:sldMk cId="3312841278" sldId="262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25T13:08:04.265" v="2332" actId="20577"/>
        <pc:sldMkLst>
          <pc:docMk/>
          <pc:sldMk cId="2130137059" sldId="263"/>
        </pc:sldMkLst>
        <pc:spChg chg="mod">
          <ac:chgData name="Andreiwid Corrêa" userId="636474de50b56a7a" providerId="LiveId" clId="{C5844CA2-34AE-42F9-A7A3-5480B9C0CC9F}" dt="2023-09-25T12:58:26.674" v="2275" actId="20577"/>
          <ac:spMkLst>
            <pc:docMk/>
            <pc:sldMk cId="2130137059" sldId="263"/>
            <ac:spMk id="2" creationId="{B42C3FAA-304A-4083-8152-8370F6A3890C}"/>
          </ac:spMkLst>
        </pc:spChg>
        <pc:spChg chg="mod">
          <ac:chgData name="Andreiwid Corrêa" userId="636474de50b56a7a" providerId="LiveId" clId="{C5844CA2-34AE-42F9-A7A3-5480B9C0CC9F}" dt="2023-09-25T13:08:04.265" v="2332" actId="20577"/>
          <ac:spMkLst>
            <pc:docMk/>
            <pc:sldMk cId="2130137059" sldId="263"/>
            <ac:spMk id="3" creationId="{C5369B3E-6DF3-43E9-B5DB-072AD912DB18}"/>
          </ac:spMkLst>
        </pc:spChg>
        <pc:picChg chg="del">
          <ac:chgData name="Andreiwid Corrêa" userId="636474de50b56a7a" providerId="LiveId" clId="{C5844CA2-34AE-42F9-A7A3-5480B9C0CC9F}" dt="2023-09-25T11:15:13.203" v="1365" actId="478"/>
          <ac:picMkLst>
            <pc:docMk/>
            <pc:sldMk cId="2130137059" sldId="263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1:15:13.203" v="1365" actId="478"/>
          <ac:picMkLst>
            <pc:docMk/>
            <pc:sldMk cId="2130137059" sldId="263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25T11:21:43.212" v="1419"/>
        <pc:sldMkLst>
          <pc:docMk/>
          <pc:sldMk cId="2591119703" sldId="264"/>
        </pc:sldMkLst>
        <pc:spChg chg="mod">
          <ac:chgData name="Andreiwid Corrêa" userId="636474de50b56a7a" providerId="LiveId" clId="{C5844CA2-34AE-42F9-A7A3-5480B9C0CC9F}" dt="2023-09-25T11:21:43.212" v="1419"/>
          <ac:spMkLst>
            <pc:docMk/>
            <pc:sldMk cId="2591119703" sldId="264"/>
            <ac:spMk id="34" creationId="{E331957F-F2A9-4C6E-896B-037F450B6E20}"/>
          </ac:spMkLst>
        </pc:spChg>
        <pc:picChg chg="del">
          <ac:chgData name="Andreiwid Corrêa" userId="636474de50b56a7a" providerId="LiveId" clId="{C5844CA2-34AE-42F9-A7A3-5480B9C0CC9F}" dt="2023-09-18T19:18:04.020" v="880" actId="478"/>
          <ac:picMkLst>
            <pc:docMk/>
            <pc:sldMk cId="2591119703" sldId="264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9:18:04.020" v="880" actId="478"/>
          <ac:picMkLst>
            <pc:docMk/>
            <pc:sldMk cId="2591119703" sldId="264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18T19:32:32.361" v="988" actId="27636"/>
        <pc:sldMkLst>
          <pc:docMk/>
          <pc:sldMk cId="211690134" sldId="265"/>
        </pc:sldMkLst>
        <pc:spChg chg="mod">
          <ac:chgData name="Andreiwid Corrêa" userId="636474de50b56a7a" providerId="LiveId" clId="{C5844CA2-34AE-42F9-A7A3-5480B9C0CC9F}" dt="2023-09-18T19:32:32.361" v="988" actId="27636"/>
          <ac:spMkLst>
            <pc:docMk/>
            <pc:sldMk cId="211690134" sldId="265"/>
            <ac:spMk id="34" creationId="{E331957F-F2A9-4C6E-896B-037F450B6E20}"/>
          </ac:spMkLst>
        </pc:spChg>
        <pc:picChg chg="del">
          <ac:chgData name="Andreiwid Corrêa" userId="636474de50b56a7a" providerId="LiveId" clId="{C5844CA2-34AE-42F9-A7A3-5480B9C0CC9F}" dt="2023-09-18T19:19:56.546" v="905" actId="478"/>
          <ac:picMkLst>
            <pc:docMk/>
            <pc:sldMk cId="211690134" sldId="265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9:19:56.546" v="905" actId="478"/>
          <ac:picMkLst>
            <pc:docMk/>
            <pc:sldMk cId="211690134" sldId="265"/>
            <ac:picMk id="76" creationId="{EA406FFB-DE5B-4B2C-A266-C3238532C623}"/>
          </ac:picMkLst>
        </pc:picChg>
      </pc:sldChg>
      <pc:sldChg chg="delSp mod">
        <pc:chgData name="Andreiwid Corrêa" userId="636474de50b56a7a" providerId="LiveId" clId="{C5844CA2-34AE-42F9-A7A3-5480B9C0CC9F}" dt="2023-09-18T19:19:59.247" v="906" actId="478"/>
        <pc:sldMkLst>
          <pc:docMk/>
          <pc:sldMk cId="2079122985" sldId="266"/>
        </pc:sldMkLst>
        <pc:picChg chg="del">
          <ac:chgData name="Andreiwid Corrêa" userId="636474de50b56a7a" providerId="LiveId" clId="{C5844CA2-34AE-42F9-A7A3-5480B9C0CC9F}" dt="2023-09-18T19:19:59.247" v="906" actId="478"/>
          <ac:picMkLst>
            <pc:docMk/>
            <pc:sldMk cId="2079122985" sldId="266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9:19:59.247" v="906" actId="478"/>
          <ac:picMkLst>
            <pc:docMk/>
            <pc:sldMk cId="2079122985" sldId="266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18T19:34:02.636" v="989" actId="5793"/>
        <pc:sldMkLst>
          <pc:docMk/>
          <pc:sldMk cId="830714995" sldId="267"/>
        </pc:sldMkLst>
        <pc:spChg chg="mod">
          <ac:chgData name="Andreiwid Corrêa" userId="636474de50b56a7a" providerId="LiveId" clId="{C5844CA2-34AE-42F9-A7A3-5480B9C0CC9F}" dt="2023-09-18T19:34:02.636" v="989" actId="5793"/>
          <ac:spMkLst>
            <pc:docMk/>
            <pc:sldMk cId="830714995" sldId="267"/>
            <ac:spMk id="34" creationId="{E331957F-F2A9-4C6E-896B-037F450B6E20}"/>
          </ac:spMkLst>
        </pc:spChg>
        <pc:picChg chg="del">
          <ac:chgData name="Andreiwid Corrêa" userId="636474de50b56a7a" providerId="LiveId" clId="{C5844CA2-34AE-42F9-A7A3-5480B9C0CC9F}" dt="2023-09-18T19:20:01.994" v="907" actId="478"/>
          <ac:picMkLst>
            <pc:docMk/>
            <pc:sldMk cId="830714995" sldId="267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9:20:01.994" v="907" actId="478"/>
          <ac:picMkLst>
            <pc:docMk/>
            <pc:sldMk cId="830714995" sldId="267"/>
            <ac:picMk id="76" creationId="{EA406FFB-DE5B-4B2C-A266-C3238532C623}"/>
          </ac:picMkLst>
        </pc:picChg>
        <pc:picChg chg="mod">
          <ac:chgData name="Andreiwid Corrêa" userId="636474de50b56a7a" providerId="LiveId" clId="{C5844CA2-34AE-42F9-A7A3-5480B9C0CC9F}" dt="2023-09-18T19:19:38.774" v="904" actId="14100"/>
          <ac:picMkLst>
            <pc:docMk/>
            <pc:sldMk cId="830714995" sldId="267"/>
            <ac:picMk id="2056" creationId="{C532B1D8-8DE8-418D-80FB-9F7C492121DB}"/>
          </ac:picMkLst>
        </pc:picChg>
      </pc:sldChg>
      <pc:sldChg chg="addSp delSp modSp mod">
        <pc:chgData name="Andreiwid Corrêa" userId="636474de50b56a7a" providerId="LiveId" clId="{C5844CA2-34AE-42F9-A7A3-5480B9C0CC9F}" dt="2023-09-18T19:28:06.457" v="959"/>
        <pc:sldMkLst>
          <pc:docMk/>
          <pc:sldMk cId="2316800299" sldId="268"/>
        </pc:sldMkLst>
        <pc:spChg chg="mod">
          <ac:chgData name="Andreiwid Corrêa" userId="636474de50b56a7a" providerId="LiveId" clId="{C5844CA2-34AE-42F9-A7A3-5480B9C0CC9F}" dt="2023-09-18T19:27:24.751" v="935" actId="1076"/>
          <ac:spMkLst>
            <pc:docMk/>
            <pc:sldMk cId="2316800299" sldId="268"/>
            <ac:spMk id="4" creationId="{5B6D99DA-5647-40E9-9444-8F2EBA423930}"/>
          </ac:spMkLst>
        </pc:spChg>
        <pc:spChg chg="mod">
          <ac:chgData name="Andreiwid Corrêa" userId="636474de50b56a7a" providerId="LiveId" clId="{C5844CA2-34AE-42F9-A7A3-5480B9C0CC9F}" dt="2023-09-18T19:28:06.457" v="959"/>
          <ac:spMkLst>
            <pc:docMk/>
            <pc:sldMk cId="2316800299" sldId="268"/>
            <ac:spMk id="34" creationId="{E331957F-F2A9-4C6E-896B-037F450B6E20}"/>
          </ac:spMkLst>
        </pc:spChg>
        <pc:picChg chg="del">
          <ac:chgData name="Andreiwid Corrêa" userId="636474de50b56a7a" providerId="LiveId" clId="{C5844CA2-34AE-42F9-A7A3-5480B9C0CC9F}" dt="2023-09-18T19:27:27.642" v="936" actId="478"/>
          <ac:picMkLst>
            <pc:docMk/>
            <pc:sldMk cId="2316800299" sldId="268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9:27:28.081" v="937" actId="478"/>
          <ac:picMkLst>
            <pc:docMk/>
            <pc:sldMk cId="2316800299" sldId="268"/>
            <ac:picMk id="76" creationId="{EA406FFB-DE5B-4B2C-A266-C3238532C623}"/>
          </ac:picMkLst>
        </pc:picChg>
        <pc:picChg chg="add mod">
          <ac:chgData name="Andreiwid Corrêa" userId="636474de50b56a7a" providerId="LiveId" clId="{C5844CA2-34AE-42F9-A7A3-5480B9C0CC9F}" dt="2023-09-18T19:26:46.537" v="930" actId="1038"/>
          <ac:picMkLst>
            <pc:docMk/>
            <pc:sldMk cId="2316800299" sldId="268"/>
            <ac:picMk id="4098" creationId="{ADB3DCD0-6B40-1A53-22A1-4FBDA652EE16}"/>
          </ac:picMkLst>
        </pc:picChg>
        <pc:picChg chg="del">
          <ac:chgData name="Andreiwid Corrêa" userId="636474de50b56a7a" providerId="LiveId" clId="{C5844CA2-34AE-42F9-A7A3-5480B9C0CC9F}" dt="2023-09-18T19:25:56.030" v="914" actId="478"/>
          <ac:picMkLst>
            <pc:docMk/>
            <pc:sldMk cId="2316800299" sldId="268"/>
            <ac:picMk id="12290" creationId="{218C6B0B-9F74-4893-A7AD-60EE4AF47FA7}"/>
          </ac:picMkLst>
        </pc:picChg>
      </pc:sldChg>
      <pc:sldChg chg="delSp mod">
        <pc:chgData name="Andreiwid Corrêa" userId="636474de50b56a7a" providerId="LiveId" clId="{C5844CA2-34AE-42F9-A7A3-5480B9C0CC9F}" dt="2023-09-25T10:42:48.105" v="1250" actId="478"/>
        <pc:sldMkLst>
          <pc:docMk/>
          <pc:sldMk cId="3435754208" sldId="269"/>
        </pc:sldMkLst>
        <pc:picChg chg="del">
          <ac:chgData name="Andreiwid Corrêa" userId="636474de50b56a7a" providerId="LiveId" clId="{C5844CA2-34AE-42F9-A7A3-5480B9C0CC9F}" dt="2023-09-25T10:42:48.105" v="1250" actId="478"/>
          <ac:picMkLst>
            <pc:docMk/>
            <pc:sldMk cId="3435754208" sldId="269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0:42:48.105" v="1250" actId="478"/>
          <ac:picMkLst>
            <pc:docMk/>
            <pc:sldMk cId="3435754208" sldId="269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25T10:43:32.911" v="1253" actId="478"/>
        <pc:sldMkLst>
          <pc:docMk/>
          <pc:sldMk cId="1875144444" sldId="270"/>
        </pc:sldMkLst>
        <pc:spChg chg="mod">
          <ac:chgData name="Andreiwid Corrêa" userId="636474de50b56a7a" providerId="LiveId" clId="{C5844CA2-34AE-42F9-A7A3-5480B9C0CC9F}" dt="2023-09-25T10:43:28.275" v="1252" actId="20577"/>
          <ac:spMkLst>
            <pc:docMk/>
            <pc:sldMk cId="1875144444" sldId="270"/>
            <ac:spMk id="3" creationId="{C5369B3E-6DF3-43E9-B5DB-072AD912DB18}"/>
          </ac:spMkLst>
        </pc:spChg>
        <pc:picChg chg="del">
          <ac:chgData name="Andreiwid Corrêa" userId="636474de50b56a7a" providerId="LiveId" clId="{C5844CA2-34AE-42F9-A7A3-5480B9C0CC9F}" dt="2023-09-25T10:43:32.911" v="1253" actId="478"/>
          <ac:picMkLst>
            <pc:docMk/>
            <pc:sldMk cId="1875144444" sldId="270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0:43:32.911" v="1253" actId="478"/>
          <ac:picMkLst>
            <pc:docMk/>
            <pc:sldMk cId="1875144444" sldId="270"/>
            <ac:picMk id="76" creationId="{EA406FFB-DE5B-4B2C-A266-C3238532C623}"/>
          </ac:picMkLst>
        </pc:picChg>
      </pc:sldChg>
      <pc:sldChg chg="addSp delSp modSp mod">
        <pc:chgData name="Andreiwid Corrêa" userId="636474de50b56a7a" providerId="LiveId" clId="{C5844CA2-34AE-42F9-A7A3-5480B9C0CC9F}" dt="2023-09-25T11:32:18.636" v="1654" actId="113"/>
        <pc:sldMkLst>
          <pc:docMk/>
          <pc:sldMk cId="779831386" sldId="271"/>
        </pc:sldMkLst>
        <pc:spChg chg="add mod">
          <ac:chgData name="Andreiwid Corrêa" userId="636474de50b56a7a" providerId="LiveId" clId="{C5844CA2-34AE-42F9-A7A3-5480B9C0CC9F}" dt="2023-09-25T11:28:07.376" v="1530" actId="1037"/>
          <ac:spMkLst>
            <pc:docMk/>
            <pc:sldMk cId="779831386" sldId="271"/>
            <ac:spMk id="2" creationId="{77CCF8C8-CB64-D935-8495-E8557C0CD5A2}"/>
          </ac:spMkLst>
        </pc:spChg>
        <pc:spChg chg="add mod">
          <ac:chgData name="Andreiwid Corrêa" userId="636474de50b56a7a" providerId="LiveId" clId="{C5844CA2-34AE-42F9-A7A3-5480B9C0CC9F}" dt="2023-09-25T11:28:07.376" v="1530" actId="1037"/>
          <ac:spMkLst>
            <pc:docMk/>
            <pc:sldMk cId="779831386" sldId="271"/>
            <ac:spMk id="3" creationId="{7AD2517D-F8D8-E22F-3C41-297F13B9036E}"/>
          </ac:spMkLst>
        </pc:spChg>
        <pc:spChg chg="add mod">
          <ac:chgData name="Andreiwid Corrêa" userId="636474de50b56a7a" providerId="LiveId" clId="{C5844CA2-34AE-42F9-A7A3-5480B9C0CC9F}" dt="2023-09-25T11:32:18.636" v="1654" actId="113"/>
          <ac:spMkLst>
            <pc:docMk/>
            <pc:sldMk cId="779831386" sldId="271"/>
            <ac:spMk id="4" creationId="{FB3969F4-2A4A-2609-8EEC-24449B9E2BE4}"/>
          </ac:spMkLst>
        </pc:spChg>
        <pc:spChg chg="mod">
          <ac:chgData name="Andreiwid Corrêa" userId="636474de50b56a7a" providerId="LiveId" clId="{C5844CA2-34AE-42F9-A7A3-5480B9C0CC9F}" dt="2023-09-25T11:28:07.376" v="1530" actId="1037"/>
          <ac:spMkLst>
            <pc:docMk/>
            <pc:sldMk cId="779831386" sldId="271"/>
            <ac:spMk id="5" creationId="{FA64C055-DD92-458D-901E-47C89E47DBDA}"/>
          </ac:spMkLst>
        </pc:spChg>
        <pc:picChg chg="del">
          <ac:chgData name="Andreiwid Corrêa" userId="636474de50b56a7a" providerId="LiveId" clId="{C5844CA2-34AE-42F9-A7A3-5480B9C0CC9F}" dt="2023-09-18T13:28:58.020" v="549" actId="478"/>
          <ac:picMkLst>
            <pc:docMk/>
            <pc:sldMk cId="779831386" sldId="271"/>
            <ac:picMk id="4" creationId="{545E51E0-10B3-4E27-B3A4-8C1DA73929D5}"/>
          </ac:picMkLst>
        </pc:picChg>
        <pc:picChg chg="add mod">
          <ac:chgData name="Andreiwid Corrêa" userId="636474de50b56a7a" providerId="LiveId" clId="{C5844CA2-34AE-42F9-A7A3-5480B9C0CC9F}" dt="2023-09-25T11:28:07.376" v="1530" actId="1037"/>
          <ac:picMkLst>
            <pc:docMk/>
            <pc:sldMk cId="779831386" sldId="271"/>
            <ac:picMk id="2050" creationId="{830B0679-B2B0-1E99-EC1F-2DA072CC5AC2}"/>
          </ac:picMkLst>
        </pc:picChg>
      </pc:sldChg>
      <pc:sldChg chg="addSp delSp modSp mod">
        <pc:chgData name="Andreiwid Corrêa" userId="636474de50b56a7a" providerId="LiveId" clId="{C5844CA2-34AE-42F9-A7A3-5480B9C0CC9F}" dt="2023-09-25T11:13:59.233" v="1363" actId="1076"/>
        <pc:sldMkLst>
          <pc:docMk/>
          <pc:sldMk cId="2514222197" sldId="272"/>
        </pc:sldMkLst>
        <pc:spChg chg="mod">
          <ac:chgData name="Andreiwid Corrêa" userId="636474de50b56a7a" providerId="LiveId" clId="{C5844CA2-34AE-42F9-A7A3-5480B9C0CC9F}" dt="2023-09-25T11:13:59.233" v="1363" actId="1076"/>
          <ac:spMkLst>
            <pc:docMk/>
            <pc:sldMk cId="2514222197" sldId="272"/>
            <ac:spMk id="5" creationId="{6F2F7AF2-DD56-4491-829D-1177B3FC59D7}"/>
          </ac:spMkLst>
        </pc:spChg>
        <pc:picChg chg="add mod">
          <ac:chgData name="Andreiwid Corrêa" userId="636474de50b56a7a" providerId="LiveId" clId="{C5844CA2-34AE-42F9-A7A3-5480B9C0CC9F}" dt="2023-09-25T11:13:29.962" v="1333" actId="1076"/>
          <ac:picMkLst>
            <pc:docMk/>
            <pc:sldMk cId="2514222197" sldId="272"/>
            <ac:picMk id="3074" creationId="{5E006FC5-422A-8CC2-EE18-9E291208C466}"/>
          </ac:picMkLst>
        </pc:picChg>
        <pc:picChg chg="del">
          <ac:chgData name="Andreiwid Corrêa" userId="636474de50b56a7a" providerId="LiveId" clId="{C5844CA2-34AE-42F9-A7A3-5480B9C0CC9F}" dt="2023-09-25T11:11:47.703" v="1317" actId="478"/>
          <ac:picMkLst>
            <pc:docMk/>
            <pc:sldMk cId="2514222197" sldId="272"/>
            <ac:picMk id="15362" creationId="{66077535-B1A5-46D0-8DC8-C9FD0F607F70}"/>
          </ac:picMkLst>
        </pc:picChg>
      </pc:sldChg>
      <pc:sldChg chg="addSp delSp modSp mod">
        <pc:chgData name="Andreiwid Corrêa" userId="636474de50b56a7a" providerId="LiveId" clId="{C5844CA2-34AE-42F9-A7A3-5480B9C0CC9F}" dt="2023-09-25T11:33:21.600" v="1687" actId="20577"/>
        <pc:sldMkLst>
          <pc:docMk/>
          <pc:sldMk cId="1248639992" sldId="273"/>
        </pc:sldMkLst>
        <pc:spChg chg="add mod">
          <ac:chgData name="Andreiwid Corrêa" userId="636474de50b56a7a" providerId="LiveId" clId="{C5844CA2-34AE-42F9-A7A3-5480B9C0CC9F}" dt="2023-09-25T11:33:21.600" v="1687" actId="20577"/>
          <ac:spMkLst>
            <pc:docMk/>
            <pc:sldMk cId="1248639992" sldId="273"/>
            <ac:spMk id="2" creationId="{410D5AA4-9527-D101-5F8C-CABE09C2B023}"/>
          </ac:spMkLst>
        </pc:spChg>
        <pc:spChg chg="mod">
          <ac:chgData name="Andreiwid Corrêa" userId="636474de50b56a7a" providerId="LiveId" clId="{C5844CA2-34AE-42F9-A7A3-5480B9C0CC9F}" dt="2023-09-25T11:32:08.450" v="1653" actId="1038"/>
          <ac:spMkLst>
            <pc:docMk/>
            <pc:sldMk cId="1248639992" sldId="273"/>
            <ac:spMk id="5" creationId="{CC5CA7A9-DAFD-4A8A-A003-70C22F411576}"/>
          </ac:spMkLst>
        </pc:spChg>
        <pc:picChg chg="add mod">
          <ac:chgData name="Andreiwid Corrêa" userId="636474de50b56a7a" providerId="LiveId" clId="{C5844CA2-34AE-42F9-A7A3-5480B9C0CC9F}" dt="2023-09-25T11:32:08.450" v="1653" actId="1038"/>
          <ac:picMkLst>
            <pc:docMk/>
            <pc:sldMk cId="1248639992" sldId="273"/>
            <ac:picMk id="4098" creationId="{FE9C5440-75A7-B046-E238-362065FAE45D}"/>
          </ac:picMkLst>
        </pc:picChg>
        <pc:picChg chg="del">
          <ac:chgData name="Andreiwid Corrêa" userId="636474de50b56a7a" providerId="LiveId" clId="{C5844CA2-34AE-42F9-A7A3-5480B9C0CC9F}" dt="2023-09-25T11:15:39.415" v="1366" actId="478"/>
          <ac:picMkLst>
            <pc:docMk/>
            <pc:sldMk cId="1248639992" sldId="273"/>
            <ac:picMk id="17410" creationId="{43B8DC3F-7961-4F71-A249-45940C8CF42F}"/>
          </ac:picMkLst>
        </pc:picChg>
      </pc:sldChg>
      <pc:sldChg chg="addSp delSp modSp mod">
        <pc:chgData name="Andreiwid Corrêa" userId="636474de50b56a7a" providerId="LiveId" clId="{C5844CA2-34AE-42F9-A7A3-5480B9C0CC9F}" dt="2023-09-25T11:53:25.518" v="1863" actId="20577"/>
        <pc:sldMkLst>
          <pc:docMk/>
          <pc:sldMk cId="1170651829" sldId="274"/>
        </pc:sldMkLst>
        <pc:spChg chg="mod">
          <ac:chgData name="Andreiwid Corrêa" userId="636474de50b56a7a" providerId="LiveId" clId="{C5844CA2-34AE-42F9-A7A3-5480B9C0CC9F}" dt="2023-09-25T11:52:24.347" v="1804" actId="1035"/>
          <ac:spMkLst>
            <pc:docMk/>
            <pc:sldMk cId="1170651829" sldId="274"/>
            <ac:spMk id="5" creationId="{69BF598B-5BA1-493F-8FB4-E930F26E2D63}"/>
          </ac:spMkLst>
        </pc:spChg>
        <pc:spChg chg="del">
          <ac:chgData name="Andreiwid Corrêa" userId="636474de50b56a7a" providerId="LiveId" clId="{C5844CA2-34AE-42F9-A7A3-5480B9C0CC9F}" dt="2023-09-25T11:41:24.659" v="1743" actId="478"/>
          <ac:spMkLst>
            <pc:docMk/>
            <pc:sldMk cId="1170651829" sldId="274"/>
            <ac:spMk id="6" creationId="{F6499C60-7B57-4F58-82F1-3E8A4B0E4E60}"/>
          </ac:spMkLst>
        </pc:spChg>
        <pc:spChg chg="del">
          <ac:chgData name="Andreiwid Corrêa" userId="636474de50b56a7a" providerId="LiveId" clId="{C5844CA2-34AE-42F9-A7A3-5480B9C0CC9F}" dt="2023-09-25T11:41:24.659" v="1743" actId="478"/>
          <ac:spMkLst>
            <pc:docMk/>
            <pc:sldMk cId="1170651829" sldId="274"/>
            <ac:spMk id="7" creationId="{8B66C452-FB07-438E-89F3-D22F9849866E}"/>
          </ac:spMkLst>
        </pc:spChg>
        <pc:spChg chg="del">
          <ac:chgData name="Andreiwid Corrêa" userId="636474de50b56a7a" providerId="LiveId" clId="{C5844CA2-34AE-42F9-A7A3-5480B9C0CC9F}" dt="2023-09-25T11:41:24.659" v="1743" actId="478"/>
          <ac:spMkLst>
            <pc:docMk/>
            <pc:sldMk cId="1170651829" sldId="274"/>
            <ac:spMk id="8" creationId="{5ACE52F8-82AD-45F1-80EF-7331F193D0A6}"/>
          </ac:spMkLst>
        </pc:spChg>
        <pc:spChg chg="add mod">
          <ac:chgData name="Andreiwid Corrêa" userId="636474de50b56a7a" providerId="LiveId" clId="{C5844CA2-34AE-42F9-A7A3-5480B9C0CC9F}" dt="2023-09-25T11:52:24.347" v="1804" actId="1035"/>
          <ac:spMkLst>
            <pc:docMk/>
            <pc:sldMk cId="1170651829" sldId="274"/>
            <ac:spMk id="9" creationId="{29122503-239A-3EF3-656F-ACDD855BAFA5}"/>
          </ac:spMkLst>
        </pc:spChg>
        <pc:spChg chg="mod">
          <ac:chgData name="Andreiwid Corrêa" userId="636474de50b56a7a" providerId="LiveId" clId="{C5844CA2-34AE-42F9-A7A3-5480B9C0CC9F}" dt="2023-09-25T11:42:25.164" v="1755" actId="1076"/>
          <ac:spMkLst>
            <pc:docMk/>
            <pc:sldMk cId="1170651829" sldId="274"/>
            <ac:spMk id="13" creationId="{20762C7B-CA91-4B71-9873-45CFC012CD8C}"/>
          </ac:spMkLst>
        </pc:spChg>
        <pc:spChg chg="add mod">
          <ac:chgData name="Andreiwid Corrêa" userId="636474de50b56a7a" providerId="LiveId" clId="{C5844CA2-34AE-42F9-A7A3-5480B9C0CC9F}" dt="2023-09-25T11:53:10.735" v="1839" actId="1076"/>
          <ac:spMkLst>
            <pc:docMk/>
            <pc:sldMk cId="1170651829" sldId="274"/>
            <ac:spMk id="14" creationId="{3A8445EA-BA6E-BBC3-DB20-EC50295B51C2}"/>
          </ac:spMkLst>
        </pc:spChg>
        <pc:spChg chg="add mod">
          <ac:chgData name="Andreiwid Corrêa" userId="636474de50b56a7a" providerId="LiveId" clId="{C5844CA2-34AE-42F9-A7A3-5480B9C0CC9F}" dt="2023-09-25T11:53:25.518" v="1863" actId="20577"/>
          <ac:spMkLst>
            <pc:docMk/>
            <pc:sldMk cId="1170651829" sldId="274"/>
            <ac:spMk id="15" creationId="{BB86F5F4-4D9A-E0E0-E28A-1D4C5C640689}"/>
          </ac:spMkLst>
        </pc:spChg>
        <pc:graphicFrameChg chg="del modGraphic">
          <ac:chgData name="Andreiwid Corrêa" userId="636474de50b56a7a" providerId="LiveId" clId="{C5844CA2-34AE-42F9-A7A3-5480B9C0CC9F}" dt="2023-09-25T11:41:30.612" v="1745" actId="478"/>
          <ac:graphicFrameMkLst>
            <pc:docMk/>
            <pc:sldMk cId="1170651829" sldId="274"/>
            <ac:graphicFrameMk id="4" creationId="{789BAAA4-4C52-49BB-87F4-05FCA2932021}"/>
          </ac:graphicFrameMkLst>
        </pc:graphicFrameChg>
        <pc:picChg chg="add mod">
          <ac:chgData name="Andreiwid Corrêa" userId="636474de50b56a7a" providerId="LiveId" clId="{C5844CA2-34AE-42F9-A7A3-5480B9C0CC9F}" dt="2023-09-25T11:52:24.347" v="1804" actId="1035"/>
          <ac:picMkLst>
            <pc:docMk/>
            <pc:sldMk cId="1170651829" sldId="274"/>
            <ac:picMk id="3" creationId="{46E18E8A-0A95-ED72-1B78-BC2674943C08}"/>
          </ac:picMkLst>
        </pc:picChg>
        <pc:picChg chg="add mod">
          <ac:chgData name="Andreiwid Corrêa" userId="636474de50b56a7a" providerId="LiveId" clId="{C5844CA2-34AE-42F9-A7A3-5480B9C0CC9F}" dt="2023-09-25T11:52:24.347" v="1804" actId="1035"/>
          <ac:picMkLst>
            <pc:docMk/>
            <pc:sldMk cId="1170651829" sldId="274"/>
            <ac:picMk id="12" creationId="{F53B6B6E-6089-6937-9DB9-0B6CF2AC70A8}"/>
          </ac:picMkLst>
        </pc:picChg>
        <pc:cxnChg chg="del">
          <ac:chgData name="Andreiwid Corrêa" userId="636474de50b56a7a" providerId="LiveId" clId="{C5844CA2-34AE-42F9-A7A3-5480B9C0CC9F}" dt="2023-09-25T11:41:24.659" v="1743" actId="478"/>
          <ac:cxnSpMkLst>
            <pc:docMk/>
            <pc:sldMk cId="1170651829" sldId="274"/>
            <ac:cxnSpMk id="10" creationId="{C72DB72A-2552-4749-898F-7A00737276AE}"/>
          </ac:cxnSpMkLst>
        </pc:cxnChg>
      </pc:sldChg>
      <pc:sldChg chg="del">
        <pc:chgData name="Andreiwid Corrêa" userId="636474de50b56a7a" providerId="LiveId" clId="{C5844CA2-34AE-42F9-A7A3-5480B9C0CC9F}" dt="2023-09-25T11:14:42.918" v="1364" actId="47"/>
        <pc:sldMkLst>
          <pc:docMk/>
          <pc:sldMk cId="1959148751" sldId="275"/>
        </pc:sldMkLst>
      </pc:sldChg>
      <pc:sldChg chg="delSp modSp mod">
        <pc:chgData name="Andreiwid Corrêa" userId="636474de50b56a7a" providerId="LiveId" clId="{C5844CA2-34AE-42F9-A7A3-5480B9C0CC9F}" dt="2023-09-25T12:13:40.984" v="1986" actId="478"/>
        <pc:sldMkLst>
          <pc:docMk/>
          <pc:sldMk cId="1558162557" sldId="276"/>
        </pc:sldMkLst>
        <pc:spChg chg="mod">
          <ac:chgData name="Andreiwid Corrêa" userId="636474de50b56a7a" providerId="LiveId" clId="{C5844CA2-34AE-42F9-A7A3-5480B9C0CC9F}" dt="2023-09-25T11:38:01.900" v="1709" actId="20577"/>
          <ac:spMkLst>
            <pc:docMk/>
            <pc:sldMk cId="1558162557" sldId="276"/>
            <ac:spMk id="2" creationId="{B42C3FAA-304A-4083-8152-8370F6A3890C}"/>
          </ac:spMkLst>
        </pc:spChg>
        <pc:spChg chg="mod">
          <ac:chgData name="Andreiwid Corrêa" userId="636474de50b56a7a" providerId="LiveId" clId="{C5844CA2-34AE-42F9-A7A3-5480B9C0CC9F}" dt="2023-09-25T12:12:30.016" v="1983" actId="20577"/>
          <ac:spMkLst>
            <pc:docMk/>
            <pc:sldMk cId="1558162557" sldId="276"/>
            <ac:spMk id="3" creationId="{C5369B3E-6DF3-43E9-B5DB-072AD912DB18}"/>
          </ac:spMkLst>
        </pc:spChg>
        <pc:spChg chg="del mod">
          <ac:chgData name="Andreiwid Corrêa" userId="636474de50b56a7a" providerId="LiveId" clId="{C5844CA2-34AE-42F9-A7A3-5480B9C0CC9F}" dt="2023-09-25T12:13:40.984" v="1986" actId="478"/>
          <ac:spMkLst>
            <pc:docMk/>
            <pc:sldMk cId="1558162557" sldId="276"/>
            <ac:spMk id="4" creationId="{BAE5E8E3-F1ED-44E4-9436-D8E97FE7ABBA}"/>
          </ac:spMkLst>
        </pc:spChg>
        <pc:picChg chg="del">
          <ac:chgData name="Andreiwid Corrêa" userId="636474de50b56a7a" providerId="LiveId" clId="{C5844CA2-34AE-42F9-A7A3-5480B9C0CC9F}" dt="2023-09-25T11:38:36.301" v="1739" actId="478"/>
          <ac:picMkLst>
            <pc:docMk/>
            <pc:sldMk cId="1558162557" sldId="276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1:38:36.849" v="1740" actId="478"/>
          <ac:picMkLst>
            <pc:docMk/>
            <pc:sldMk cId="1558162557" sldId="276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25T13:09:59.327" v="2365" actId="6549"/>
        <pc:sldMkLst>
          <pc:docMk/>
          <pc:sldMk cId="1934648894" sldId="277"/>
        </pc:sldMkLst>
        <pc:spChg chg="mod">
          <ac:chgData name="Andreiwid Corrêa" userId="636474de50b56a7a" providerId="LiveId" clId="{C5844CA2-34AE-42F9-A7A3-5480B9C0CC9F}" dt="2023-09-25T13:09:59.327" v="2365" actId="6549"/>
          <ac:spMkLst>
            <pc:docMk/>
            <pc:sldMk cId="1934648894" sldId="277"/>
            <ac:spMk id="3" creationId="{C5369B3E-6DF3-43E9-B5DB-072AD912DB18}"/>
          </ac:spMkLst>
        </pc:spChg>
        <pc:picChg chg="del">
          <ac:chgData name="Andreiwid Corrêa" userId="636474de50b56a7a" providerId="LiveId" clId="{C5844CA2-34AE-42F9-A7A3-5480B9C0CC9F}" dt="2023-09-25T11:38:42.500" v="1741" actId="478"/>
          <ac:picMkLst>
            <pc:docMk/>
            <pc:sldMk cId="1934648894" sldId="277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1:38:44.962" v="1742" actId="478"/>
          <ac:picMkLst>
            <pc:docMk/>
            <pc:sldMk cId="1934648894" sldId="277"/>
            <ac:picMk id="76" creationId="{EA406FFB-DE5B-4B2C-A266-C3238532C623}"/>
          </ac:picMkLst>
        </pc:picChg>
      </pc:sldChg>
      <pc:sldChg chg="delSp mod">
        <pc:chgData name="Andreiwid Corrêa" userId="636474de50b56a7a" providerId="LiveId" clId="{C5844CA2-34AE-42F9-A7A3-5480B9C0CC9F}" dt="2023-09-25T12:34:54.592" v="2088" actId="478"/>
        <pc:sldMkLst>
          <pc:docMk/>
          <pc:sldMk cId="2910306422" sldId="279"/>
        </pc:sldMkLst>
        <pc:picChg chg="del">
          <ac:chgData name="Andreiwid Corrêa" userId="636474de50b56a7a" providerId="LiveId" clId="{C5844CA2-34AE-42F9-A7A3-5480B9C0CC9F}" dt="2023-09-25T12:34:53.791" v="2087" actId="478"/>
          <ac:picMkLst>
            <pc:docMk/>
            <pc:sldMk cId="2910306422" sldId="279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2:34:54.592" v="2088" actId="478"/>
          <ac:picMkLst>
            <pc:docMk/>
            <pc:sldMk cId="2910306422" sldId="279"/>
            <ac:picMk id="76" creationId="{EA406FFB-DE5B-4B2C-A266-C3238532C623}"/>
          </ac:picMkLst>
        </pc:picChg>
      </pc:sldChg>
      <pc:sldChg chg="delSp modSp mod">
        <pc:chgData name="Andreiwid Corrêa" userId="636474de50b56a7a" providerId="LiveId" clId="{C5844CA2-34AE-42F9-A7A3-5480B9C0CC9F}" dt="2023-09-25T10:42:25.405" v="1249" actId="1076"/>
        <pc:sldMkLst>
          <pc:docMk/>
          <pc:sldMk cId="2944356423" sldId="281"/>
        </pc:sldMkLst>
        <pc:spChg chg="mod">
          <ac:chgData name="Andreiwid Corrêa" userId="636474de50b56a7a" providerId="LiveId" clId="{C5844CA2-34AE-42F9-A7A3-5480B9C0CC9F}" dt="2023-09-25T10:42:25.405" v="1249" actId="1076"/>
          <ac:spMkLst>
            <pc:docMk/>
            <pc:sldMk cId="2944356423" sldId="281"/>
            <ac:spMk id="4" creationId="{5B6D99DA-5647-40E9-9444-8F2EBA423930}"/>
          </ac:spMkLst>
        </pc:spChg>
        <pc:spChg chg="mod">
          <ac:chgData name="Andreiwid Corrêa" userId="636474de50b56a7a" providerId="LiveId" clId="{C5844CA2-34AE-42F9-A7A3-5480B9C0CC9F}" dt="2023-09-25T10:30:32.630" v="1023" actId="20577"/>
          <ac:spMkLst>
            <pc:docMk/>
            <pc:sldMk cId="2944356423" sldId="281"/>
            <ac:spMk id="34" creationId="{E331957F-F2A9-4C6E-896B-037F450B6E20}"/>
          </ac:spMkLst>
        </pc:spChg>
        <pc:picChg chg="del">
          <ac:chgData name="Andreiwid Corrêa" userId="636474de50b56a7a" providerId="LiveId" clId="{C5844CA2-34AE-42F9-A7A3-5480B9C0CC9F}" dt="2023-09-25T10:30:48.698" v="1024" actId="478"/>
          <ac:picMkLst>
            <pc:docMk/>
            <pc:sldMk cId="2944356423" sldId="281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0:30:49.379" v="1025" actId="478"/>
          <ac:picMkLst>
            <pc:docMk/>
            <pc:sldMk cId="2944356423" sldId="281"/>
            <ac:picMk id="76" creationId="{EA406FFB-DE5B-4B2C-A266-C3238532C623}"/>
          </ac:picMkLst>
        </pc:picChg>
      </pc:sldChg>
      <pc:sldChg chg="addSp delSp modSp mod">
        <pc:chgData name="Andreiwid Corrêa" userId="636474de50b56a7a" providerId="LiveId" clId="{C5844CA2-34AE-42F9-A7A3-5480B9C0CC9F}" dt="2023-09-25T10:42:16.965" v="1248" actId="1076"/>
        <pc:sldMkLst>
          <pc:docMk/>
          <pc:sldMk cId="2944742370" sldId="282"/>
        </pc:sldMkLst>
        <pc:spChg chg="mod">
          <ac:chgData name="Andreiwid Corrêa" userId="636474de50b56a7a" providerId="LiveId" clId="{C5844CA2-34AE-42F9-A7A3-5480B9C0CC9F}" dt="2023-09-25T10:42:16.965" v="1248" actId="1076"/>
          <ac:spMkLst>
            <pc:docMk/>
            <pc:sldMk cId="2944742370" sldId="282"/>
            <ac:spMk id="4" creationId="{5B6D99DA-5647-40E9-9444-8F2EBA423930}"/>
          </ac:spMkLst>
        </pc:spChg>
        <pc:spChg chg="add del">
          <ac:chgData name="Andreiwid Corrêa" userId="636474de50b56a7a" providerId="LiveId" clId="{C5844CA2-34AE-42F9-A7A3-5480B9C0CC9F}" dt="2023-09-25T10:40:22.805" v="1241"/>
          <ac:spMkLst>
            <pc:docMk/>
            <pc:sldMk cId="2944742370" sldId="282"/>
            <ac:spMk id="5" creationId="{5005ADFC-8E7E-F69D-7800-AEF465904B55}"/>
          </ac:spMkLst>
        </pc:spChg>
        <pc:spChg chg="mod">
          <ac:chgData name="Andreiwid Corrêa" userId="636474de50b56a7a" providerId="LiveId" clId="{C5844CA2-34AE-42F9-A7A3-5480B9C0CC9F}" dt="2023-09-18T20:09:28.675" v="1009" actId="207"/>
          <ac:spMkLst>
            <pc:docMk/>
            <pc:sldMk cId="2944742370" sldId="282"/>
            <ac:spMk id="34" creationId="{E331957F-F2A9-4C6E-896B-037F450B6E20}"/>
          </ac:spMkLst>
        </pc:spChg>
        <pc:picChg chg="add mod">
          <ac:chgData name="Andreiwid Corrêa" userId="636474de50b56a7a" providerId="LiveId" clId="{C5844CA2-34AE-42F9-A7A3-5480B9C0CC9F}" dt="2023-09-25T10:42:13.735" v="1247" actId="1076"/>
          <ac:picMkLst>
            <pc:docMk/>
            <pc:sldMk cId="2944742370" sldId="282"/>
            <ac:picMk id="7" creationId="{99B7F096-4DA0-BEB2-1B51-A041C85D88D1}"/>
          </ac:picMkLst>
        </pc:picChg>
        <pc:picChg chg="del">
          <ac:chgData name="Andreiwid Corrêa" userId="636474de50b56a7a" providerId="LiveId" clId="{C5844CA2-34AE-42F9-A7A3-5480B9C0CC9F}" dt="2023-09-25T10:38:50.002" v="1237" actId="478"/>
          <ac:picMkLst>
            <pc:docMk/>
            <pc:sldMk cId="2944742370" sldId="282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25T10:38:51.215" v="1238" actId="478"/>
          <ac:picMkLst>
            <pc:docMk/>
            <pc:sldMk cId="2944742370" sldId="282"/>
            <ac:picMk id="76" creationId="{EA406FFB-DE5B-4B2C-A266-C3238532C623}"/>
          </ac:picMkLst>
        </pc:picChg>
        <pc:picChg chg="del">
          <ac:chgData name="Andreiwid Corrêa" userId="636474de50b56a7a" providerId="LiveId" clId="{C5844CA2-34AE-42F9-A7A3-5480B9C0CC9F}" dt="2023-09-25T10:39:47.999" v="1239" actId="478"/>
          <ac:picMkLst>
            <pc:docMk/>
            <pc:sldMk cId="2944742370" sldId="282"/>
            <ac:picMk id="2050" creationId="{EB44B4BB-E04D-4298-9491-F8CD1901DFA0}"/>
          </ac:picMkLst>
        </pc:picChg>
      </pc:sldChg>
      <pc:sldChg chg="addSp delSp modSp new del mod modClrScheme chgLayout">
        <pc:chgData name="Andreiwid Corrêa" userId="636474de50b56a7a" providerId="LiveId" clId="{C5844CA2-34AE-42F9-A7A3-5480B9C0CC9F}" dt="2023-09-18T11:54:59.126" v="40" actId="47"/>
        <pc:sldMkLst>
          <pc:docMk/>
          <pc:sldMk cId="157276080" sldId="283"/>
        </pc:sldMkLst>
        <pc:spChg chg="del mod ord">
          <ac:chgData name="Andreiwid Corrêa" userId="636474de50b56a7a" providerId="LiveId" clId="{C5844CA2-34AE-42F9-A7A3-5480B9C0CC9F}" dt="2023-09-18T11:54:50.515" v="39" actId="700"/>
          <ac:spMkLst>
            <pc:docMk/>
            <pc:sldMk cId="157276080" sldId="283"/>
            <ac:spMk id="2" creationId="{3116419B-6234-5130-E6B4-682668FACEBB}"/>
          </ac:spMkLst>
        </pc:spChg>
        <pc:spChg chg="del">
          <ac:chgData name="Andreiwid Corrêa" userId="636474de50b56a7a" providerId="LiveId" clId="{C5844CA2-34AE-42F9-A7A3-5480B9C0CC9F}" dt="2023-09-18T11:54:50.515" v="39" actId="700"/>
          <ac:spMkLst>
            <pc:docMk/>
            <pc:sldMk cId="157276080" sldId="283"/>
            <ac:spMk id="3" creationId="{34D5A85F-AB9D-FEAE-F294-5AAFC505B339}"/>
          </ac:spMkLst>
        </pc:spChg>
        <pc:spChg chg="add mod ord">
          <ac:chgData name="Andreiwid Corrêa" userId="636474de50b56a7a" providerId="LiveId" clId="{C5844CA2-34AE-42F9-A7A3-5480B9C0CC9F}" dt="2023-09-18T11:54:50.515" v="39" actId="700"/>
          <ac:spMkLst>
            <pc:docMk/>
            <pc:sldMk cId="157276080" sldId="283"/>
            <ac:spMk id="4" creationId="{09CD4FA6-0D75-1C38-C537-8EE1FAC7D133}"/>
          </ac:spMkLst>
        </pc:spChg>
      </pc:sldChg>
      <pc:sldChg chg="addSp delSp modSp add mod modClrScheme delDesignElem chgLayout">
        <pc:chgData name="Andreiwid Corrêa" userId="636474de50b56a7a" providerId="LiveId" clId="{C5844CA2-34AE-42F9-A7A3-5480B9C0CC9F}" dt="2023-09-25T12:52:13.539" v="2163" actId="20577"/>
        <pc:sldMkLst>
          <pc:docMk/>
          <pc:sldMk cId="3867303737" sldId="283"/>
        </pc:sldMkLst>
        <pc:spChg chg="mod ord">
          <ac:chgData name="Andreiwid Corrêa" userId="636474de50b56a7a" providerId="LiveId" clId="{C5844CA2-34AE-42F9-A7A3-5480B9C0CC9F}" dt="2023-09-25T12:52:13.539" v="2163" actId="20577"/>
          <ac:spMkLst>
            <pc:docMk/>
            <pc:sldMk cId="3867303737" sldId="283"/>
            <ac:spMk id="2" creationId="{B42C3FAA-304A-4083-8152-8370F6A3890C}"/>
          </ac:spMkLst>
        </pc:spChg>
        <pc:spChg chg="mod ord">
          <ac:chgData name="Andreiwid Corrêa" userId="636474de50b56a7a" providerId="LiveId" clId="{C5844CA2-34AE-42F9-A7A3-5480B9C0CC9F}" dt="2023-09-25T12:49:21.235" v="2105" actId="20577"/>
          <ac:spMkLst>
            <pc:docMk/>
            <pc:sldMk cId="3867303737" sldId="283"/>
            <ac:spMk id="3" creationId="{C5369B3E-6DF3-43E9-B5DB-072AD912DB18}"/>
          </ac:spMkLst>
        </pc:spChg>
        <pc:spChg chg="add del">
          <ac:chgData name="Andreiwid Corrêa" userId="636474de50b56a7a" providerId="LiveId" clId="{C5844CA2-34AE-42F9-A7A3-5480B9C0CC9F}" dt="2023-09-18T11:55:09.332" v="43" actId="700"/>
          <ac:spMkLst>
            <pc:docMk/>
            <pc:sldMk cId="3867303737" sldId="283"/>
            <ac:spMk id="47" creationId="{00000000-0000-0000-0000-000000000000}"/>
          </ac:spMkLst>
        </pc:spChg>
        <pc:grpChg chg="add del">
          <ac:chgData name="Andreiwid Corrêa" userId="636474de50b56a7a" providerId="LiveId" clId="{C5844CA2-34AE-42F9-A7A3-5480B9C0CC9F}" dt="2023-09-18T11:55:09.332" v="43" actId="700"/>
          <ac:grpSpMkLst>
            <pc:docMk/>
            <pc:sldMk cId="3867303737" sldId="283"/>
            <ac:grpSpMk id="49" creationId="{00000000-0000-0000-0000-000000000000}"/>
          </ac:grpSpMkLst>
        </pc:grpChg>
        <pc:grpChg chg="add del">
          <ac:chgData name="Andreiwid Corrêa" userId="636474de50b56a7a" providerId="LiveId" clId="{C5844CA2-34AE-42F9-A7A3-5480B9C0CC9F}" dt="2023-09-18T11:55:09.332" v="43" actId="700"/>
          <ac:grpSpMkLst>
            <pc:docMk/>
            <pc:sldMk cId="3867303737" sldId="283"/>
            <ac:grpSpMk id="72" creationId="{00000000-0000-0000-0000-000000000000}"/>
          </ac:grpSpMkLst>
        </pc:grpChg>
        <pc:picChg chg="del">
          <ac:chgData name="Andreiwid Corrêa" userId="636474de50b56a7a" providerId="LiveId" clId="{C5844CA2-34AE-42F9-A7A3-5480B9C0CC9F}" dt="2023-09-18T13:16:45.965" v="548" actId="478"/>
          <ac:picMkLst>
            <pc:docMk/>
            <pc:sldMk cId="3867303737" sldId="283"/>
            <ac:picMk id="71" creationId="{F3AB9623-7FC5-4DE4-BA25-A029ABCCCB2F}"/>
          </ac:picMkLst>
        </pc:picChg>
        <pc:picChg chg="del">
          <ac:chgData name="Andreiwid Corrêa" userId="636474de50b56a7a" providerId="LiveId" clId="{C5844CA2-34AE-42F9-A7A3-5480B9C0CC9F}" dt="2023-09-18T13:16:45.965" v="548" actId="478"/>
          <ac:picMkLst>
            <pc:docMk/>
            <pc:sldMk cId="3867303737" sldId="283"/>
            <ac:picMk id="76" creationId="{EA406FFB-DE5B-4B2C-A266-C3238532C623}"/>
          </ac:picMkLst>
        </pc:picChg>
      </pc:sldChg>
      <pc:sldChg chg="addSp delSp modSp new mod ord">
        <pc:chgData name="Andreiwid Corrêa" userId="636474de50b56a7a" providerId="LiveId" clId="{C5844CA2-34AE-42F9-A7A3-5480B9C0CC9F}" dt="2023-09-18T12:42:39.583" v="546"/>
        <pc:sldMkLst>
          <pc:docMk/>
          <pc:sldMk cId="2005950945" sldId="284"/>
        </pc:sldMkLst>
        <pc:spChg chg="del">
          <ac:chgData name="Andreiwid Corrêa" userId="636474de50b56a7a" providerId="LiveId" clId="{C5844CA2-34AE-42F9-A7A3-5480B9C0CC9F}" dt="2023-09-18T12:02:55.066" v="45" actId="478"/>
          <ac:spMkLst>
            <pc:docMk/>
            <pc:sldMk cId="2005950945" sldId="284"/>
            <ac:spMk id="2" creationId="{5DFCB202-429B-97E8-1B18-929DF3686EB6}"/>
          </ac:spMkLst>
        </pc:spChg>
        <pc:spChg chg="del">
          <ac:chgData name="Andreiwid Corrêa" userId="636474de50b56a7a" providerId="LiveId" clId="{C5844CA2-34AE-42F9-A7A3-5480B9C0CC9F}" dt="2023-09-18T12:02:55.066" v="45" actId="478"/>
          <ac:spMkLst>
            <pc:docMk/>
            <pc:sldMk cId="2005950945" sldId="284"/>
            <ac:spMk id="3" creationId="{A2F2B308-A60E-639D-0003-26B7C77167A5}"/>
          </ac:spMkLst>
        </pc:spChg>
        <pc:spChg chg="add mod">
          <ac:chgData name="Andreiwid Corrêa" userId="636474de50b56a7a" providerId="LiveId" clId="{C5844CA2-34AE-42F9-A7A3-5480B9C0CC9F}" dt="2023-09-18T12:04:58.337" v="70" actId="1076"/>
          <ac:spMkLst>
            <pc:docMk/>
            <pc:sldMk cId="2005950945" sldId="284"/>
            <ac:spMk id="4" creationId="{3EB7C901-A4C0-E0A2-6853-CFCB10398490}"/>
          </ac:spMkLst>
        </pc:spChg>
        <pc:picChg chg="add mod">
          <ac:chgData name="Andreiwid Corrêa" userId="636474de50b56a7a" providerId="LiveId" clId="{C5844CA2-34AE-42F9-A7A3-5480B9C0CC9F}" dt="2023-09-18T12:04:23.067" v="62" actId="14100"/>
          <ac:picMkLst>
            <pc:docMk/>
            <pc:sldMk cId="2005950945" sldId="284"/>
            <ac:picMk id="1026" creationId="{4391ACD3-FD60-C300-E1B2-445ED071E9D3}"/>
          </ac:picMkLst>
        </pc:picChg>
      </pc:sldChg>
      <pc:sldChg chg="addSp delSp modSp new mod modAnim">
        <pc:chgData name="Andreiwid Corrêa" userId="636474de50b56a7a" providerId="LiveId" clId="{C5844CA2-34AE-42F9-A7A3-5480B9C0CC9F}" dt="2023-09-18T12:38:29.945" v="544"/>
        <pc:sldMkLst>
          <pc:docMk/>
          <pc:sldMk cId="47971658" sldId="285"/>
        </pc:sldMkLst>
        <pc:spChg chg="del">
          <ac:chgData name="Andreiwid Corrêa" userId="636474de50b56a7a" providerId="LiveId" clId="{C5844CA2-34AE-42F9-A7A3-5480B9C0CC9F}" dt="2023-09-18T12:28:12.005" v="470" actId="478"/>
          <ac:spMkLst>
            <pc:docMk/>
            <pc:sldMk cId="47971658" sldId="285"/>
            <ac:spMk id="2" creationId="{F03C5D0E-5F73-6300-1EAA-F2B4BA232D6A}"/>
          </ac:spMkLst>
        </pc:spChg>
        <pc:spChg chg="del">
          <ac:chgData name="Andreiwid Corrêa" userId="636474de50b56a7a" providerId="LiveId" clId="{C5844CA2-34AE-42F9-A7A3-5480B9C0CC9F}" dt="2023-09-18T12:28:12.005" v="470" actId="478"/>
          <ac:spMkLst>
            <pc:docMk/>
            <pc:sldMk cId="47971658" sldId="285"/>
            <ac:spMk id="3" creationId="{85118B6C-74D0-22DE-A78C-9E6740F3D933}"/>
          </ac:spMkLst>
        </pc:spChg>
        <pc:grpChg chg="add mod">
          <ac:chgData name="Andreiwid Corrêa" userId="636474de50b56a7a" providerId="LiveId" clId="{C5844CA2-34AE-42F9-A7A3-5480B9C0CC9F}" dt="2023-09-18T12:38:16.551" v="538" actId="1076"/>
          <ac:grpSpMkLst>
            <pc:docMk/>
            <pc:sldMk cId="47971658" sldId="285"/>
            <ac:grpSpMk id="26" creationId="{1299360F-4456-2EC4-CC7E-4DBA0FE722A0}"/>
          </ac:grpSpMkLst>
        </pc:grpChg>
        <pc:grpChg chg="add mod ord">
          <ac:chgData name="Andreiwid Corrêa" userId="636474de50b56a7a" providerId="LiveId" clId="{C5844CA2-34AE-42F9-A7A3-5480B9C0CC9F}" dt="2023-09-18T12:38:28.647" v="543" actId="1076"/>
          <ac:grpSpMkLst>
            <pc:docMk/>
            <pc:sldMk cId="47971658" sldId="285"/>
            <ac:grpSpMk id="27" creationId="{0D87EEC9-7644-6F68-AD29-3C9C1C305543}"/>
          </ac:grpSpMkLst>
        </pc:grpChg>
        <pc:grpChg chg="add mod">
          <ac:chgData name="Andreiwid Corrêa" userId="636474de50b56a7a" providerId="LiveId" clId="{C5844CA2-34AE-42F9-A7A3-5480B9C0CC9F}" dt="2023-09-18T12:38:01.661" v="534" actId="1076"/>
          <ac:grpSpMkLst>
            <pc:docMk/>
            <pc:sldMk cId="47971658" sldId="285"/>
            <ac:grpSpMk id="28" creationId="{EDFF31D2-9BFA-3040-280E-D3EF36171BEA}"/>
          </ac:grpSpMkLst>
        </pc:grpChg>
        <pc:grpChg chg="add mod">
          <ac:chgData name="Andreiwid Corrêa" userId="636474de50b56a7a" providerId="LiveId" clId="{C5844CA2-34AE-42F9-A7A3-5480B9C0CC9F}" dt="2023-09-18T12:37:45.242" v="532" actId="164"/>
          <ac:grpSpMkLst>
            <pc:docMk/>
            <pc:sldMk cId="47971658" sldId="285"/>
            <ac:grpSpMk id="29" creationId="{48B20131-D7D3-1BC4-24CB-F5B027FAC189}"/>
          </ac:grpSpMkLst>
        </pc:grpChg>
        <pc:picChg chg="add mod">
          <ac:chgData name="Andreiwid Corrêa" userId="636474de50b56a7a" providerId="LiveId" clId="{C5844CA2-34AE-42F9-A7A3-5480B9C0CC9F}" dt="2023-09-18T12:37:45.242" v="532" actId="164"/>
          <ac:picMkLst>
            <pc:docMk/>
            <pc:sldMk cId="47971658" sldId="285"/>
            <ac:picMk id="5" creationId="{0CFF0DA8-4FA2-DC66-4964-459108ED81B5}"/>
          </ac:picMkLst>
        </pc:picChg>
        <pc:picChg chg="add del mod">
          <ac:chgData name="Andreiwid Corrêa" userId="636474de50b56a7a" providerId="LiveId" clId="{C5844CA2-34AE-42F9-A7A3-5480B9C0CC9F}" dt="2023-09-18T12:31:14.804" v="488" actId="478"/>
          <ac:picMkLst>
            <pc:docMk/>
            <pc:sldMk cId="47971658" sldId="285"/>
            <ac:picMk id="7" creationId="{5919B127-9C24-670F-5C85-8BDC1D9D313E}"/>
          </ac:picMkLst>
        </pc:picChg>
        <pc:picChg chg="add mod ord">
          <ac:chgData name="Andreiwid Corrêa" userId="636474de50b56a7a" providerId="LiveId" clId="{C5844CA2-34AE-42F9-A7A3-5480B9C0CC9F}" dt="2023-09-18T12:37:21.191" v="527" actId="164"/>
          <ac:picMkLst>
            <pc:docMk/>
            <pc:sldMk cId="47971658" sldId="285"/>
            <ac:picMk id="9" creationId="{5AE24360-1E68-7615-7040-E1046D7C42CA}"/>
          </ac:picMkLst>
        </pc:picChg>
        <pc:picChg chg="add mod ord">
          <ac:chgData name="Andreiwid Corrêa" userId="636474de50b56a7a" providerId="LiveId" clId="{C5844CA2-34AE-42F9-A7A3-5480B9C0CC9F}" dt="2023-09-18T12:37:35.474" v="530" actId="164"/>
          <ac:picMkLst>
            <pc:docMk/>
            <pc:sldMk cId="47971658" sldId="285"/>
            <ac:picMk id="11" creationId="{E2B49557-F1AC-7E8F-34DA-03AB1DC2E222}"/>
          </ac:picMkLst>
        </pc:picChg>
        <pc:picChg chg="add mod ord">
          <ac:chgData name="Andreiwid Corrêa" userId="636474de50b56a7a" providerId="LiveId" clId="{C5844CA2-34AE-42F9-A7A3-5480B9C0CC9F}" dt="2023-09-18T12:37:09.763" v="525" actId="164"/>
          <ac:picMkLst>
            <pc:docMk/>
            <pc:sldMk cId="47971658" sldId="285"/>
            <ac:picMk id="13" creationId="{2157A1D4-63F9-AAA4-7B7E-1136A7D95F3B}"/>
          </ac:picMkLst>
        </pc:picChg>
        <pc:inkChg chg="add del">
          <ac:chgData name="Andreiwid Corrêa" userId="636474de50b56a7a" providerId="LiveId" clId="{C5844CA2-34AE-42F9-A7A3-5480B9C0CC9F}" dt="2023-09-18T12:31:50.593" v="491" actId="9405"/>
          <ac:inkMkLst>
            <pc:docMk/>
            <pc:sldMk cId="47971658" sldId="285"/>
            <ac:inkMk id="14" creationId="{9ED3650A-E022-2F94-F0CC-CDCD2E78A78A}"/>
          </ac:inkMkLst>
        </pc:inkChg>
        <pc:inkChg chg="add del">
          <ac:chgData name="Andreiwid Corrêa" userId="636474de50b56a7a" providerId="LiveId" clId="{C5844CA2-34AE-42F9-A7A3-5480B9C0CC9F}" dt="2023-09-18T12:34:23.410" v="499" actId="478"/>
          <ac:inkMkLst>
            <pc:docMk/>
            <pc:sldMk cId="47971658" sldId="285"/>
            <ac:inkMk id="15" creationId="{C1971160-3ADB-735A-4DF8-CACD7BEACB72}"/>
          </ac:inkMkLst>
        </pc:inkChg>
        <pc:inkChg chg="add del">
          <ac:chgData name="Andreiwid Corrêa" userId="636474de50b56a7a" providerId="LiveId" clId="{C5844CA2-34AE-42F9-A7A3-5480B9C0CC9F}" dt="2023-09-18T12:34:24.672" v="500" actId="478"/>
          <ac:inkMkLst>
            <pc:docMk/>
            <pc:sldMk cId="47971658" sldId="285"/>
            <ac:inkMk id="16" creationId="{AC986480-CEB9-6E59-8FC3-397FC728A2DD}"/>
          </ac:inkMkLst>
        </pc:inkChg>
        <pc:inkChg chg="add mod">
          <ac:chgData name="Andreiwid Corrêa" userId="636474de50b56a7a" providerId="LiveId" clId="{C5844CA2-34AE-42F9-A7A3-5480B9C0CC9F}" dt="2023-09-18T12:37:45.242" v="532" actId="164"/>
          <ac:inkMkLst>
            <pc:docMk/>
            <pc:sldMk cId="47971658" sldId="285"/>
            <ac:inkMk id="17" creationId="{0BD3CED5-20F8-29A6-C0A2-7446B8EDABF3}"/>
          </ac:inkMkLst>
        </pc:inkChg>
        <pc:inkChg chg="add mod">
          <ac:chgData name="Andreiwid Corrêa" userId="636474de50b56a7a" providerId="LiveId" clId="{C5844CA2-34AE-42F9-A7A3-5480B9C0CC9F}" dt="2023-09-18T12:37:45.242" v="532" actId="164"/>
          <ac:inkMkLst>
            <pc:docMk/>
            <pc:sldMk cId="47971658" sldId="285"/>
            <ac:inkMk id="18" creationId="{3E2BEAD1-6C68-56BD-D63F-0C3330E4464D}"/>
          </ac:inkMkLst>
        </pc:inkChg>
        <pc:inkChg chg="add mod">
          <ac:chgData name="Andreiwid Corrêa" userId="636474de50b56a7a" providerId="LiveId" clId="{C5844CA2-34AE-42F9-A7A3-5480B9C0CC9F}" dt="2023-09-18T12:37:35.474" v="530" actId="164"/>
          <ac:inkMkLst>
            <pc:docMk/>
            <pc:sldMk cId="47971658" sldId="285"/>
            <ac:inkMk id="19" creationId="{1F282036-010C-E1F2-8E03-05C890EEC7D0}"/>
          </ac:inkMkLst>
        </pc:inkChg>
        <pc:inkChg chg="add mod">
          <ac:chgData name="Andreiwid Corrêa" userId="636474de50b56a7a" providerId="LiveId" clId="{C5844CA2-34AE-42F9-A7A3-5480B9C0CC9F}" dt="2023-09-18T12:37:35.474" v="530" actId="164"/>
          <ac:inkMkLst>
            <pc:docMk/>
            <pc:sldMk cId="47971658" sldId="285"/>
            <ac:inkMk id="20" creationId="{DF520282-6F2D-FA95-C646-2CE8312ABBE9}"/>
          </ac:inkMkLst>
        </pc:inkChg>
        <pc:inkChg chg="add mod">
          <ac:chgData name="Andreiwid Corrêa" userId="636474de50b56a7a" providerId="LiveId" clId="{C5844CA2-34AE-42F9-A7A3-5480B9C0CC9F}" dt="2023-09-18T12:37:21.191" v="527" actId="164"/>
          <ac:inkMkLst>
            <pc:docMk/>
            <pc:sldMk cId="47971658" sldId="285"/>
            <ac:inkMk id="21" creationId="{4778239F-9D1C-46B7-5E12-847EE5ADB21C}"/>
          </ac:inkMkLst>
        </pc:inkChg>
        <pc:inkChg chg="add mod">
          <ac:chgData name="Andreiwid Corrêa" userId="636474de50b56a7a" providerId="LiveId" clId="{C5844CA2-34AE-42F9-A7A3-5480B9C0CC9F}" dt="2023-09-18T12:37:21.191" v="527" actId="164"/>
          <ac:inkMkLst>
            <pc:docMk/>
            <pc:sldMk cId="47971658" sldId="285"/>
            <ac:inkMk id="22" creationId="{81916D99-D938-6182-C183-665A1492F218}"/>
          </ac:inkMkLst>
        </pc:inkChg>
        <pc:inkChg chg="add del">
          <ac:chgData name="Andreiwid Corrêa" userId="636474de50b56a7a" providerId="LiveId" clId="{C5844CA2-34AE-42F9-A7A3-5480B9C0CC9F}" dt="2023-09-18T12:35:35.036" v="516" actId="9405"/>
          <ac:inkMkLst>
            <pc:docMk/>
            <pc:sldMk cId="47971658" sldId="285"/>
            <ac:inkMk id="23" creationId="{FDBDDB16-60EE-7A6A-5CCF-711A92C75F30}"/>
          </ac:inkMkLst>
        </pc:inkChg>
        <pc:inkChg chg="add mod">
          <ac:chgData name="Andreiwid Corrêa" userId="636474de50b56a7a" providerId="LiveId" clId="{C5844CA2-34AE-42F9-A7A3-5480B9C0CC9F}" dt="2023-09-18T12:37:09.763" v="525" actId="164"/>
          <ac:inkMkLst>
            <pc:docMk/>
            <pc:sldMk cId="47971658" sldId="285"/>
            <ac:inkMk id="24" creationId="{C45D7808-2049-0705-63F6-5C02593BB424}"/>
          </ac:inkMkLst>
        </pc:inkChg>
        <pc:inkChg chg="add mod">
          <ac:chgData name="Andreiwid Corrêa" userId="636474de50b56a7a" providerId="LiveId" clId="{C5844CA2-34AE-42F9-A7A3-5480B9C0CC9F}" dt="2023-09-18T12:37:09.763" v="525" actId="164"/>
          <ac:inkMkLst>
            <pc:docMk/>
            <pc:sldMk cId="47971658" sldId="285"/>
            <ac:inkMk id="25" creationId="{8A628747-A387-02BE-20EF-7F8FF868D006}"/>
          </ac:inkMkLst>
        </pc:inkChg>
      </pc:sldChg>
      <pc:sldChg chg="addSp delSp modSp new mod">
        <pc:chgData name="Andreiwid Corrêa" userId="636474de50b56a7a" providerId="LiveId" clId="{C5844CA2-34AE-42F9-A7A3-5480B9C0CC9F}" dt="2023-09-25T11:25:23.689" v="1443" actId="14100"/>
        <pc:sldMkLst>
          <pc:docMk/>
          <pc:sldMk cId="988687681" sldId="286"/>
        </pc:sldMkLst>
        <pc:spChg chg="del">
          <ac:chgData name="Andreiwid Corrêa" userId="636474de50b56a7a" providerId="LiveId" clId="{C5844CA2-34AE-42F9-A7A3-5480B9C0CC9F}" dt="2023-09-18T13:54:22.396" v="613" actId="478"/>
          <ac:spMkLst>
            <pc:docMk/>
            <pc:sldMk cId="988687681" sldId="286"/>
            <ac:spMk id="2" creationId="{CF79AF83-6892-1CC7-96F8-8757D12E9D83}"/>
          </ac:spMkLst>
        </pc:spChg>
        <pc:spChg chg="del">
          <ac:chgData name="Andreiwid Corrêa" userId="636474de50b56a7a" providerId="LiveId" clId="{C5844CA2-34AE-42F9-A7A3-5480B9C0CC9F}" dt="2023-09-18T13:54:22.396" v="613" actId="478"/>
          <ac:spMkLst>
            <pc:docMk/>
            <pc:sldMk cId="988687681" sldId="286"/>
            <ac:spMk id="3" creationId="{9BDEF0BC-52FA-2A73-E467-D09813488BB6}"/>
          </ac:spMkLst>
        </pc:spChg>
        <pc:spChg chg="add mod">
          <ac:chgData name="Andreiwid Corrêa" userId="636474de50b56a7a" providerId="LiveId" clId="{C5844CA2-34AE-42F9-A7A3-5480B9C0CC9F}" dt="2023-09-25T11:25:22.846" v="1441" actId="1076"/>
          <ac:spMkLst>
            <pc:docMk/>
            <pc:sldMk cId="988687681" sldId="286"/>
            <ac:spMk id="4" creationId="{6A1019DD-3793-A6AC-3D96-FD6C7459B5D4}"/>
          </ac:spMkLst>
        </pc:spChg>
        <pc:picChg chg="add mod">
          <ac:chgData name="Andreiwid Corrêa" userId="636474de50b56a7a" providerId="LiveId" clId="{C5844CA2-34AE-42F9-A7A3-5480B9C0CC9F}" dt="2023-09-25T11:25:23.689" v="1443" actId="14100"/>
          <ac:picMkLst>
            <pc:docMk/>
            <pc:sldMk cId="988687681" sldId="286"/>
            <ac:picMk id="3074" creationId="{A62A2407-EE33-86B1-66D5-0B6D77F625F1}"/>
          </ac:picMkLst>
        </pc:picChg>
        <pc:picChg chg="add del">
          <ac:chgData name="Andreiwid Corrêa" userId="636474de50b56a7a" providerId="LiveId" clId="{C5844CA2-34AE-42F9-A7A3-5480B9C0CC9F}" dt="2023-09-25T11:25:22.390" v="1440"/>
          <ac:picMkLst>
            <pc:docMk/>
            <pc:sldMk cId="988687681" sldId="286"/>
            <ac:picMk id="5122" creationId="{92FE5CB2-4008-B573-4616-21632154023B}"/>
          </ac:picMkLst>
        </pc:picChg>
        <pc:picChg chg="add del mod">
          <ac:chgData name="Andreiwid Corrêa" userId="636474de50b56a7a" providerId="LiveId" clId="{C5844CA2-34AE-42F9-A7A3-5480B9C0CC9F}" dt="2023-09-25T11:25:21.716" v="1438"/>
          <ac:picMkLst>
            <pc:docMk/>
            <pc:sldMk cId="988687681" sldId="286"/>
            <ac:picMk id="5124" creationId="{3087B33C-76D6-2C21-78D0-04C72BD879C1}"/>
          </ac:picMkLst>
        </pc:picChg>
      </pc:sldChg>
      <pc:sldChg chg="modSp add mod">
        <pc:chgData name="Andreiwid Corrêa" userId="636474de50b56a7a" providerId="LiveId" clId="{C5844CA2-34AE-42F9-A7A3-5480B9C0CC9F}" dt="2023-09-25T12:50:46.808" v="2139" actId="20577"/>
        <pc:sldMkLst>
          <pc:docMk/>
          <pc:sldMk cId="2461897801" sldId="287"/>
        </pc:sldMkLst>
        <pc:spChg chg="mod">
          <ac:chgData name="Andreiwid Corrêa" userId="636474de50b56a7a" providerId="LiveId" clId="{C5844CA2-34AE-42F9-A7A3-5480B9C0CC9F}" dt="2023-09-18T13:59:26.487" v="651" actId="20577"/>
          <ac:spMkLst>
            <pc:docMk/>
            <pc:sldMk cId="2461897801" sldId="287"/>
            <ac:spMk id="2" creationId="{B42C3FAA-304A-4083-8152-8370F6A3890C}"/>
          </ac:spMkLst>
        </pc:spChg>
        <pc:spChg chg="mod">
          <ac:chgData name="Andreiwid Corrêa" userId="636474de50b56a7a" providerId="LiveId" clId="{C5844CA2-34AE-42F9-A7A3-5480B9C0CC9F}" dt="2023-09-25T12:50:46.808" v="2139" actId="20577"/>
          <ac:spMkLst>
            <pc:docMk/>
            <pc:sldMk cId="2461897801" sldId="287"/>
            <ac:spMk id="3" creationId="{C5369B3E-6DF3-43E9-B5DB-072AD912DB18}"/>
          </ac:spMkLst>
        </pc:spChg>
      </pc:sldChg>
      <pc:sldChg chg="addSp delSp modSp new mod">
        <pc:chgData name="Andreiwid Corrêa" userId="636474de50b56a7a" providerId="LiveId" clId="{C5844CA2-34AE-42F9-A7A3-5480B9C0CC9F}" dt="2023-09-18T19:04:03.678" v="854" actId="20577"/>
        <pc:sldMkLst>
          <pc:docMk/>
          <pc:sldMk cId="2321571268" sldId="288"/>
        </pc:sldMkLst>
        <pc:spChg chg="del">
          <ac:chgData name="Andreiwid Corrêa" userId="636474de50b56a7a" providerId="LiveId" clId="{C5844CA2-34AE-42F9-A7A3-5480B9C0CC9F}" dt="2023-09-18T19:01:46.774" v="838" actId="478"/>
          <ac:spMkLst>
            <pc:docMk/>
            <pc:sldMk cId="2321571268" sldId="288"/>
            <ac:spMk id="2" creationId="{CB165A6D-0029-E307-8E25-38B2B4FEAB5B}"/>
          </ac:spMkLst>
        </pc:spChg>
        <pc:spChg chg="del">
          <ac:chgData name="Andreiwid Corrêa" userId="636474de50b56a7a" providerId="LiveId" clId="{C5844CA2-34AE-42F9-A7A3-5480B9C0CC9F}" dt="2023-09-18T19:01:46.774" v="838" actId="478"/>
          <ac:spMkLst>
            <pc:docMk/>
            <pc:sldMk cId="2321571268" sldId="288"/>
            <ac:spMk id="3" creationId="{5CE61032-7CF1-74D8-224C-E16EBDFAB348}"/>
          </ac:spMkLst>
        </pc:spChg>
        <pc:spChg chg="add mod">
          <ac:chgData name="Andreiwid Corrêa" userId="636474de50b56a7a" providerId="LiveId" clId="{C5844CA2-34AE-42F9-A7A3-5480B9C0CC9F}" dt="2023-09-18T19:04:03.678" v="854" actId="20577"/>
          <ac:spMkLst>
            <pc:docMk/>
            <pc:sldMk cId="2321571268" sldId="288"/>
            <ac:spMk id="6" creationId="{5F07D4DC-4612-60B8-3C97-D0EA2996AFD3}"/>
          </ac:spMkLst>
        </pc:spChg>
        <pc:picChg chg="add mod">
          <ac:chgData name="Andreiwid Corrêa" userId="636474de50b56a7a" providerId="LiveId" clId="{C5844CA2-34AE-42F9-A7A3-5480B9C0CC9F}" dt="2023-09-18T19:02:27.469" v="840" actId="208"/>
          <ac:picMkLst>
            <pc:docMk/>
            <pc:sldMk cId="2321571268" sldId="288"/>
            <ac:picMk id="5" creationId="{F9A89D96-FBCC-555B-F266-1CB98C221586}"/>
          </ac:picMkLst>
        </pc:picChg>
      </pc:sldChg>
      <pc:sldChg chg="modSp add del mod">
        <pc:chgData name="Andreiwid Corrêa" userId="636474de50b56a7a" providerId="LiveId" clId="{C5844CA2-34AE-42F9-A7A3-5480B9C0CC9F}" dt="2023-09-18T19:13:14.914" v="879" actId="47"/>
        <pc:sldMkLst>
          <pc:docMk/>
          <pc:sldMk cId="3393293236" sldId="289"/>
        </pc:sldMkLst>
        <pc:spChg chg="mod">
          <ac:chgData name="Andreiwid Corrêa" userId="636474de50b56a7a" providerId="LiveId" clId="{C5844CA2-34AE-42F9-A7A3-5480B9C0CC9F}" dt="2023-09-18T17:13:52.245" v="719" actId="6549"/>
          <ac:spMkLst>
            <pc:docMk/>
            <pc:sldMk cId="3393293236" sldId="289"/>
            <ac:spMk id="2" creationId="{B42C3FAA-304A-4083-8152-8370F6A3890C}"/>
          </ac:spMkLst>
        </pc:spChg>
      </pc:sldChg>
      <pc:sldChg chg="addSp delSp modSp new mod">
        <pc:chgData name="Andreiwid Corrêa" userId="636474de50b56a7a" providerId="LiveId" clId="{C5844CA2-34AE-42F9-A7A3-5480B9C0CC9F}" dt="2023-09-18T19:08:53.314" v="878" actId="1076"/>
        <pc:sldMkLst>
          <pc:docMk/>
          <pc:sldMk cId="2814225033" sldId="290"/>
        </pc:sldMkLst>
        <pc:spChg chg="del">
          <ac:chgData name="Andreiwid Corrêa" userId="636474de50b56a7a" providerId="LiveId" clId="{C5844CA2-34AE-42F9-A7A3-5480B9C0CC9F}" dt="2023-09-18T19:08:37.676" v="874" actId="478"/>
          <ac:spMkLst>
            <pc:docMk/>
            <pc:sldMk cId="2814225033" sldId="290"/>
            <ac:spMk id="2" creationId="{0635A706-6A7C-65EC-53FE-494EDBCEFB1F}"/>
          </ac:spMkLst>
        </pc:spChg>
        <pc:spChg chg="del">
          <ac:chgData name="Andreiwid Corrêa" userId="636474de50b56a7a" providerId="LiveId" clId="{C5844CA2-34AE-42F9-A7A3-5480B9C0CC9F}" dt="2023-09-18T19:08:37.676" v="874" actId="478"/>
          <ac:spMkLst>
            <pc:docMk/>
            <pc:sldMk cId="2814225033" sldId="290"/>
            <ac:spMk id="3" creationId="{C55E1E36-4874-6D34-8C4B-F35068479F1C}"/>
          </ac:spMkLst>
        </pc:spChg>
        <pc:spChg chg="add mod">
          <ac:chgData name="Andreiwid Corrêa" userId="636474de50b56a7a" providerId="LiveId" clId="{C5844CA2-34AE-42F9-A7A3-5480B9C0CC9F}" dt="2023-09-18T19:08:53.314" v="878" actId="1076"/>
          <ac:spMkLst>
            <pc:docMk/>
            <pc:sldMk cId="2814225033" sldId="290"/>
            <ac:spMk id="6" creationId="{FF3C4DB2-6D13-4BC8-5A7B-D5B7B7FC4232}"/>
          </ac:spMkLst>
        </pc:spChg>
        <pc:picChg chg="add mod">
          <ac:chgData name="Andreiwid Corrêa" userId="636474de50b56a7a" providerId="LiveId" clId="{C5844CA2-34AE-42F9-A7A3-5480B9C0CC9F}" dt="2023-09-18T19:08:44.116" v="876" actId="208"/>
          <ac:picMkLst>
            <pc:docMk/>
            <pc:sldMk cId="2814225033" sldId="290"/>
            <ac:picMk id="5" creationId="{817B2C47-5E9F-DE15-07D6-FECF0E98523C}"/>
          </ac:picMkLst>
        </pc:picChg>
      </pc:sldChg>
      <pc:sldChg chg="modSp add mod">
        <pc:chgData name="Andreiwid Corrêa" userId="636474de50b56a7a" providerId="LiveId" clId="{C5844CA2-34AE-42F9-A7A3-5480B9C0CC9F}" dt="2023-09-25T12:57:37.366" v="2246" actId="20577"/>
        <pc:sldMkLst>
          <pc:docMk/>
          <pc:sldMk cId="1775916299" sldId="291"/>
        </pc:sldMkLst>
        <pc:spChg chg="mod">
          <ac:chgData name="Andreiwid Corrêa" userId="636474de50b56a7a" providerId="LiveId" clId="{C5844CA2-34AE-42F9-A7A3-5480B9C0CC9F}" dt="2023-09-25T12:15:33.971" v="2025" actId="313"/>
          <ac:spMkLst>
            <pc:docMk/>
            <pc:sldMk cId="1775916299" sldId="291"/>
            <ac:spMk id="2" creationId="{B42C3FAA-304A-4083-8152-8370F6A3890C}"/>
          </ac:spMkLst>
        </pc:spChg>
        <pc:spChg chg="mod">
          <ac:chgData name="Andreiwid Corrêa" userId="636474de50b56a7a" providerId="LiveId" clId="{C5844CA2-34AE-42F9-A7A3-5480B9C0CC9F}" dt="2023-09-25T12:57:37.366" v="2246" actId="20577"/>
          <ac:spMkLst>
            <pc:docMk/>
            <pc:sldMk cId="1775916299" sldId="291"/>
            <ac:spMk id="3" creationId="{C5369B3E-6DF3-43E9-B5DB-072AD912DB18}"/>
          </ac:spMkLst>
        </pc:spChg>
      </pc:sldChg>
      <pc:sldChg chg="new del">
        <pc:chgData name="Andreiwid Corrêa" userId="636474de50b56a7a" providerId="LiveId" clId="{C5844CA2-34AE-42F9-A7A3-5480B9C0CC9F}" dt="2023-09-25T12:12:54.807" v="1985" actId="680"/>
        <pc:sldMkLst>
          <pc:docMk/>
          <pc:sldMk cId="3152390491" sldId="291"/>
        </pc:sldMkLst>
      </pc:sldChg>
      <pc:sldChg chg="addSp delSp new mod">
        <pc:chgData name="Andreiwid Corrêa" userId="636474de50b56a7a" providerId="LiveId" clId="{C5844CA2-34AE-42F9-A7A3-5480B9C0CC9F}" dt="2023-09-25T13:01:04.101" v="2311" actId="22"/>
        <pc:sldMkLst>
          <pc:docMk/>
          <pc:sldMk cId="288594155" sldId="292"/>
        </pc:sldMkLst>
        <pc:spChg chg="del">
          <ac:chgData name="Andreiwid Corrêa" userId="636474de50b56a7a" providerId="LiveId" clId="{C5844CA2-34AE-42F9-A7A3-5480B9C0CC9F}" dt="2023-09-25T13:00:52.280" v="2310" actId="478"/>
          <ac:spMkLst>
            <pc:docMk/>
            <pc:sldMk cId="288594155" sldId="292"/>
            <ac:spMk id="2" creationId="{78376B06-51F2-E21A-92D8-C0F30D0B0FDD}"/>
          </ac:spMkLst>
        </pc:spChg>
        <pc:spChg chg="del">
          <ac:chgData name="Andreiwid Corrêa" userId="636474de50b56a7a" providerId="LiveId" clId="{C5844CA2-34AE-42F9-A7A3-5480B9C0CC9F}" dt="2023-09-25T13:00:52.280" v="2310" actId="478"/>
          <ac:spMkLst>
            <pc:docMk/>
            <pc:sldMk cId="288594155" sldId="292"/>
            <ac:spMk id="3" creationId="{C805B751-A8C2-0BA1-22CA-29CD4EEE8A52}"/>
          </ac:spMkLst>
        </pc:spChg>
        <pc:picChg chg="add">
          <ac:chgData name="Andreiwid Corrêa" userId="636474de50b56a7a" providerId="LiveId" clId="{C5844CA2-34AE-42F9-A7A3-5480B9C0CC9F}" dt="2023-09-25T13:01:04.101" v="2311" actId="22"/>
          <ac:picMkLst>
            <pc:docMk/>
            <pc:sldMk cId="288594155" sldId="292"/>
            <ac:picMk id="5" creationId="{0EA11B0E-6A58-BB86-7CEC-C9D3CDE477B9}"/>
          </ac:picMkLst>
        </pc:picChg>
      </pc:sldChg>
    </pc:docChg>
  </pc:docChgLst>
  <pc:docChgLst>
    <pc:chgData name="Andreiwid Corrêa" userId="636474de50b56a7a" providerId="LiveId" clId="{5886974D-6960-4FF1-A4BB-71EAC7354114}"/>
    <pc:docChg chg="custSel modSld">
      <pc:chgData name="Andreiwid Corrêa" userId="636474de50b56a7a" providerId="LiveId" clId="{5886974D-6960-4FF1-A4BB-71EAC7354114}" dt="2023-10-02T20:23:45.940" v="25" actId="20577"/>
      <pc:docMkLst>
        <pc:docMk/>
      </pc:docMkLst>
      <pc:sldChg chg="modSp mod">
        <pc:chgData name="Andreiwid Corrêa" userId="636474de50b56a7a" providerId="LiveId" clId="{5886974D-6960-4FF1-A4BB-71EAC7354114}" dt="2023-10-02T20:14:39.546" v="3" actId="2711"/>
        <pc:sldMkLst>
          <pc:docMk/>
          <pc:sldMk cId="2313722188" sldId="259"/>
        </pc:sldMkLst>
        <pc:spChg chg="mod">
          <ac:chgData name="Andreiwid Corrêa" userId="636474de50b56a7a" providerId="LiveId" clId="{5886974D-6960-4FF1-A4BB-71EAC7354114}" dt="2023-10-02T20:14:33.841" v="2" actId="2711"/>
          <ac:spMkLst>
            <pc:docMk/>
            <pc:sldMk cId="2313722188" sldId="259"/>
            <ac:spMk id="2" creationId="{68DA8263-8720-434F-B06C-6400C462D560}"/>
          </ac:spMkLst>
        </pc:spChg>
        <pc:spChg chg="mod">
          <ac:chgData name="Andreiwid Corrêa" userId="636474de50b56a7a" providerId="LiveId" clId="{5886974D-6960-4FF1-A4BB-71EAC7354114}" dt="2023-10-02T20:14:25.823" v="1" actId="2711"/>
          <ac:spMkLst>
            <pc:docMk/>
            <pc:sldMk cId="2313722188" sldId="259"/>
            <ac:spMk id="3" creationId="{F9424BA3-EF38-D6AD-165D-42321660539A}"/>
          </ac:spMkLst>
        </pc:spChg>
        <pc:spChg chg="mod">
          <ac:chgData name="Andreiwid Corrêa" userId="636474de50b56a7a" providerId="LiveId" clId="{5886974D-6960-4FF1-A4BB-71EAC7354114}" dt="2023-10-02T20:14:39.546" v="3" actId="2711"/>
          <ac:spMkLst>
            <pc:docMk/>
            <pc:sldMk cId="2313722188" sldId="259"/>
            <ac:spMk id="10" creationId="{00000000-0000-0000-0000-000000000000}"/>
          </ac:spMkLst>
        </pc:spChg>
      </pc:sldChg>
      <pc:sldChg chg="modSp mod">
        <pc:chgData name="Andreiwid Corrêa" userId="636474de50b56a7a" providerId="LiveId" clId="{5886974D-6960-4FF1-A4BB-71EAC7354114}" dt="2023-10-02T20:16:38.508" v="24" actId="27636"/>
        <pc:sldMkLst>
          <pc:docMk/>
          <pc:sldMk cId="694400144" sldId="260"/>
        </pc:sldMkLst>
        <pc:spChg chg="mod">
          <ac:chgData name="Andreiwid Corrêa" userId="636474de50b56a7a" providerId="LiveId" clId="{5886974D-6960-4FF1-A4BB-71EAC7354114}" dt="2023-10-02T20:16:38.508" v="24" actId="27636"/>
          <ac:spMkLst>
            <pc:docMk/>
            <pc:sldMk cId="694400144" sldId="260"/>
            <ac:spMk id="3" creationId="{C5369B3E-6DF3-43E9-B5DB-072AD912DB18}"/>
          </ac:spMkLst>
        </pc:spChg>
      </pc:sldChg>
      <pc:sldChg chg="modSp mod">
        <pc:chgData name="Andreiwid Corrêa" userId="636474de50b56a7a" providerId="LiveId" clId="{5886974D-6960-4FF1-A4BB-71EAC7354114}" dt="2023-10-02T20:14:49.333" v="8" actId="27636"/>
        <pc:sldMkLst>
          <pc:docMk/>
          <pc:sldMk cId="2130137059" sldId="263"/>
        </pc:sldMkLst>
        <pc:spChg chg="mod">
          <ac:chgData name="Andreiwid Corrêa" userId="636474de50b56a7a" providerId="LiveId" clId="{5886974D-6960-4FF1-A4BB-71EAC7354114}" dt="2023-10-02T20:14:49.333" v="8" actId="27636"/>
          <ac:spMkLst>
            <pc:docMk/>
            <pc:sldMk cId="2130137059" sldId="263"/>
            <ac:spMk id="3" creationId="{C5369B3E-6DF3-43E9-B5DB-072AD912DB18}"/>
          </ac:spMkLst>
        </pc:spChg>
      </pc:sldChg>
      <pc:sldChg chg="modSp mod">
        <pc:chgData name="Andreiwid Corrêa" userId="636474de50b56a7a" providerId="LiveId" clId="{5886974D-6960-4FF1-A4BB-71EAC7354114}" dt="2023-10-02T20:15:55.812" v="20" actId="2711"/>
        <pc:sldMkLst>
          <pc:docMk/>
          <pc:sldMk cId="2591119703" sldId="264"/>
        </pc:sldMkLst>
        <pc:spChg chg="mod">
          <ac:chgData name="Andreiwid Corrêa" userId="636474de50b56a7a" providerId="LiveId" clId="{5886974D-6960-4FF1-A4BB-71EAC7354114}" dt="2023-10-02T20:15:55.812" v="20" actId="2711"/>
          <ac:spMkLst>
            <pc:docMk/>
            <pc:sldMk cId="2591119703" sldId="264"/>
            <ac:spMk id="2" creationId="{B42C3FAA-304A-4083-8152-8370F6A3890C}"/>
          </ac:spMkLst>
        </pc:spChg>
        <pc:spChg chg="mod">
          <ac:chgData name="Andreiwid Corrêa" userId="636474de50b56a7a" providerId="LiveId" clId="{5886974D-6960-4FF1-A4BB-71EAC7354114}" dt="2023-10-02T20:15:47.380" v="19" actId="27636"/>
          <ac:spMkLst>
            <pc:docMk/>
            <pc:sldMk cId="2591119703" sldId="264"/>
            <ac:spMk id="34" creationId="{E331957F-F2A9-4C6E-896B-037F450B6E20}"/>
          </ac:spMkLst>
        </pc:spChg>
      </pc:sldChg>
      <pc:sldChg chg="modSp mod">
        <pc:chgData name="Andreiwid Corrêa" userId="636474de50b56a7a" providerId="LiveId" clId="{5886974D-6960-4FF1-A4BB-71EAC7354114}" dt="2023-10-02T20:16:16.760" v="22" actId="2711"/>
        <pc:sldMkLst>
          <pc:docMk/>
          <pc:sldMk cId="211690134" sldId="265"/>
        </pc:sldMkLst>
        <pc:spChg chg="mod">
          <ac:chgData name="Andreiwid Corrêa" userId="636474de50b56a7a" providerId="LiveId" clId="{5886974D-6960-4FF1-A4BB-71EAC7354114}" dt="2023-10-02T20:16:16.760" v="22" actId="2711"/>
          <ac:spMkLst>
            <pc:docMk/>
            <pc:sldMk cId="211690134" sldId="265"/>
            <ac:spMk id="2" creationId="{B42C3FAA-304A-4083-8152-8370F6A3890C}"/>
          </ac:spMkLst>
        </pc:spChg>
        <pc:spChg chg="mod">
          <ac:chgData name="Andreiwid Corrêa" userId="636474de50b56a7a" providerId="LiveId" clId="{5886974D-6960-4FF1-A4BB-71EAC7354114}" dt="2023-10-02T20:16:09.590" v="21" actId="2711"/>
          <ac:spMkLst>
            <pc:docMk/>
            <pc:sldMk cId="211690134" sldId="265"/>
            <ac:spMk id="34" creationId="{E331957F-F2A9-4C6E-896B-037F450B6E20}"/>
          </ac:spMkLst>
        </pc:spChg>
      </pc:sldChg>
      <pc:sldChg chg="modSp mod">
        <pc:chgData name="Andreiwid Corrêa" userId="636474de50b56a7a" providerId="LiveId" clId="{5886974D-6960-4FF1-A4BB-71EAC7354114}" dt="2023-10-02T20:14:49.333" v="9" actId="27636"/>
        <pc:sldMkLst>
          <pc:docMk/>
          <pc:sldMk cId="1934648894" sldId="277"/>
        </pc:sldMkLst>
        <pc:spChg chg="mod">
          <ac:chgData name="Andreiwid Corrêa" userId="636474de50b56a7a" providerId="LiveId" clId="{5886974D-6960-4FF1-A4BB-71EAC7354114}" dt="2023-10-02T20:14:49.333" v="9" actId="27636"/>
          <ac:spMkLst>
            <pc:docMk/>
            <pc:sldMk cId="1934648894" sldId="277"/>
            <ac:spMk id="3" creationId="{C5369B3E-6DF3-43E9-B5DB-072AD912DB18}"/>
          </ac:spMkLst>
        </pc:spChg>
      </pc:sldChg>
      <pc:sldChg chg="modSp mod modAnim">
        <pc:chgData name="Andreiwid Corrêa" userId="636474de50b56a7a" providerId="LiveId" clId="{5886974D-6960-4FF1-A4BB-71EAC7354114}" dt="2023-10-02T20:23:45.940" v="25" actId="20577"/>
        <pc:sldMkLst>
          <pc:docMk/>
          <pc:sldMk cId="3867303737" sldId="283"/>
        </pc:sldMkLst>
        <pc:spChg chg="mod">
          <ac:chgData name="Andreiwid Corrêa" userId="636474de50b56a7a" providerId="LiveId" clId="{5886974D-6960-4FF1-A4BB-71EAC7354114}" dt="2023-10-02T20:14:49.177" v="4" actId="2711"/>
          <ac:spMkLst>
            <pc:docMk/>
            <pc:sldMk cId="3867303737" sldId="283"/>
            <ac:spMk id="2" creationId="{B42C3FAA-304A-4083-8152-8370F6A3890C}"/>
          </ac:spMkLst>
        </pc:spChg>
        <pc:spChg chg="mod">
          <ac:chgData name="Andreiwid Corrêa" userId="636474de50b56a7a" providerId="LiveId" clId="{5886974D-6960-4FF1-A4BB-71EAC7354114}" dt="2023-10-02T20:23:45.940" v="25" actId="20577"/>
          <ac:spMkLst>
            <pc:docMk/>
            <pc:sldMk cId="3867303737" sldId="283"/>
            <ac:spMk id="3" creationId="{C5369B3E-6DF3-43E9-B5DB-072AD912DB18}"/>
          </ac:spMkLst>
        </pc:spChg>
      </pc:sldChg>
      <pc:sldChg chg="modSp mod">
        <pc:chgData name="Andreiwid Corrêa" userId="636474de50b56a7a" providerId="LiveId" clId="{5886974D-6960-4FF1-A4BB-71EAC7354114}" dt="2023-10-02T20:15:24.116" v="16" actId="403"/>
        <pc:sldMkLst>
          <pc:docMk/>
          <pc:sldMk cId="2461897801" sldId="287"/>
        </pc:sldMkLst>
        <pc:spChg chg="mod">
          <ac:chgData name="Andreiwid Corrêa" userId="636474de50b56a7a" providerId="LiveId" clId="{5886974D-6960-4FF1-A4BB-71EAC7354114}" dt="2023-10-02T20:15:16.134" v="14" actId="2711"/>
          <ac:spMkLst>
            <pc:docMk/>
            <pc:sldMk cId="2461897801" sldId="287"/>
            <ac:spMk id="2" creationId="{B42C3FAA-304A-4083-8152-8370F6A3890C}"/>
          </ac:spMkLst>
        </pc:spChg>
        <pc:spChg chg="mod">
          <ac:chgData name="Andreiwid Corrêa" userId="636474de50b56a7a" providerId="LiveId" clId="{5886974D-6960-4FF1-A4BB-71EAC7354114}" dt="2023-10-02T20:15:24.116" v="16" actId="403"/>
          <ac:spMkLst>
            <pc:docMk/>
            <pc:sldMk cId="2461897801" sldId="287"/>
            <ac:spMk id="3" creationId="{C5369B3E-6DF3-43E9-B5DB-072AD912DB18}"/>
          </ac:spMkLst>
        </pc:spChg>
      </pc:sldChg>
    </pc:docChg>
  </pc:docChgLst>
  <pc:docChgLst>
    <pc:chgData name="Andreiwid Corrêa" userId="636474de50b56a7a" providerId="LiveId" clId="{99CB1BEF-4860-45BB-B5BC-3FF0AFB49447}"/>
    <pc:docChg chg="undo custSel addSld delSld modSld">
      <pc:chgData name="Andreiwid Corrêa" userId="636474de50b56a7a" providerId="LiveId" clId="{99CB1BEF-4860-45BB-B5BC-3FF0AFB49447}" dt="2019-02-05T18:07:43.614" v="348" actId="207"/>
      <pc:docMkLst>
        <pc:docMk/>
      </pc:docMkLst>
      <pc:sldChg chg="modSp">
        <pc:chgData name="Andreiwid Corrêa" userId="636474de50b56a7a" providerId="LiveId" clId="{99CB1BEF-4860-45BB-B5BC-3FF0AFB49447}" dt="2019-02-05T17:56:47.993" v="46" actId="27636"/>
        <pc:sldMkLst>
          <pc:docMk/>
          <pc:sldMk cId="1272190423" sldId="258"/>
        </pc:sldMkLst>
        <pc:spChg chg="mod">
          <ac:chgData name="Andreiwid Corrêa" userId="636474de50b56a7a" providerId="LiveId" clId="{99CB1BEF-4860-45BB-B5BC-3FF0AFB49447}" dt="2019-02-05T17:56:47.993" v="46" actId="27636"/>
          <ac:spMkLst>
            <pc:docMk/>
            <pc:sldMk cId="1272190423" sldId="258"/>
            <ac:spMk id="3" creationId="{C5369B3E-6DF3-43E9-B5DB-072AD912DB18}"/>
          </ac:spMkLst>
        </pc:spChg>
      </pc:sldChg>
      <pc:sldChg chg="modSp">
        <pc:chgData name="Andreiwid Corrêa" userId="636474de50b56a7a" providerId="LiveId" clId="{99CB1BEF-4860-45BB-B5BC-3FF0AFB49447}" dt="2019-02-05T17:56:47.665" v="45" actId="27636"/>
        <pc:sldMkLst>
          <pc:docMk/>
          <pc:sldMk cId="694400144" sldId="260"/>
        </pc:sldMkLst>
        <pc:spChg chg="mod">
          <ac:chgData name="Andreiwid Corrêa" userId="636474de50b56a7a" providerId="LiveId" clId="{99CB1BEF-4860-45BB-B5BC-3FF0AFB49447}" dt="2019-02-05T17:56:47.665" v="45" actId="27636"/>
          <ac:spMkLst>
            <pc:docMk/>
            <pc:sldMk cId="694400144" sldId="260"/>
            <ac:spMk id="3" creationId="{C5369B3E-6DF3-43E9-B5DB-072AD912DB18}"/>
          </ac:spMkLst>
        </pc:spChg>
      </pc:sldChg>
      <pc:sldChg chg="modSp">
        <pc:chgData name="Andreiwid Corrêa" userId="636474de50b56a7a" providerId="LiveId" clId="{99CB1BEF-4860-45BB-B5BC-3FF0AFB49447}" dt="2019-02-05T18:05:30.989" v="332" actId="20577"/>
        <pc:sldMkLst>
          <pc:docMk/>
          <pc:sldMk cId="830714995" sldId="267"/>
        </pc:sldMkLst>
        <pc:spChg chg="mod">
          <ac:chgData name="Andreiwid Corrêa" userId="636474de50b56a7a" providerId="LiveId" clId="{99CB1BEF-4860-45BB-B5BC-3FF0AFB49447}" dt="2019-02-05T18:05:30.989" v="332" actId="20577"/>
          <ac:spMkLst>
            <pc:docMk/>
            <pc:sldMk cId="830714995" sldId="267"/>
            <ac:spMk id="34" creationId="{E331957F-F2A9-4C6E-896B-037F450B6E20}"/>
          </ac:spMkLst>
        </pc:spChg>
      </pc:sldChg>
      <pc:sldChg chg="modSp">
        <pc:chgData name="Andreiwid Corrêa" userId="636474de50b56a7a" providerId="LiveId" clId="{99CB1BEF-4860-45BB-B5BC-3FF0AFB49447}" dt="2019-02-05T17:59:03.256" v="106" actId="20577"/>
        <pc:sldMkLst>
          <pc:docMk/>
          <pc:sldMk cId="2316800299" sldId="268"/>
        </pc:sldMkLst>
        <pc:spChg chg="mod">
          <ac:chgData name="Andreiwid Corrêa" userId="636474de50b56a7a" providerId="LiveId" clId="{99CB1BEF-4860-45BB-B5BC-3FF0AFB49447}" dt="2019-02-05T17:59:03.256" v="106" actId="20577"/>
          <ac:spMkLst>
            <pc:docMk/>
            <pc:sldMk cId="2316800299" sldId="268"/>
            <ac:spMk id="34" creationId="{E331957F-F2A9-4C6E-896B-037F450B6E20}"/>
          </ac:spMkLst>
        </pc:spChg>
      </pc:sldChg>
      <pc:sldChg chg="add del">
        <pc:chgData name="Andreiwid Corrêa" userId="636474de50b56a7a" providerId="LiveId" clId="{99CB1BEF-4860-45BB-B5BC-3FF0AFB49447}" dt="2019-02-05T17:57:06.647" v="48" actId="2696"/>
        <pc:sldMkLst>
          <pc:docMk/>
          <pc:sldMk cId="4058548172" sldId="280"/>
        </pc:sldMkLst>
      </pc:sldChg>
      <pc:sldChg chg="addSp delSp modSp add">
        <pc:chgData name="Andreiwid Corrêa" userId="636474de50b56a7a" providerId="LiveId" clId="{99CB1BEF-4860-45BB-B5BC-3FF0AFB49447}" dt="2019-02-05T18:07:43.614" v="348" actId="207"/>
        <pc:sldMkLst>
          <pc:docMk/>
          <pc:sldMk cId="2944356423" sldId="281"/>
        </pc:sldMkLst>
        <pc:spChg chg="mod">
          <ac:chgData name="Andreiwid Corrêa" userId="636474de50b56a7a" providerId="LiveId" clId="{99CB1BEF-4860-45BB-B5BC-3FF0AFB49447}" dt="2019-02-05T18:07:17.909" v="346"/>
          <ac:spMkLst>
            <pc:docMk/>
            <pc:sldMk cId="2944356423" sldId="281"/>
            <ac:spMk id="4" creationId="{5B6D99DA-5647-40E9-9444-8F2EBA423930}"/>
          </ac:spMkLst>
        </pc:spChg>
        <pc:spChg chg="mod">
          <ac:chgData name="Andreiwid Corrêa" userId="636474de50b56a7a" providerId="LiveId" clId="{99CB1BEF-4860-45BB-B5BC-3FF0AFB49447}" dt="2019-02-05T18:07:43.614" v="348" actId="207"/>
          <ac:spMkLst>
            <pc:docMk/>
            <pc:sldMk cId="2944356423" sldId="281"/>
            <ac:spMk id="34" creationId="{E331957F-F2A9-4C6E-896B-037F450B6E20}"/>
          </ac:spMkLst>
        </pc:spChg>
        <pc:picChg chg="add mod">
          <ac:chgData name="Andreiwid Corrêa" userId="636474de50b56a7a" providerId="LiveId" clId="{99CB1BEF-4860-45BB-B5BC-3FF0AFB49447}" dt="2019-02-05T17:59:17.649" v="108" actId="1076"/>
          <ac:picMkLst>
            <pc:docMk/>
            <pc:sldMk cId="2944356423" sldId="281"/>
            <ac:picMk id="1026" creationId="{DAA603AC-DA52-4047-A8ED-2668AD9938EA}"/>
          </ac:picMkLst>
        </pc:picChg>
        <pc:picChg chg="del">
          <ac:chgData name="Andreiwid Corrêa" userId="636474de50b56a7a" providerId="LiveId" clId="{99CB1BEF-4860-45BB-B5BC-3FF0AFB49447}" dt="2019-02-05T17:58:34.160" v="49" actId="478"/>
          <ac:picMkLst>
            <pc:docMk/>
            <pc:sldMk cId="2944356423" sldId="281"/>
            <ac:picMk id="12290" creationId="{218C6B0B-9F74-4893-A7AD-60EE4AF47FA7}"/>
          </ac:picMkLst>
        </pc:picChg>
      </pc:sldChg>
      <pc:sldChg chg="addSp modSp add">
        <pc:chgData name="Andreiwid Corrêa" userId="636474de50b56a7a" providerId="LiveId" clId="{99CB1BEF-4860-45BB-B5BC-3FF0AFB49447}" dt="2019-02-05T18:07:02.636" v="345"/>
        <pc:sldMkLst>
          <pc:docMk/>
          <pc:sldMk cId="2944742370" sldId="282"/>
        </pc:sldMkLst>
        <pc:spChg chg="mod">
          <ac:chgData name="Andreiwid Corrêa" userId="636474de50b56a7a" providerId="LiveId" clId="{99CB1BEF-4860-45BB-B5BC-3FF0AFB49447}" dt="2019-02-05T18:07:02.636" v="345"/>
          <ac:spMkLst>
            <pc:docMk/>
            <pc:sldMk cId="2944742370" sldId="282"/>
            <ac:spMk id="4" creationId="{5B6D99DA-5647-40E9-9444-8F2EBA423930}"/>
          </ac:spMkLst>
        </pc:spChg>
        <pc:spChg chg="mod">
          <ac:chgData name="Andreiwid Corrêa" userId="636474de50b56a7a" providerId="LiveId" clId="{99CB1BEF-4860-45BB-B5BC-3FF0AFB49447}" dt="2019-02-05T17:58:58.240" v="97" actId="20577"/>
          <ac:spMkLst>
            <pc:docMk/>
            <pc:sldMk cId="2944742370" sldId="282"/>
            <ac:spMk id="34" creationId="{E331957F-F2A9-4C6E-896B-037F450B6E20}"/>
          </ac:spMkLst>
        </pc:spChg>
        <pc:picChg chg="add mod">
          <ac:chgData name="Andreiwid Corrêa" userId="636474de50b56a7a" providerId="LiveId" clId="{99CB1BEF-4860-45BB-B5BC-3FF0AFB49447}" dt="2019-02-05T18:06:47.479" v="344" actId="1076"/>
          <ac:picMkLst>
            <pc:docMk/>
            <pc:sldMk cId="2944742370" sldId="282"/>
            <ac:picMk id="2050" creationId="{EB44B4BB-E04D-4298-9491-F8CD1901DFA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4:31.6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1,'6986'0,"-6956"0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4:35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0,'7331'0,"-6978"0,-330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4:58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0,'4279'0,"-4240"0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5:01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0,'998'0,"6028"0,-6997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6:04.4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0,'6129'0,"-6080"0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6:08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1,'10918'0,"-10867"0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5:28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1,'10545'0,"-10511"0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12:35:31.4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1,'7037'0,"-6059"0,-907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6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7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0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6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issionaisti.com.br/" TargetMode="External"/><Relationship Id="rId2" Type="http://schemas.openxmlformats.org/officeDocument/2006/relationships/hyperlink" Target="http://carreiradet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jobs.com.br/" TargetMode="External"/><Relationship Id="rId5" Type="http://schemas.openxmlformats.org/officeDocument/2006/relationships/hyperlink" Target="http://www.catho.com.br/" TargetMode="External"/><Relationship Id="rId4" Type="http://schemas.openxmlformats.org/officeDocument/2006/relationships/hyperlink" Target="http://www.apinfo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/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DA8263-8720-434F-B06C-6400C462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4"/>
            <a:ext cx="5767566" cy="2237803"/>
          </a:xfrm>
        </p:spPr>
        <p:txBody>
          <a:bodyPr anchor="ctr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Carreira de TI sustentável em um cenário de constante transformação</a:t>
            </a:r>
            <a:endParaRPr lang="pt-B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73102" y="3763107"/>
            <a:ext cx="5768442" cy="17097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Andreiwid Sheffer Corrêa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Campus Campinas, IFSP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24BA3-EF38-D6AD-165D-42321660539A}"/>
              </a:ext>
            </a:extLst>
          </p:cNvPr>
          <p:cNvSpPr txBox="1"/>
          <p:nvPr/>
        </p:nvSpPr>
        <p:spPr>
          <a:xfrm>
            <a:off x="7759412" y="1712977"/>
            <a:ext cx="41706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ENCITEC 2023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Encontro Científico Tecnológico de Informática do Pantanal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IFMS – Campus Corumbá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02 a 04 de outubro de 2023</a:t>
            </a:r>
          </a:p>
        </p:txBody>
      </p:sp>
    </p:spTree>
    <p:extLst>
      <p:ext uri="{BB962C8B-B14F-4D97-AF65-F5344CB8AC3E}">
        <p14:creationId xmlns:p14="http://schemas.microsoft.com/office/powerpoint/2010/main" val="231372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Algumas (principais) especializações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9570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Analista/Técnico de Suporte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Administrador de Banco de Dados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Administrador de Redes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Analista de Segurança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Analista/Programador (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Analista de Requisitos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Analista de Testes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Scrum Master,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recentes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9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Algumas (principais) especializações</a:t>
            </a:r>
            <a:endParaRPr lang="pt-BR" sz="2800" b="1" dirty="0">
              <a:solidFill>
                <a:srgbClr val="FFFFFF"/>
              </a:solidFill>
              <a:latin typeface="TypewriterScribbled" panose="0200060603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9570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TypewriterScribbled" panose="02000606030000020004" pitchFamily="2" charset="0"/>
              </a:rPr>
              <a:t>Multidisciplinar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(+ experiência)</a:t>
            </a:r>
          </a:p>
          <a:p>
            <a:pPr lvl="1"/>
            <a:r>
              <a:rPr lang="pt-BR" dirty="0">
                <a:latin typeface="TypewriterScribbled" panose="02000606030000020004" pitchFamily="2" charset="0"/>
              </a:rPr>
              <a:t>Analista/Gerente de Projetos</a:t>
            </a:r>
          </a:p>
          <a:p>
            <a:pPr lvl="1"/>
            <a:r>
              <a:rPr lang="pt-BR" dirty="0">
                <a:latin typeface="TypewriterScribbled" panose="02000606030000020004" pitchFamily="2" charset="0"/>
              </a:rPr>
              <a:t>Analista de Qualidade</a:t>
            </a:r>
          </a:p>
          <a:p>
            <a:pPr lvl="1"/>
            <a:r>
              <a:rPr lang="pt-BR" dirty="0">
                <a:latin typeface="TypewriterScribbled" panose="02000606030000020004" pitchFamily="2" charset="0"/>
              </a:rPr>
              <a:t>Analista de Governança de TI</a:t>
            </a:r>
          </a:p>
          <a:p>
            <a:pPr lvl="1"/>
            <a:endParaRPr lang="pt-BR" dirty="0">
              <a:latin typeface="TypewriterScribbled" panose="02000606030000020004" pitchFamily="2" charset="0"/>
            </a:endParaRPr>
          </a:p>
          <a:p>
            <a:r>
              <a:rPr lang="pt-BR" sz="2400" dirty="0">
                <a:latin typeface="TypewriterScribbled" panose="02000606030000020004" pitchFamily="2" charset="0"/>
              </a:rPr>
              <a:t>Estas admitem, ainda, especializações de acordo com: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Tecnologia (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Linux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Android</a:t>
            </a:r>
            <a:r>
              <a:rPr lang="pt-BR" sz="2000" dirty="0">
                <a:latin typeface="TypewriterScribbled" panose="02000606030000020004" pitchFamily="2" charset="0"/>
              </a:rPr>
              <a:t>...) 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Produto (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Oracle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SAP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Microsoft</a:t>
            </a:r>
            <a:r>
              <a:rPr lang="pt-BR" sz="2000" dirty="0">
                <a:latin typeface="TypewriterScribbled" panose="02000606030000020004" pitchFamily="2" charset="0"/>
              </a:rPr>
              <a:t>...)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Linguagem (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Java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C#</a:t>
            </a:r>
            <a:r>
              <a:rPr lang="pt-BR" sz="2000" dirty="0">
                <a:latin typeface="TypewriterScribbled" panose="02000606030000020004" pitchFamily="2" charset="0"/>
              </a:rPr>
              <a:t>...)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Padrão (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ISO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ANSI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NBR</a:t>
            </a:r>
            <a:r>
              <a:rPr lang="pt-BR" sz="2000" dirty="0">
                <a:latin typeface="TypewriterScribbled" panose="02000606030000020004" pitchFamily="2" charset="0"/>
              </a:rPr>
              <a:t>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Metodologias (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Scrum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XP</a:t>
            </a:r>
            <a:r>
              <a:rPr lang="pt-BR" sz="2000" dirty="0">
                <a:latin typeface="TypewriterScribbled" panose="02000606030000020004" pitchFamily="2" charset="0"/>
              </a:rPr>
              <a:t>...)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Boas práticas (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PMI</a:t>
            </a:r>
            <a:r>
              <a:rPr lang="pt-BR" sz="2000" dirty="0">
                <a:latin typeface="TypewriterScribbled" panose="02000606030000020004" pitchFamily="2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TypewriterScribbled" panose="02000606030000020004" pitchFamily="2" charset="0"/>
              </a:rPr>
              <a:t>COBIT, ITIL</a:t>
            </a:r>
            <a:r>
              <a:rPr lang="pt-BR" sz="2000" dirty="0">
                <a:latin typeface="TypewriterScribbled" panose="02000606030000020004" pitchFamily="2" charset="0"/>
              </a:rPr>
              <a:t>...)</a:t>
            </a:r>
            <a:endParaRPr lang="pt-BR" dirty="0">
              <a:latin typeface="TypewriterScribbled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Algumas (principais) especializações</a:t>
            </a:r>
            <a:endParaRPr lang="pt-BR" sz="2800" b="1" dirty="0">
              <a:solidFill>
                <a:srgbClr val="FFFFFF"/>
              </a:solidFill>
              <a:latin typeface="TypewriterScribbled" panose="0200060603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596849"/>
            <a:ext cx="6281928" cy="5608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TypewriterScribbled" panose="02000606030000020004" pitchFamily="2" charset="0"/>
              </a:rPr>
              <a:t>Full-</a:t>
            </a:r>
            <a:r>
              <a:rPr lang="pt-BR" sz="2400" dirty="0" err="1">
                <a:latin typeface="TypewriterScribbled" panose="02000606030000020004" pitchFamily="2" charset="0"/>
              </a:rPr>
              <a:t>Stack</a:t>
            </a:r>
            <a:r>
              <a:rPr lang="pt-BR" sz="2400" dirty="0">
                <a:latin typeface="TypewriterScribbled" panose="02000606030000020004" pitchFamily="2" charset="0"/>
              </a:rPr>
              <a:t> </a:t>
            </a:r>
            <a:r>
              <a:rPr lang="pt-BR" sz="2400" dirty="0" err="1">
                <a:latin typeface="TypewriterScribbled" panose="02000606030000020004" pitchFamily="2" charset="0"/>
              </a:rPr>
              <a:t>developer</a:t>
            </a:r>
            <a:endParaRPr lang="pt-BR" sz="2400" dirty="0">
              <a:latin typeface="TypewriterScribbled" panose="02000606030000020004" pitchFamily="2" charset="0"/>
            </a:endParaRPr>
          </a:p>
          <a:p>
            <a:r>
              <a:rPr lang="pt-BR" sz="2400" dirty="0">
                <a:latin typeface="TypewriterScribbled" panose="02000606030000020004" pitchFamily="2" charset="0"/>
              </a:rPr>
              <a:t>Ênfase nas tecnologias empregadas desde o </a:t>
            </a:r>
            <a:r>
              <a:rPr lang="pt-BR" sz="2400" dirty="0" err="1">
                <a:solidFill>
                  <a:srgbClr val="FF0000"/>
                </a:solidFill>
                <a:latin typeface="TypewriterScribbled" panose="02000606030000020004" pitchFamily="2" charset="0"/>
              </a:rPr>
              <a:t>back-end</a:t>
            </a:r>
            <a:r>
              <a:rPr lang="pt-BR" sz="2400" dirty="0">
                <a:latin typeface="TypewriterScribbled" panose="02000606030000020004" pitchFamily="2" charset="0"/>
              </a:rPr>
              <a:t> ao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front-</a:t>
            </a:r>
            <a:r>
              <a:rPr lang="pt-BR" sz="2400" dirty="0" err="1">
                <a:solidFill>
                  <a:srgbClr val="FF0000"/>
                </a:solidFill>
                <a:latin typeface="TypewriterScribbled" panose="02000606030000020004" pitchFamily="2" charset="0"/>
              </a:rPr>
              <a:t>end</a:t>
            </a:r>
            <a:endParaRPr lang="pt-BR" sz="2400" dirty="0">
              <a:solidFill>
                <a:srgbClr val="FF0000"/>
              </a:solidFill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pic>
        <p:nvPicPr>
          <p:cNvPr id="2056" name="Picture 8" descr="full-stack">
            <a:extLst>
              <a:ext uri="{FF2B5EF4-FFF2-40B4-BE49-F238E27FC236}">
                <a16:creationId xmlns:a16="http://schemas.microsoft.com/office/drawing/2014/main" id="{C532B1D8-8DE8-418D-80FB-9F7C4921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5" y="1618561"/>
            <a:ext cx="6485050" cy="49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6D99DA-5647-40E9-9444-8F2EBA423930}"/>
              </a:ext>
            </a:extLst>
          </p:cNvPr>
          <p:cNvSpPr txBox="1"/>
          <p:nvPr/>
        </p:nvSpPr>
        <p:spPr>
          <a:xfrm>
            <a:off x="5430191" y="6556420"/>
            <a:ext cx="3671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https://www.sitepoint.com/full-stack-developer/</a:t>
            </a:r>
          </a:p>
        </p:txBody>
      </p:sp>
    </p:spTree>
    <p:extLst>
      <p:ext uri="{BB962C8B-B14F-4D97-AF65-F5344CB8AC3E}">
        <p14:creationId xmlns:p14="http://schemas.microsoft.com/office/powerpoint/2010/main" val="83071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Algumas (principais) especializações</a:t>
            </a:r>
            <a:endParaRPr lang="pt-BR" sz="2800" b="1" dirty="0">
              <a:solidFill>
                <a:srgbClr val="FFFFFF"/>
              </a:solidFill>
              <a:latin typeface="TypewriterScribbled" panose="0200060603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9570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TypewriterScribbled" panose="02000606030000020004" pitchFamily="2" charset="0"/>
              </a:rPr>
              <a:t>Full-</a:t>
            </a:r>
            <a:r>
              <a:rPr lang="pt-BR" sz="2400" dirty="0" err="1">
                <a:latin typeface="TypewriterScribbled" panose="02000606030000020004" pitchFamily="2" charset="0"/>
              </a:rPr>
              <a:t>stack</a:t>
            </a:r>
            <a:r>
              <a:rPr lang="pt-BR" sz="2400" dirty="0">
                <a:latin typeface="TypewriterScribbled" panose="02000606030000020004" pitchFamily="2" charset="0"/>
              </a:rPr>
              <a:t> visão das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tecnologias</a:t>
            </a:r>
            <a:r>
              <a:rPr lang="pt-BR" sz="2400" dirty="0">
                <a:latin typeface="TypewriterScribbled" panose="02000606030000020004" pitchFamily="2" charset="0"/>
              </a:rPr>
              <a:t>  e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produtos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6D99DA-5647-40E9-9444-8F2EBA423930}"/>
              </a:ext>
            </a:extLst>
          </p:cNvPr>
          <p:cNvSpPr txBox="1"/>
          <p:nvPr/>
        </p:nvSpPr>
        <p:spPr>
          <a:xfrm>
            <a:off x="6056100" y="6291669"/>
            <a:ext cx="329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https://devopedia.org/full-stack-developer</a:t>
            </a:r>
          </a:p>
        </p:txBody>
      </p:sp>
      <p:pic>
        <p:nvPicPr>
          <p:cNvPr id="4098" name="Picture 2" descr="Technologies relevant to a Full Stack Developer. Source: SoftLogic 2020.">
            <a:extLst>
              <a:ext uri="{FF2B5EF4-FFF2-40B4-BE49-F238E27FC236}">
                <a16:creationId xmlns:a16="http://schemas.microsoft.com/office/drawing/2014/main" id="{ADB3DCD0-6B40-1A53-22A1-4FBDA652E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8" b="4393"/>
          <a:stretch/>
        </p:blipFill>
        <p:spPr bwMode="auto">
          <a:xfrm>
            <a:off x="4736558" y="1952881"/>
            <a:ext cx="6947444" cy="43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0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Algumas (principais) especializações</a:t>
            </a:r>
            <a:endParaRPr lang="pt-BR" sz="2800" b="1" dirty="0">
              <a:solidFill>
                <a:srgbClr val="FFFFFF"/>
              </a:solidFill>
              <a:latin typeface="TypewriterScribbled" panose="0200060603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442913"/>
            <a:ext cx="6281928" cy="5762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TypewriterScribbled" panose="02000606030000020004" pitchFamily="2" charset="0"/>
              </a:rPr>
              <a:t>Profissional </a:t>
            </a:r>
            <a:r>
              <a:rPr lang="pt-BR" sz="2400" dirty="0" err="1">
                <a:latin typeface="TypewriterScribbled" panose="02000606030000020004" pitchFamily="2" charset="0"/>
              </a:rPr>
              <a:t>DevOps</a:t>
            </a:r>
            <a:endParaRPr lang="pt-BR" sz="2400" dirty="0">
              <a:latin typeface="TypewriterScribbled" panose="02000606030000020004" pitchFamily="2" charset="0"/>
            </a:endParaRPr>
          </a:p>
          <a:p>
            <a:r>
              <a:rPr lang="pt-BR" sz="2400" dirty="0">
                <a:latin typeface="TypewriterScribbled" panose="02000606030000020004" pitchFamily="2" charset="0"/>
              </a:rPr>
              <a:t>Ênfase no envolvimento dos processos de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desenvolvimento</a:t>
            </a:r>
            <a:r>
              <a:rPr lang="pt-BR" sz="2400" dirty="0">
                <a:latin typeface="TypewriterScribbled" panose="02000606030000020004" pitchFamily="2" charset="0"/>
              </a:rPr>
              <a:t> e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implantação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6D99DA-5647-40E9-9444-8F2EBA423930}"/>
              </a:ext>
            </a:extLst>
          </p:cNvPr>
          <p:cNvSpPr txBox="1"/>
          <p:nvPr/>
        </p:nvSpPr>
        <p:spPr>
          <a:xfrm>
            <a:off x="4762155" y="5730584"/>
            <a:ext cx="684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https://www.computerworld.com.pt/2017/09/29/open-source-e-opcao-mais-popular-para-devops/</a:t>
            </a:r>
          </a:p>
        </p:txBody>
      </p:sp>
      <p:pic>
        <p:nvPicPr>
          <p:cNvPr id="1026" name="Picture 2" descr="Resultado de imagem para DevOps">
            <a:extLst>
              <a:ext uri="{FF2B5EF4-FFF2-40B4-BE49-F238E27FC236}">
                <a16:creationId xmlns:a16="http://schemas.microsoft.com/office/drawing/2014/main" id="{DAA603AC-DA52-4047-A8ED-2668AD99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2326507"/>
            <a:ext cx="6858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35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Algumas (principais) especializações</a:t>
            </a:r>
            <a:endParaRPr lang="pt-BR" sz="2800" b="1" dirty="0">
              <a:solidFill>
                <a:srgbClr val="FFFFFF"/>
              </a:solidFill>
              <a:latin typeface="TypewriterScribbled" panose="0200060603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9570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latin typeface="TypewriterScribbled" panose="02000606030000020004" pitchFamily="2" charset="0"/>
              </a:rPr>
              <a:t>DevOps</a:t>
            </a:r>
            <a:r>
              <a:rPr lang="pt-BR" sz="2400" dirty="0">
                <a:latin typeface="TypewriterScribbled" panose="02000606030000020004" pitchFamily="2" charset="0"/>
              </a:rPr>
              <a:t> visão das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tecnologias</a:t>
            </a:r>
            <a:r>
              <a:rPr lang="pt-BR" sz="2400" dirty="0">
                <a:latin typeface="TypewriterScribbled" panose="02000606030000020004" pitchFamily="2" charset="0"/>
              </a:rPr>
              <a:t> e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produtos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6D99DA-5647-40E9-9444-8F2EBA423930}"/>
              </a:ext>
            </a:extLst>
          </p:cNvPr>
          <p:cNvSpPr txBox="1"/>
          <p:nvPr/>
        </p:nvSpPr>
        <p:spPr>
          <a:xfrm>
            <a:off x="5026728" y="5928729"/>
            <a:ext cx="3521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https://www.csglobalit.com/solucoes/devops/</a:t>
            </a:r>
          </a:p>
        </p:txBody>
      </p:sp>
      <p:pic>
        <p:nvPicPr>
          <p:cNvPr id="7" name="Imagem 6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99B7F096-4DA0-BEB2-1B51-A041C85D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76" y="2111086"/>
            <a:ext cx="6982712" cy="39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4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Roadmap</a:t>
            </a: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 do profissional de TI</a:t>
            </a:r>
            <a:endParaRPr lang="pt-BR" sz="2800" b="1" dirty="0">
              <a:solidFill>
                <a:srgbClr val="FFFFFF"/>
              </a:solidFill>
              <a:latin typeface="TypewriterScribbled" panose="0200060603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9570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TypewriterScribbled" panose="02000606030000020004" pitchFamily="2" charset="0"/>
              </a:rPr>
              <a:t>Qual é o </a:t>
            </a:r>
            <a:r>
              <a:rPr lang="pt-BR" sz="2400" dirty="0" err="1">
                <a:solidFill>
                  <a:srgbClr val="FF0000"/>
                </a:solidFill>
                <a:latin typeface="TypewriterScribbled" panose="02000606030000020004" pitchFamily="2" charset="0"/>
              </a:rPr>
              <a:t>roadmap</a:t>
            </a:r>
            <a:r>
              <a:rPr lang="pt-BR" sz="2400" dirty="0">
                <a:latin typeface="TypewriterScribbled" panose="02000606030000020004" pitchFamily="2" charset="0"/>
              </a:rPr>
              <a:t> de formação/especialização indicado para um profissional de TI?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  <a:p>
            <a:r>
              <a:rPr lang="pt-BR" sz="2400" dirty="0">
                <a:latin typeface="TypewriterScribbled" panose="02000606030000020004" pitchFamily="2" charset="0"/>
              </a:rPr>
              <a:t>Algumas opções: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Curso técnico ou superior regular?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Pós-graduação?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Certificações?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Estágio/Emprego?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5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Curso técnico ou superior regular</a:t>
            </a:r>
            <a:endParaRPr lang="pt-BR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ypewriterScribbled" panose="0200060603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400" dirty="0">
                <a:latin typeface="TypewriterScribbled" panose="02000606030000020004" pitchFamily="2" charset="0"/>
              </a:rPr>
              <a:t>O grau de escolaridade continua sendo essencial, apesar de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teoricamente</a:t>
            </a:r>
            <a:r>
              <a:rPr lang="pt-BR" sz="2400" dirty="0">
                <a:latin typeface="TypewriterScribbled" panose="02000606030000020004" pitchFamily="2" charset="0"/>
              </a:rPr>
              <a:t> não ser necessário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  <a:p>
            <a:r>
              <a:rPr lang="pt-BR" sz="2400" dirty="0">
                <a:latin typeface="TypewriterScribbled" panose="02000606030000020004" pitchFamily="2" charset="0"/>
              </a:rPr>
              <a:t>Curso técnico: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Entrada </a:t>
            </a:r>
            <a:r>
              <a:rPr lang="pt-BR" sz="2000" dirty="0" err="1">
                <a:latin typeface="TypewriterScribbled" panose="02000606030000020004" pitchFamily="2" charset="0"/>
              </a:rPr>
              <a:t>super</a:t>
            </a:r>
            <a:r>
              <a:rPr lang="pt-BR" sz="2000" dirty="0">
                <a:latin typeface="TypewriterScribbled" panose="02000606030000020004" pitchFamily="2" charset="0"/>
              </a:rPr>
              <a:t> rápida no mundo do trabalho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Permite conhecer a área</a:t>
            </a:r>
          </a:p>
          <a:p>
            <a:pPr lvl="1"/>
            <a:endParaRPr lang="pt-BR" sz="2000" dirty="0">
              <a:latin typeface="TypewriterScribbled" panose="02000606030000020004" pitchFamily="2" charset="0"/>
            </a:endParaRPr>
          </a:p>
          <a:p>
            <a:r>
              <a:rPr lang="pt-BR" sz="2400" dirty="0">
                <a:latin typeface="TypewriterScribbled" panose="02000606030000020004" pitchFamily="2" charset="0"/>
              </a:rPr>
              <a:t>Curso de tecnologia: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Responde mais rapidamente às demandas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Permite continuar os estudos na pós-graduação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A64C055-DD92-458D-901E-47C89E47DBDA}"/>
              </a:ext>
            </a:extLst>
          </p:cNvPr>
          <p:cNvSpPr txBox="1"/>
          <p:nvPr/>
        </p:nvSpPr>
        <p:spPr>
          <a:xfrm>
            <a:off x="-42598" y="6506198"/>
            <a:ext cx="662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https://www.apinfo2.com/apinfo/informacao/p21escola.cfm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B0679-B2B0-1E99-EC1F-2DA072CC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" y="3446"/>
            <a:ext cx="9654136" cy="648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Direita 1">
            <a:extLst>
              <a:ext uri="{FF2B5EF4-FFF2-40B4-BE49-F238E27FC236}">
                <a16:creationId xmlns:a16="http://schemas.microsoft.com/office/drawing/2014/main" id="{77CCF8C8-CB64-D935-8495-E8557C0CD5A2}"/>
              </a:ext>
            </a:extLst>
          </p:cNvPr>
          <p:cNvSpPr/>
          <p:nvPr/>
        </p:nvSpPr>
        <p:spPr>
          <a:xfrm>
            <a:off x="9040327" y="4941276"/>
            <a:ext cx="220375" cy="30646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D2517D-F8D8-E22F-3C41-297F13B9036E}"/>
              </a:ext>
            </a:extLst>
          </p:cNvPr>
          <p:cNvSpPr txBox="1"/>
          <p:nvPr/>
        </p:nvSpPr>
        <p:spPr>
          <a:xfrm>
            <a:off x="9260702" y="4802122"/>
            <a:ext cx="1808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ypewriterScribbled" panose="02000606030000020004" pitchFamily="2" charset="0"/>
              </a:rPr>
              <a:t>Pós-graduação = 35,9%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3969F4-2A4A-2609-8EEC-24449B9E2BE4}"/>
              </a:ext>
            </a:extLst>
          </p:cNvPr>
          <p:cNvSpPr txBox="1"/>
          <p:nvPr/>
        </p:nvSpPr>
        <p:spPr>
          <a:xfrm>
            <a:off x="9709733" y="2055878"/>
            <a:ext cx="252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TypewriterScribbled" panose="02000606030000020004" pitchFamily="2" charset="0"/>
              </a:defRPr>
            </a:lvl1pPr>
          </a:lstStyle>
          <a:p>
            <a:r>
              <a:rPr lang="pt-BR" b="1" dirty="0"/>
              <a:t>Destaques:</a:t>
            </a:r>
          </a:p>
          <a:p>
            <a:r>
              <a:rPr lang="pt-BR" dirty="0"/>
              <a:t>+ pós-graduação</a:t>
            </a:r>
          </a:p>
          <a:p>
            <a:r>
              <a:rPr lang="pt-BR" dirty="0"/>
              <a:t>+ superior completo</a:t>
            </a:r>
          </a:p>
        </p:txBody>
      </p:sp>
    </p:spTree>
    <p:extLst>
      <p:ext uri="{BB962C8B-B14F-4D97-AF65-F5344CB8AC3E}">
        <p14:creationId xmlns:p14="http://schemas.microsoft.com/office/powerpoint/2010/main" val="77983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Pós-graduação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400" dirty="0">
                <a:latin typeface="TypewriterScribbled" panose="02000606030000020004" pitchFamily="2" charset="0"/>
              </a:rPr>
              <a:t>Indicado para profissionais que buscam uma </a:t>
            </a:r>
            <a:r>
              <a:rPr lang="pt-BR" sz="2400" dirty="0">
                <a:solidFill>
                  <a:srgbClr val="FF0000"/>
                </a:solidFill>
                <a:latin typeface="TypewriterScribbled" panose="02000606030000020004" pitchFamily="2" charset="0"/>
              </a:rPr>
              <a:t>especialização</a:t>
            </a:r>
            <a:r>
              <a:rPr lang="pt-BR" sz="2400" dirty="0">
                <a:latin typeface="TypewriterScribbled" panose="02000606030000020004" pitchFamily="2" charset="0"/>
              </a:rPr>
              <a:t> fora do ambiente de trabalho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Recém-formados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Que já estejam trabalhando</a:t>
            </a:r>
          </a:p>
          <a:p>
            <a:pPr lvl="1"/>
            <a:endParaRPr lang="pt-BR" sz="2000" dirty="0">
              <a:latin typeface="TypewriterScribbled" panose="02000606030000020004" pitchFamily="2" charset="0"/>
            </a:endParaRPr>
          </a:p>
          <a:p>
            <a:r>
              <a:rPr lang="pt-BR" sz="2400" dirty="0">
                <a:latin typeface="TypewriterScribbled" panose="02000606030000020004" pitchFamily="2" charset="0"/>
              </a:rPr>
              <a:t>Níveis e variantes: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Aperfeiçoamento (min. 180h)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Especialização (min. 360h + TCC)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MBA (</a:t>
            </a:r>
            <a:r>
              <a:rPr lang="pt-BR" sz="1600" dirty="0">
                <a:latin typeface="TypewriterScribbled" panose="02000606030000020004" pitchFamily="2" charset="0"/>
              </a:rPr>
              <a:t>normalmente mesmo que especialização</a:t>
            </a:r>
            <a:r>
              <a:rPr lang="pt-BR" sz="2000" dirty="0">
                <a:latin typeface="TypewriterScribbled" panose="02000606030000020004" pitchFamily="2" charset="0"/>
              </a:rPr>
              <a:t>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Mestrado/Mestrado Profissional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Doutorado/Doutorado Profissional</a:t>
            </a: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8B20131-D7D3-1BC4-24CB-F5B027FAC189}"/>
              </a:ext>
            </a:extLst>
          </p:cNvPr>
          <p:cNvGrpSpPr/>
          <p:nvPr/>
        </p:nvGrpSpPr>
        <p:grpSpPr>
          <a:xfrm>
            <a:off x="378114" y="358356"/>
            <a:ext cx="10324750" cy="3483048"/>
            <a:chOff x="378114" y="358356"/>
            <a:chExt cx="10324750" cy="348304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CFF0DA8-4FA2-DC66-4964-459108ED8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14" y="358356"/>
              <a:ext cx="10324750" cy="348304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0BD3CED5-20F8-29A6-C0A2-7446B8EDABF3}"/>
                    </a:ext>
                  </a:extLst>
                </p14:cNvPr>
                <p14:cNvContentPartPr/>
                <p14:nvPr/>
              </p14:nvContentPartPr>
              <p14:xfrm>
                <a:off x="6895820" y="1230140"/>
                <a:ext cx="2526120" cy="3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0BD3CED5-20F8-29A6-C0A2-7446B8EDAB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41820" y="1122500"/>
                  <a:ext cx="2633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3E2BEAD1-6C68-56BD-D63F-0C3330E4464D}"/>
                    </a:ext>
                  </a:extLst>
                </p14:cNvPr>
                <p14:cNvContentPartPr/>
                <p14:nvPr/>
              </p14:nvContentPartPr>
              <p14:xfrm>
                <a:off x="812540" y="1712900"/>
                <a:ext cx="277488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3E2BEAD1-6C68-56BD-D63F-0C3330E446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900" y="1604900"/>
                  <a:ext cx="28825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FF31D2-9BFA-3040-280E-D3EF36171BEA}"/>
              </a:ext>
            </a:extLst>
          </p:cNvPr>
          <p:cNvGrpSpPr/>
          <p:nvPr/>
        </p:nvGrpSpPr>
        <p:grpSpPr>
          <a:xfrm>
            <a:off x="1386114" y="1048778"/>
            <a:ext cx="9316750" cy="4096322"/>
            <a:chOff x="1679636" y="1048778"/>
            <a:chExt cx="9316750" cy="409632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2B49557-F1AC-7E8F-34DA-03AB1DC2E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9636" y="1048778"/>
              <a:ext cx="9316750" cy="409632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F282036-010C-E1F2-8E03-05C890EEC7D0}"/>
                    </a:ext>
                  </a:extLst>
                </p14:cNvPr>
                <p14:cNvContentPartPr/>
                <p14:nvPr/>
              </p14:nvContentPartPr>
              <p14:xfrm>
                <a:off x="6832460" y="2297180"/>
                <a:ext cx="1554840" cy="3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F282036-010C-E1F2-8E03-05C890EEC7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8460" y="2189180"/>
                  <a:ext cx="1662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F520282-6F2D-FA95-C646-2CE8312ABBE9}"/>
                    </a:ext>
                  </a:extLst>
                </p14:cNvPr>
                <p14:cNvContentPartPr/>
                <p14:nvPr/>
              </p14:nvContentPartPr>
              <p14:xfrm>
                <a:off x="1968140" y="2855900"/>
                <a:ext cx="2899440" cy="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F520282-6F2D-FA95-C646-2CE8312AB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4140" y="2747900"/>
                  <a:ext cx="300708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299360F-4456-2EC4-CC7E-4DBA0FE722A0}"/>
              </a:ext>
            </a:extLst>
          </p:cNvPr>
          <p:cNvGrpSpPr/>
          <p:nvPr/>
        </p:nvGrpSpPr>
        <p:grpSpPr>
          <a:xfrm>
            <a:off x="913737" y="1712900"/>
            <a:ext cx="10900149" cy="3313964"/>
            <a:chOff x="1104899" y="2415373"/>
            <a:chExt cx="10900149" cy="3313964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157A1D4-63F9-AAA4-7B7E-1136A7D95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04899" y="2415373"/>
              <a:ext cx="10900149" cy="331396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45D7808-2049-0705-63F6-5C02593BB424}"/>
                    </a:ext>
                  </a:extLst>
                </p14:cNvPr>
                <p14:cNvContentPartPr/>
                <p14:nvPr/>
              </p14:nvContentPartPr>
              <p14:xfrm>
                <a:off x="7416480" y="3554420"/>
                <a:ext cx="2224080" cy="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45D7808-2049-0705-63F6-5C02593BB4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62480" y="3446420"/>
                  <a:ext cx="233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8A628747-A387-02BE-20EF-7F8FF868D006}"/>
                    </a:ext>
                  </a:extLst>
                </p14:cNvPr>
                <p14:cNvContentPartPr/>
                <p14:nvPr/>
              </p14:nvContentPartPr>
              <p14:xfrm>
                <a:off x="1307640" y="4176500"/>
                <a:ext cx="394920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8A628747-A387-02BE-20EF-7F8FF868D0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53640" y="4068860"/>
                  <a:ext cx="40568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D87EEC9-7644-6F68-AD29-3C9C1C305543}"/>
              </a:ext>
            </a:extLst>
          </p:cNvPr>
          <p:cNvGrpSpPr/>
          <p:nvPr/>
        </p:nvGrpSpPr>
        <p:grpSpPr>
          <a:xfrm>
            <a:off x="1960677" y="2112580"/>
            <a:ext cx="9297698" cy="3839111"/>
            <a:chOff x="2300951" y="1970111"/>
            <a:chExt cx="9297698" cy="383911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AE24360-1E68-7615-7040-E1046D7C4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00951" y="1970111"/>
              <a:ext cx="9297698" cy="383911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78239F-9D1C-46B7-5E12-847EE5ADB21C}"/>
                    </a:ext>
                  </a:extLst>
                </p14:cNvPr>
                <p14:cNvContentPartPr/>
                <p14:nvPr/>
              </p14:nvContentPartPr>
              <p14:xfrm>
                <a:off x="5295260" y="2614460"/>
                <a:ext cx="380880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78239F-9D1C-46B7-5E12-847EE5ADB2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41620" y="2506820"/>
                  <a:ext cx="3916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81916D99-D938-6182-C183-665A1492F218}"/>
                    </a:ext>
                  </a:extLst>
                </p14:cNvPr>
                <p14:cNvContentPartPr/>
                <p14:nvPr/>
              </p14:nvContentPartPr>
              <p14:xfrm>
                <a:off x="2666540" y="3249500"/>
                <a:ext cx="291132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81916D99-D938-6182-C183-665A1492F2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2540" y="3141860"/>
                  <a:ext cx="301896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9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Certificações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 lnSpcReduction="10000"/>
          </a:bodyPr>
          <a:lstStyle/>
          <a:p>
            <a:r>
              <a:rPr lang="pt-BR" dirty="0">
                <a:latin typeface="TypewriterScribbled" panose="02000606030000020004" pitchFamily="2" charset="0"/>
              </a:rPr>
              <a:t>Conquistou mais espaço no contexto da falta de pessoal qualificado</a:t>
            </a:r>
          </a:p>
          <a:p>
            <a:endParaRPr lang="pt-BR" dirty="0">
              <a:latin typeface="TypewriterScribbled" panose="02000606030000020004" pitchFamily="2" charset="0"/>
            </a:endParaRPr>
          </a:p>
          <a:p>
            <a:r>
              <a:rPr lang="pt-BR" dirty="0">
                <a:latin typeface="TypewriterScribbled" panose="02000606030000020004" pitchFamily="2" charset="0"/>
              </a:rPr>
              <a:t>Permite </a:t>
            </a:r>
            <a:r>
              <a:rPr lang="pt-BR" dirty="0">
                <a:solidFill>
                  <a:srgbClr val="FF0000"/>
                </a:solidFill>
                <a:latin typeface="TypewriterScribbled" panose="02000606030000020004" pitchFamily="2" charset="0"/>
              </a:rPr>
              <a:t>destacar</a:t>
            </a:r>
            <a:r>
              <a:rPr lang="pt-BR" dirty="0">
                <a:latin typeface="TypewriterScribbled" panose="02000606030000020004" pitchFamily="2" charset="0"/>
              </a:rPr>
              <a:t> e </a:t>
            </a:r>
            <a:r>
              <a:rPr lang="pt-BR" dirty="0">
                <a:solidFill>
                  <a:srgbClr val="FF0000"/>
                </a:solidFill>
                <a:latin typeface="TypewriterScribbled" panose="02000606030000020004" pitchFamily="2" charset="0"/>
              </a:rPr>
              <a:t>reconhecer</a:t>
            </a:r>
            <a:r>
              <a:rPr lang="pt-BR" dirty="0">
                <a:latin typeface="TypewriterScribbled" panose="02000606030000020004" pitchFamily="2" charset="0"/>
              </a:rPr>
              <a:t> as habilidades do profissional</a:t>
            </a:r>
          </a:p>
          <a:p>
            <a:endParaRPr lang="pt-BR" dirty="0">
              <a:latin typeface="TypewriterScribbled" panose="02000606030000020004" pitchFamily="2" charset="0"/>
            </a:endParaRPr>
          </a:p>
          <a:p>
            <a:r>
              <a:rPr lang="pt-BR" dirty="0">
                <a:latin typeface="TypewriterScribbled" panose="02000606030000020004" pitchFamily="2" charset="0"/>
              </a:rPr>
              <a:t>Pontos para reflexão:</a:t>
            </a:r>
          </a:p>
          <a:p>
            <a:pPr lvl="1"/>
            <a:r>
              <a:rPr lang="pt-BR" dirty="0">
                <a:latin typeface="TypewriterScribbled" panose="02000606030000020004" pitchFamily="2" charset="0"/>
              </a:rPr>
              <a:t>Certificação é mais importante que um curso técnico/nível superior?</a:t>
            </a:r>
          </a:p>
          <a:p>
            <a:pPr lvl="1"/>
            <a:r>
              <a:rPr lang="pt-BR" dirty="0">
                <a:latin typeface="TypewriterScribbled" panose="02000606030000020004" pitchFamily="2" charset="0"/>
              </a:rPr>
              <a:t>Certificação é uma garantia para aumento salarial?</a:t>
            </a:r>
          </a:p>
          <a:p>
            <a:pPr lvl="1"/>
            <a:r>
              <a:rPr lang="pt-BR" dirty="0">
                <a:latin typeface="TypewriterScribbled" panose="02000606030000020004" pitchFamily="2" charset="0"/>
              </a:rPr>
              <a:t>Certificação se tornou um mercado (empresas </a:t>
            </a:r>
            <a:r>
              <a:rPr lang="pt-BR" dirty="0">
                <a:solidFill>
                  <a:srgbClr val="FF0000"/>
                </a:solidFill>
                <a:latin typeface="TypewriterScribbled" panose="02000606030000020004" pitchFamily="2" charset="0"/>
              </a:rPr>
              <a:t>ganhando dinheiro</a:t>
            </a:r>
            <a:r>
              <a:rPr lang="pt-BR" dirty="0">
                <a:latin typeface="TypewriterScribbled" panose="02000606030000020004" pitchFamily="2" charset="0"/>
              </a:rPr>
              <a:t> com isso)?</a:t>
            </a:r>
            <a:endParaRPr lang="pt-BR" sz="2800" dirty="0">
              <a:latin typeface="TypewriterScribbled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0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F2F7AF2-DD56-4491-829D-1177B3FC59D7}"/>
              </a:ext>
            </a:extLst>
          </p:cNvPr>
          <p:cNvSpPr txBox="1"/>
          <p:nvPr/>
        </p:nvSpPr>
        <p:spPr>
          <a:xfrm>
            <a:off x="1135535" y="6488668"/>
            <a:ext cx="923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Exibição das 10 primeiras. Fonte: https://www.apinfo2.com/apinfo/informacao/p21certificaf.cfm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006FC5-422A-8CC2-EE18-9E291208C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358"/>
          <a:stretch/>
        </p:blipFill>
        <p:spPr bwMode="auto">
          <a:xfrm>
            <a:off x="1355420" y="87923"/>
            <a:ext cx="9019504" cy="61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2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Estágio</a:t>
            </a:r>
            <a:b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</a:b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Emprego</a:t>
            </a:r>
            <a:b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</a:b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Negócio próprio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Estágio também ajuda a </a:t>
            </a:r>
            <a:r>
              <a:rPr lang="pt-B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direcionar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 a especialização do futuro profissional</a:t>
            </a: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Porta de entrada para uma vaga efetiva</a:t>
            </a: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Também é um instrumento para o profissional </a:t>
            </a:r>
            <a:r>
              <a:rPr lang="pt-B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conhecer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 uma determinada área</a:t>
            </a: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Empreender é também um caminho a ser considerado</a:t>
            </a:r>
            <a:r>
              <a:rPr lang="pt-BR" sz="2400" dirty="0">
                <a:latin typeface="TypewriterScribbled" panose="02000606030000020004" pitchFamily="2" charset="0"/>
              </a:rPr>
              <a:t>: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Mercado de aplicativos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Startups (</a:t>
            </a:r>
            <a:r>
              <a:rPr lang="pt-BR" sz="2000" dirty="0">
                <a:solidFill>
                  <a:srgbClr val="FF0000"/>
                </a:solidFill>
                <a:latin typeface="TypewriterScribbled" panose="02000606030000020004" pitchFamily="2" charset="0"/>
              </a:rPr>
              <a:t>incubadoras</a:t>
            </a:r>
            <a:r>
              <a:rPr lang="pt-BR" sz="2000" dirty="0">
                <a:latin typeface="TypewriterScribbled" panose="02000606030000020004" pitchFamily="2" charset="0"/>
              </a:rPr>
              <a:t> e </a:t>
            </a:r>
            <a:r>
              <a:rPr lang="pt-BR" sz="2000" dirty="0">
                <a:solidFill>
                  <a:srgbClr val="FF0000"/>
                </a:solidFill>
                <a:latin typeface="TypewriterScribbled" panose="02000606030000020004" pitchFamily="2" charset="0"/>
              </a:rPr>
              <a:t>aceleradoras, empresa Jr</a:t>
            </a:r>
            <a:r>
              <a:rPr lang="pt-BR" sz="2000" dirty="0">
                <a:latin typeface="TypewriterScribbled" panose="02000606030000020004" pitchFamily="2" charset="0"/>
              </a:rPr>
              <a:t>)</a:t>
            </a:r>
          </a:p>
          <a:p>
            <a:pPr lvl="1"/>
            <a:r>
              <a:rPr lang="pt-BR" sz="2000" dirty="0">
                <a:latin typeface="TypewriterScribbled" panose="02000606030000020004" pitchFamily="2" charset="0"/>
              </a:rPr>
              <a:t>“Aluguel de profissionais” (ex. freelancer.com, fiverr.com)</a:t>
            </a:r>
          </a:p>
        </p:txBody>
      </p:sp>
    </p:spTree>
    <p:extLst>
      <p:ext uri="{BB962C8B-B14F-4D97-AF65-F5344CB8AC3E}">
        <p14:creationId xmlns:p14="http://schemas.microsoft.com/office/powerpoint/2010/main" val="213013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A11B0E-6A58-BB86-7CEC-C9D3CDE4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12" y="0"/>
            <a:ext cx="936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C5CA7A9-DAFD-4A8A-A003-70C22F411576}"/>
              </a:ext>
            </a:extLst>
          </p:cNvPr>
          <p:cNvSpPr txBox="1"/>
          <p:nvPr/>
        </p:nvSpPr>
        <p:spPr>
          <a:xfrm>
            <a:off x="-83390" y="6488668"/>
            <a:ext cx="662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https://www.apinfo2.com/apinfo/informacao/p21vinculo.cfm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9C5440-75A7-B046-E238-362065FA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" y="0"/>
            <a:ext cx="9530499" cy="650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10D5AA4-9527-D101-5F8C-CABE09C2B023}"/>
              </a:ext>
            </a:extLst>
          </p:cNvPr>
          <p:cNvSpPr txBox="1"/>
          <p:nvPr/>
        </p:nvSpPr>
        <p:spPr>
          <a:xfrm>
            <a:off x="9709733" y="2055878"/>
            <a:ext cx="2529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TypewriterScribbled" panose="02000606030000020004" pitchFamily="2" charset="0"/>
              </a:defRPr>
            </a:lvl1pPr>
          </a:lstStyle>
          <a:p>
            <a:r>
              <a:rPr lang="pt-BR" b="1" dirty="0"/>
              <a:t>Destaques:</a:t>
            </a:r>
          </a:p>
          <a:p>
            <a:r>
              <a:rPr lang="pt-BR" dirty="0"/>
              <a:t>+ PJ</a:t>
            </a:r>
          </a:p>
          <a:p>
            <a:r>
              <a:rPr lang="pt-BR" dirty="0"/>
              <a:t>+ Oscilação CLT</a:t>
            </a:r>
          </a:p>
          <a:p>
            <a:r>
              <a:rPr lang="pt-BR" dirty="0"/>
              <a:t>- estágios</a:t>
            </a:r>
          </a:p>
        </p:txBody>
      </p:sp>
    </p:spTree>
    <p:extLst>
      <p:ext uri="{BB962C8B-B14F-4D97-AF65-F5344CB8AC3E}">
        <p14:creationId xmlns:p14="http://schemas.microsoft.com/office/powerpoint/2010/main" val="124863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9BF598B-5BA1-493F-8FB4-E930F26E2D63}"/>
              </a:ext>
            </a:extLst>
          </p:cNvPr>
          <p:cNvSpPr txBox="1"/>
          <p:nvPr/>
        </p:nvSpPr>
        <p:spPr>
          <a:xfrm>
            <a:off x="6227674" y="5609411"/>
            <a:ext cx="511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https://www.apinfo2.com/apinfo/informacao/p23lingua.cfm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762C7B-CA91-4B71-9873-45CFC012CD8C}"/>
              </a:ext>
            </a:extLst>
          </p:cNvPr>
          <p:cNvSpPr txBox="1"/>
          <p:nvPr/>
        </p:nvSpPr>
        <p:spPr>
          <a:xfrm>
            <a:off x="2249714" y="183693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ypewriterScribbled" panose="02000606030000020004" pitchFamily="2" charset="0"/>
              </a:rPr>
              <a:t>Linguagens de programação mais populares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E18E8A-0A95-ED72-1B78-BC267494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7" y="2042495"/>
            <a:ext cx="5531721" cy="34318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122503-239A-3EF3-656F-ACDD855BAFA5}"/>
              </a:ext>
            </a:extLst>
          </p:cNvPr>
          <p:cNvSpPr txBox="1"/>
          <p:nvPr/>
        </p:nvSpPr>
        <p:spPr>
          <a:xfrm>
            <a:off x="159622" y="5474355"/>
            <a:ext cx="41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https://insights.stackoverflow.com/survey/2021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53B6B6E-6089-6937-9DB9-0B6CF2AC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90" y="2042495"/>
            <a:ext cx="5601173" cy="356691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8445EA-BA6E-BBC3-DB20-EC50295B51C2}"/>
              </a:ext>
            </a:extLst>
          </p:cNvPr>
          <p:cNvSpPr txBox="1"/>
          <p:nvPr/>
        </p:nvSpPr>
        <p:spPr>
          <a:xfrm>
            <a:off x="1639446" y="1149952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ypewriterScribbled" panose="02000606030000020004" pitchFamily="2" charset="0"/>
              </a:rPr>
              <a:t>Mundial </a:t>
            </a:r>
          </a:p>
          <a:p>
            <a:pPr algn="ctr"/>
            <a:r>
              <a:rPr lang="pt-BR" sz="2400" dirty="0">
                <a:latin typeface="TypewriterScribbled" panose="02000606030000020004" pitchFamily="2" charset="0"/>
              </a:rPr>
              <a:t>Stack Overflow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86F5F4-4D9A-E0E0-E28A-1D4C5C640689}"/>
              </a:ext>
            </a:extLst>
          </p:cNvPr>
          <p:cNvSpPr txBox="1"/>
          <p:nvPr/>
        </p:nvSpPr>
        <p:spPr>
          <a:xfrm>
            <a:off x="8028843" y="1149952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ypewriterScribbled" panose="02000606030000020004" pitchFamily="2" charset="0"/>
              </a:rPr>
              <a:t>Brasileiro </a:t>
            </a:r>
          </a:p>
          <a:p>
            <a:pPr algn="ctr"/>
            <a:r>
              <a:rPr lang="pt-BR" sz="2400" dirty="0">
                <a:latin typeface="TypewriterScribbled" panose="02000606030000020004" pitchFamily="2" charset="0"/>
              </a:rPr>
              <a:t>AP Info</a:t>
            </a:r>
          </a:p>
        </p:txBody>
      </p:sp>
    </p:spTree>
    <p:extLst>
      <p:ext uri="{BB962C8B-B14F-4D97-AF65-F5344CB8AC3E}">
        <p14:creationId xmlns:p14="http://schemas.microsoft.com/office/powerpoint/2010/main" val="117065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Temas emergentes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IA e </a:t>
            </a:r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Machine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 Learning</a:t>
            </a:r>
          </a:p>
          <a:p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Dataficação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Green IT</a:t>
            </a: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No-</a:t>
            </a:r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code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 / </a:t>
            </a:r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Low-code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Blockchain</a:t>
            </a: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Privacidade e ética digital</a:t>
            </a:r>
          </a:p>
        </p:txBody>
      </p:sp>
    </p:spTree>
    <p:extLst>
      <p:ext uri="{BB962C8B-B14F-4D97-AF65-F5344CB8AC3E}">
        <p14:creationId xmlns:p14="http://schemas.microsoft.com/office/powerpoint/2010/main" val="155816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“Comportamentos emergentes”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Novos modelos de viver e trabalhar</a:t>
            </a: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Diferentes vínculos de trabalho</a:t>
            </a: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Maior participação do sujeito em sua carreira </a:t>
            </a:r>
          </a:p>
        </p:txBody>
      </p:sp>
    </p:spTree>
    <p:extLst>
      <p:ext uri="{BB962C8B-B14F-4D97-AF65-F5344CB8AC3E}">
        <p14:creationId xmlns:p14="http://schemas.microsoft.com/office/powerpoint/2010/main" val="177591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Dicas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Mantenha currículo atualizado</a:t>
            </a:r>
          </a:p>
          <a:p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Mantenha o networking</a:t>
            </a:r>
          </a:p>
          <a:p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Acompanhe as tendências </a:t>
            </a:r>
            <a:r>
              <a:rPr lang="pt-B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e vagas 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disponíveis:</a:t>
            </a:r>
          </a:p>
          <a:p>
            <a:pPr marL="457200" lvl="1" indent="0">
              <a:buNone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  <a:hlinkClick r:id="rId2"/>
              </a:rPr>
              <a:t>http://carreiradeti.com.br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pPr marL="457200" lvl="1" indent="0">
              <a:buNone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  <a:hlinkClick r:id="rId3"/>
              </a:rPr>
              <a:t>www.profissionaisti.com.br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pPr marL="457200" lvl="1" indent="0">
              <a:buNone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  <a:hlinkClick r:id="rId4"/>
              </a:rPr>
              <a:t>www.apinfo.com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pPr marL="457200" lvl="1" indent="0">
              <a:buNone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  <a:hlinkClick r:id="rId5"/>
              </a:rPr>
              <a:t>www.catho.com.br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writerScribbled" panose="02000606030000020004" pitchFamily="2" charset="0"/>
            </a:endParaRPr>
          </a:p>
          <a:p>
            <a:pPr marL="457200" lvl="1" indent="0">
              <a:buNone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  <a:hlinkClick r:id="rId6"/>
              </a:rPr>
              <a:t>www.infojobs.com.br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64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ypewriterScribbled" panose="02000606030000020004" pitchFamily="2" charset="0"/>
              </a:rPr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writerScribbled" panose="02000606030000020004" pitchFamily="2" charset="0"/>
              </a:rPr>
              <a:t>andreiwid@ifsp.edu.br</a:t>
            </a:r>
          </a:p>
        </p:txBody>
      </p:sp>
    </p:spTree>
    <p:extLst>
      <p:ext uri="{BB962C8B-B14F-4D97-AF65-F5344CB8AC3E}">
        <p14:creationId xmlns:p14="http://schemas.microsoft.com/office/powerpoint/2010/main" val="29103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91ACD3-FD60-C300-E1B2-445ED071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017" y="68264"/>
            <a:ext cx="8707333" cy="6530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B7C901-A4C0-E0A2-6853-CFCB10398490}"/>
              </a:ext>
            </a:extLst>
          </p:cNvPr>
          <p:cNvSpPr txBox="1"/>
          <p:nvPr/>
        </p:nvSpPr>
        <p:spPr>
          <a:xfrm>
            <a:off x="1508923" y="6589551"/>
            <a:ext cx="4192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Créditos: https://freeyork.org/creative/souverein-creative-design-studio/</a:t>
            </a:r>
          </a:p>
        </p:txBody>
      </p:sp>
    </p:spTree>
    <p:extLst>
      <p:ext uri="{BB962C8B-B14F-4D97-AF65-F5344CB8AC3E}">
        <p14:creationId xmlns:p14="http://schemas.microsoft.com/office/powerpoint/2010/main" val="200595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3,400+ Bored Student Stock Photos, Pictures &amp; Royalty-Free Images - iStock  | Bored student in class, Bored student boy, Bored student at home">
            <a:extLst>
              <a:ext uri="{FF2B5EF4-FFF2-40B4-BE49-F238E27FC236}">
                <a16:creationId xmlns:a16="http://schemas.microsoft.com/office/drawing/2014/main" id="{A62A2407-EE33-86B1-66D5-0B6D77F6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114299"/>
            <a:ext cx="9658352" cy="64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1019DD-3793-A6AC-3D96-FD6C7459B5D4}"/>
              </a:ext>
            </a:extLst>
          </p:cNvPr>
          <p:cNvSpPr txBox="1"/>
          <p:nvPr/>
        </p:nvSpPr>
        <p:spPr>
          <a:xfrm>
            <a:off x="1153323" y="6573679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Créditos: https://www.istockphoto.com/</a:t>
            </a:r>
          </a:p>
        </p:txBody>
      </p:sp>
    </p:spTree>
    <p:extLst>
      <p:ext uri="{BB962C8B-B14F-4D97-AF65-F5344CB8AC3E}">
        <p14:creationId xmlns:p14="http://schemas.microsoft.com/office/powerpoint/2010/main" val="9886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Principais dúvidas (e reflexões)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Haverá emprego para todos?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Demora muito?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Nível de exigência!?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Qual linguagem/tecnologia aprender?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Devo me certificar em algum produto específico?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Carteira assinada ou próprio negócio?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Vale a pena eu continuar fazendo curso técnico/superior?</a:t>
            </a:r>
          </a:p>
        </p:txBody>
      </p:sp>
    </p:spTree>
    <p:extLst>
      <p:ext uri="{BB962C8B-B14F-4D97-AF65-F5344CB8AC3E}">
        <p14:creationId xmlns:p14="http://schemas.microsoft.com/office/powerpoint/2010/main" val="386730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Haverá empregos para todos?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DIMENSÕES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Demanda X Oferta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Especialização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Temas emergentes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9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A89D96-FBCC-555B-F266-1CB98C22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418680"/>
            <a:ext cx="10440857" cy="6020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07D4DC-4612-60B8-3C97-D0EA2996AFD3}"/>
              </a:ext>
            </a:extLst>
          </p:cNvPr>
          <p:cNvSpPr txBox="1"/>
          <p:nvPr/>
        </p:nvSpPr>
        <p:spPr>
          <a:xfrm>
            <a:off x="759623" y="6439320"/>
            <a:ext cx="3754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Créditos: https://brasscom.org.br/categoria/relatorios-brasscom/</a:t>
            </a:r>
          </a:p>
        </p:txBody>
      </p:sp>
    </p:spTree>
    <p:extLst>
      <p:ext uri="{BB962C8B-B14F-4D97-AF65-F5344CB8AC3E}">
        <p14:creationId xmlns:p14="http://schemas.microsoft.com/office/powerpoint/2010/main" val="232157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7B2C47-5E9F-DE15-07D6-FECF0E98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313890"/>
            <a:ext cx="10469436" cy="6230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3C4DB2-6D13-4BC8-5A7B-D5B7B7FC4232}"/>
              </a:ext>
            </a:extLst>
          </p:cNvPr>
          <p:cNvSpPr txBox="1"/>
          <p:nvPr/>
        </p:nvSpPr>
        <p:spPr>
          <a:xfrm>
            <a:off x="746923" y="6544109"/>
            <a:ext cx="3754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Créditos: https://brasscom.org.br/categoria/relatorios-brasscom/</a:t>
            </a:r>
          </a:p>
        </p:txBody>
      </p:sp>
    </p:spTree>
    <p:extLst>
      <p:ext uri="{BB962C8B-B14F-4D97-AF65-F5344CB8AC3E}">
        <p14:creationId xmlns:p14="http://schemas.microsoft.com/office/powerpoint/2010/main" val="281422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42C3FAA-304A-4083-8152-8370F6A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Algumas (principais) especializações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69B3E-6DF3-43E9-B5DB-072AD91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>
              <a:latin typeface="TypewriterScribbled" panose="02000606030000020004" pitchFamily="2" charset="0"/>
            </a:endParaRPr>
          </a:p>
          <a:p>
            <a:endParaRPr lang="pt-BR" sz="2400" dirty="0">
              <a:latin typeface="TypewriterScribbled" panose="02000606030000020004" pitchFamily="2" charset="0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E331957F-F2A9-4C6E-896B-037F450B6E20}"/>
              </a:ext>
            </a:extLst>
          </p:cNvPr>
          <p:cNvSpPr txBox="1">
            <a:spLocks/>
          </p:cNvSpPr>
          <p:nvPr/>
        </p:nvSpPr>
        <p:spPr>
          <a:xfrm>
            <a:off x="5273040" y="9570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Podem diferenciar de acordo com o propósito da empresa 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TI como área meio (</a:t>
            </a:r>
            <a:r>
              <a:rPr lang="pt-B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in-house</a:t>
            </a:r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TI como área fim (</a:t>
            </a:r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Core TI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nomenclatura também varia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Normalmente, são categorizadas da seguinte forma: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Multidisciplinar</a:t>
            </a:r>
          </a:p>
        </p:txBody>
      </p:sp>
    </p:spTree>
    <p:extLst>
      <p:ext uri="{BB962C8B-B14F-4D97-AF65-F5344CB8AC3E}">
        <p14:creationId xmlns:p14="http://schemas.microsoft.com/office/powerpoint/2010/main" val="25911197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2398</TotalTime>
  <Words>891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TypewriterScribbled</vt:lpstr>
      <vt:lpstr>Wingdings 2</vt:lpstr>
      <vt:lpstr>HDOfficeLightV0</vt:lpstr>
      <vt:lpstr>Carreira de TI sustentável em um cenário de constante transformação</vt:lpstr>
      <vt:lpstr>Apresentação do PowerPoint</vt:lpstr>
      <vt:lpstr>Apresentação do PowerPoint</vt:lpstr>
      <vt:lpstr>Apresentação do PowerPoint</vt:lpstr>
      <vt:lpstr>Principais dúvidas (e reflexões)</vt:lpstr>
      <vt:lpstr>Haverá empregos para todos?</vt:lpstr>
      <vt:lpstr>Apresentação do PowerPoint</vt:lpstr>
      <vt:lpstr>Apresentação do PowerPoint</vt:lpstr>
      <vt:lpstr>Algumas (principais) especializações</vt:lpstr>
      <vt:lpstr>Algumas (principais) especializações</vt:lpstr>
      <vt:lpstr>Algumas (principais) especializações</vt:lpstr>
      <vt:lpstr>Algumas (principais) especializações</vt:lpstr>
      <vt:lpstr>Algumas (principais) especializações</vt:lpstr>
      <vt:lpstr>Algumas (principais) especializações</vt:lpstr>
      <vt:lpstr>Algumas (principais) especializações</vt:lpstr>
      <vt:lpstr>Roadmap do profissional de TI</vt:lpstr>
      <vt:lpstr>Curso técnico ou superior regular</vt:lpstr>
      <vt:lpstr>Apresentação do PowerPoint</vt:lpstr>
      <vt:lpstr>Pós-graduação</vt:lpstr>
      <vt:lpstr>Certificações</vt:lpstr>
      <vt:lpstr>Apresentação do PowerPoint</vt:lpstr>
      <vt:lpstr>Estágio Emprego Negócio próprio</vt:lpstr>
      <vt:lpstr>Apresentação do PowerPoint</vt:lpstr>
      <vt:lpstr>Apresentação do PowerPoint</vt:lpstr>
      <vt:lpstr>Apresentação do PowerPoint</vt:lpstr>
      <vt:lpstr>Temas emergentes</vt:lpstr>
      <vt:lpstr>“Comportamentos emergentes”</vt:lpstr>
      <vt:lpstr>Dicas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Carreira de TI e suas especializações</dc:title>
  <dc:creator>Andreiwid Corrêa</dc:creator>
  <cp:lastModifiedBy>Andreiwid Corrêa</cp:lastModifiedBy>
  <cp:revision>23</cp:revision>
  <dcterms:created xsi:type="dcterms:W3CDTF">2017-06-04T17:28:24Z</dcterms:created>
  <dcterms:modified xsi:type="dcterms:W3CDTF">2023-10-02T20:23:56Z</dcterms:modified>
</cp:coreProperties>
</file>