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67" r:id="rId3"/>
    <p:sldId id="269" r:id="rId4"/>
    <p:sldId id="282" r:id="rId5"/>
    <p:sldId id="278" r:id="rId6"/>
    <p:sldId id="257" r:id="rId7"/>
    <p:sldId id="270" r:id="rId8"/>
    <p:sldId id="259" r:id="rId9"/>
    <p:sldId id="258" r:id="rId10"/>
    <p:sldId id="300" r:id="rId11"/>
    <p:sldId id="330" r:id="rId12"/>
    <p:sldId id="332" r:id="rId13"/>
    <p:sldId id="333" r:id="rId14"/>
    <p:sldId id="334" r:id="rId15"/>
    <p:sldId id="331" r:id="rId16"/>
    <p:sldId id="296" r:id="rId17"/>
    <p:sldId id="329" r:id="rId18"/>
  </p:sldIdLst>
  <p:sldSz cx="9144000" cy="5143500" type="screen16x9"/>
  <p:notesSz cx="6858000" cy="9144000"/>
  <p:embeddedFontLst>
    <p:embeddedFont>
      <p:font typeface="Albert Sans" panose="020B0604020202020204" charset="0"/>
      <p:regular r:id="rId20"/>
      <p:bold r:id="rId21"/>
      <p:italic r:id="rId22"/>
      <p:boldItalic r:id="rId23"/>
    </p:embeddedFont>
    <p:embeddedFont>
      <p:font typeface="Anybody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01F021-F4AE-42D0-85C9-87257FE00EDA}">
  <a:tblStyle styleId="{4801F021-F4AE-42D0-85C9-87257FE00E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50" autoAdjust="0"/>
  </p:normalViewPr>
  <p:slideViewPr>
    <p:cSldViewPr snapToGrid="0">
      <p:cViewPr varScale="1">
        <p:scale>
          <a:sx n="75" d="100"/>
          <a:sy n="75" d="100"/>
        </p:scale>
        <p:origin x="16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db0f9523d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db0f9523d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/>
              <a:t>Jurídico </a:t>
            </a:r>
            <a:r>
              <a:rPr lang="pt-BR" dirty="0"/>
              <a:t>não apresenta conexão com nenhum outro departamento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Qualidade registra maior número de conexões com outros departamentos – ocorre devido ao tipos de arquivos que são de responsabilidade desse departamento, que lida com procedimentos de segurança e descrição de produtos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db0f9523d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db0f9523d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 coluna Centralidade de proximidade apresenta o quanto um nodo é conectado com outro, e percebemos que existe uma relação com o Grau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74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No estudo de comunidade, utilizando o Método de </a:t>
            </a:r>
            <a:r>
              <a:rPr lang="pt-BR" dirty="0" err="1"/>
              <a:t>Louvain</a:t>
            </a:r>
            <a:r>
              <a:rPr lang="pt-BR" dirty="0"/>
              <a:t> apresentou de maneira eficaz as divisões de tarefas dentro da empresa, com características comuns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Divulgação e Vendas: LATAM, Vendas e Marketing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Satisfação do cliente pós venda: </a:t>
            </a:r>
            <a:r>
              <a:rPr lang="pt-BR" dirty="0" err="1"/>
              <a:t>Supply</a:t>
            </a:r>
            <a:r>
              <a:rPr lang="pt-BR" dirty="0"/>
              <a:t> Chain, </a:t>
            </a:r>
            <a:r>
              <a:rPr lang="pt-BR" dirty="0" err="1"/>
              <a:t>Equus</a:t>
            </a:r>
            <a:r>
              <a:rPr lang="pt-BR" dirty="0"/>
              <a:t>, Síntese e Qualidade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Verde: produção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Azul: suporte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Vermelho: administrativos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Roxo: atendimento ao cliente</a:t>
            </a:r>
          </a:p>
        </p:txBody>
      </p:sp>
    </p:spTree>
    <p:extLst>
      <p:ext uri="{BB962C8B-B14F-4D97-AF65-F5344CB8AC3E}">
        <p14:creationId xmlns:p14="http://schemas.microsoft.com/office/powerpoint/2010/main" val="26733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Somada todas as ações realizadas em pastas internas dos usuários e demonstrada e demonstrada na partição Usuários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Pasta IT recebe apenas Backup de software da fábrica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620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Modificado: 70%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Removido: 20%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Adicionado: 8%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Movido: 1%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Renomeado: 1%</a:t>
            </a:r>
          </a:p>
        </p:txBody>
      </p:sp>
    </p:spTree>
    <p:extLst>
      <p:ext uri="{BB962C8B-B14F-4D97-AF65-F5344CB8AC3E}">
        <p14:creationId xmlns:p14="http://schemas.microsoft.com/office/powerpoint/2010/main" val="29069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Inconclusivo na analise por mês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1 hora após troca de turno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47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db0f9523d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db0f9523dd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*SNA: identifica padrão e estruturas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*COMUNIDADE: identificar grupos com mesmas características ou interesses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GRAU: número total de laços que um nodo contém na estrutura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CENTRALIDADE: valores de 0 a 1, e quanto mais próximo de 1, maior a influencia do nodo na estrutura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b0f9523d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b0f9523d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SNA: Método de </a:t>
            </a:r>
            <a:r>
              <a:rPr lang="pt-BR" dirty="0" err="1"/>
              <a:t>Louvain</a:t>
            </a:r>
            <a:r>
              <a:rPr lang="pt-BR" dirty="0"/>
              <a:t>, é um algoritmo de detecção de comunidades em redes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BI: dados de julho a dezembro/22, mais de 1,5 milhões de ações ocorridas nos arquivos, classificadas entre arquivos renomeados, modificados, adicionados, excluídos e movidos (de uma localidade para outra)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* Pasta Transferência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2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3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4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5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6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7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3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4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5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6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7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9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3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14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5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1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3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 idx="4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5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>
            <a:spLocks noGrp="1"/>
          </p:cNvSpPr>
          <p:nvPr>
            <p:ph type="title" idx="7" hasCustomPrompt="1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8" hasCustomPrompt="1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9" hasCustomPrompt="1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980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4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0" r:id="rId6"/>
    <p:sldLayoutId id="2147483664" r:id="rId7"/>
    <p:sldLayoutId id="2147483665" r:id="rId8"/>
    <p:sldLayoutId id="2147483670" r:id="rId9"/>
    <p:sldLayoutId id="2147483672" r:id="rId10"/>
    <p:sldLayoutId id="2147483673" r:id="rId11"/>
    <p:sldLayoutId id="2147483678" r:id="rId12"/>
    <p:sldLayoutId id="2147483679" r:id="rId13"/>
    <p:sldLayoutId id="214748368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me.ufrgs.br/bitstream/handle/10183/86094/000909891.pdf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558705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sz="3600" dirty="0"/>
              <a:t>Explorando um File Server compartilhado com BI e Social Network Analysis</a:t>
            </a:r>
            <a:endParaRPr lang="pt-BR" sz="3600" dirty="0">
              <a:solidFill>
                <a:schemeClr val="accent1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4210493" y="3837125"/>
            <a:ext cx="4213532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Aluna: Mayna Helena Azevedo</a:t>
            </a:r>
          </a:p>
          <a:p>
            <a:pPr marL="0" lvl="0" indent="0"/>
            <a:r>
              <a:rPr lang="pt-BR" dirty="0"/>
              <a:t>Orientador: </a:t>
            </a:r>
            <a:r>
              <a:rPr lang="en-US" dirty="0"/>
              <a:t>Prof. Dr. </a:t>
            </a:r>
            <a:r>
              <a:rPr lang="en-US" dirty="0" err="1"/>
              <a:t>Andreiwid</a:t>
            </a:r>
            <a:r>
              <a:rPr lang="en-US" dirty="0"/>
              <a:t> Sheffer Correa</a:t>
            </a:r>
            <a:endParaRPr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8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e Discussões</a:t>
            </a:r>
            <a:endParaRPr dirty="0"/>
          </a:p>
        </p:txBody>
      </p:sp>
      <p:pic>
        <p:nvPicPr>
          <p:cNvPr id="1026" name="Picture 2" descr="https://lh4.googleusercontent.com/x6lSuudvptcC1IphWOSkNYY9w-1c04w7jVsCRgTFJpo7GzllSekeLfpEJJxOi15jZwj7pOxey-k4Xzxe114cmzGc5uP0jtAWdVtZ-qpMEuB-NTvFAEwnUTz4BegI75foBqliZKKg2FM">
            <a:extLst>
              <a:ext uri="{FF2B5EF4-FFF2-40B4-BE49-F238E27FC236}">
                <a16:creationId xmlns:a16="http://schemas.microsoft.com/office/drawing/2014/main" id="{E9987E31-16A4-4CDB-B923-A97AA0B6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725"/>
            <a:ext cx="4324707" cy="409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nsynoNQ-llSrclYMNPEWz3DcE-gJhl0bbwzsOyQvWB6xrGDgasQPpLcDvgnctNHdHgxMg7NgGcHbhCmGR2a3B_yr1sQgDjQAPiumJJyZhM-421waB98eSrsLofN7ibw2H5XXHKbjhmk">
            <a:extLst>
              <a:ext uri="{FF2B5EF4-FFF2-40B4-BE49-F238E27FC236}">
                <a16:creationId xmlns:a16="http://schemas.microsoft.com/office/drawing/2014/main" id="{214F12D6-E736-4702-A6F1-6CB24A00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37" y="967144"/>
            <a:ext cx="4176356" cy="417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nsynoNQ-llSrclYMNPEWz3DcE-gJhl0bbwzsOyQvWB6xrGDgasQPpLcDvgnctNHdHgxMg7NgGcHbhCmGR2a3B_yr1sQgDjQAPiumJJyZhM-421waB98eSrsLofN7ibw2H5XXHKbjhmk">
            <a:extLst>
              <a:ext uri="{FF2B5EF4-FFF2-40B4-BE49-F238E27FC236}">
                <a16:creationId xmlns:a16="http://schemas.microsoft.com/office/drawing/2014/main" id="{214F12D6-E736-4702-A6F1-6CB24A00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82" y="1"/>
            <a:ext cx="433271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762740-A318-4D78-AC96-CF54B4A62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41" y="384026"/>
            <a:ext cx="4744461" cy="43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q2FxxlVO74dCcvojkZvTRDW64ZQ9mcCPXVbYMoAOucknSpvcTzrnWJFdJb2mARMjbYjQK1eNkSmhvzTz2bxc5vXIOOEsCFeAGbYl-tybr-b_mi99njFg4Ytl06o0cIwOW0PnaXIywQM">
            <a:extLst>
              <a:ext uri="{FF2B5EF4-FFF2-40B4-BE49-F238E27FC236}">
                <a16:creationId xmlns:a16="http://schemas.microsoft.com/office/drawing/2014/main" id="{3B5F737E-14F3-4E29-85A1-10AD24201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82BFBD7-EF5F-4660-9274-D6E96B646CF4}"/>
              </a:ext>
            </a:extLst>
          </p:cNvPr>
          <p:cNvSpPr/>
          <p:nvPr/>
        </p:nvSpPr>
        <p:spPr>
          <a:xfrm>
            <a:off x="8144142" y="0"/>
            <a:ext cx="107677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632C6B-D622-4D62-8FE3-D4DBF2725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46" y="793957"/>
            <a:ext cx="3855454" cy="35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82BFBD7-EF5F-4660-9274-D6E96B646CF4}"/>
              </a:ext>
            </a:extLst>
          </p:cNvPr>
          <p:cNvSpPr/>
          <p:nvPr/>
        </p:nvSpPr>
        <p:spPr>
          <a:xfrm>
            <a:off x="8144142" y="0"/>
            <a:ext cx="107677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https://lh7-us.googleusercontent.com/kltHCyVJM9PfOvbMo4vKS25z9jgA3FMFysgE9VFa8r6fyGiSo1pOoMbl992xnbpwvmRDsLJ5zc-eadLSXppcq_DaG_166roLDePK9-yvkRc-_hTzeoV9y_m5P0jYLHz03TzleqaMlg7vXCr1_lgIMA">
            <a:extLst>
              <a:ext uri="{FF2B5EF4-FFF2-40B4-BE49-F238E27FC236}">
                <a16:creationId xmlns:a16="http://schemas.microsoft.com/office/drawing/2014/main" id="{59CDF17E-68CF-4CE9-9E0D-54394C2D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9" y="469796"/>
            <a:ext cx="55626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18;p59">
            <a:extLst>
              <a:ext uri="{FF2B5EF4-FFF2-40B4-BE49-F238E27FC236}">
                <a16:creationId xmlns:a16="http://schemas.microsoft.com/office/drawing/2014/main" id="{0E4419C9-48FD-48DC-B4BE-0C42C0953E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10242" y="1384419"/>
            <a:ext cx="2704389" cy="3418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pt-PT" dirty="0"/>
              <a:t>1.631.444 ações de julho a dezembro/22</a:t>
            </a:r>
          </a:p>
          <a:p>
            <a:pPr marL="0" lvl="0" indent="0">
              <a:buSzPts val="1100"/>
            </a:pPr>
            <a:endParaRPr lang="pt-PT" dirty="0"/>
          </a:p>
          <a:p>
            <a:pPr marL="0" lvl="0" indent="0">
              <a:buSzPts val="1100"/>
            </a:pPr>
            <a:endParaRPr lang="pt-PT" dirty="0"/>
          </a:p>
          <a:p>
            <a:pPr marL="0" lvl="0" indent="0">
              <a:buSzPts val="1100"/>
            </a:pPr>
            <a:r>
              <a:rPr lang="pt-PT" dirty="0"/>
              <a:t>Usuários e a pasta Financeiro juntas representam mais 50%</a:t>
            </a:r>
          </a:p>
          <a:p>
            <a:pPr marL="0" lvl="0" indent="0">
              <a:buSzPts val="1100"/>
            </a:pPr>
            <a:endParaRPr lang="pt-PT" dirty="0"/>
          </a:p>
          <a:p>
            <a:pPr marL="0" lvl="0" indent="0">
              <a:buSzPts val="1100"/>
            </a:pPr>
            <a:endParaRPr lang="pt-PT" dirty="0"/>
          </a:p>
          <a:p>
            <a:pPr marL="0" lvl="0" indent="0">
              <a:buSzPts val="1100"/>
            </a:pPr>
            <a:r>
              <a:rPr lang="pt-PT" dirty="0"/>
              <a:t>Adicionadas às pastas de TI, Marketing e Qualidade ~ 86%</a:t>
            </a:r>
          </a:p>
        </p:txBody>
      </p:sp>
    </p:spTree>
    <p:extLst>
      <p:ext uri="{BB962C8B-B14F-4D97-AF65-F5344CB8AC3E}">
        <p14:creationId xmlns:p14="http://schemas.microsoft.com/office/powerpoint/2010/main" val="146161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6.googleusercontent.com/aHiUjMdstovVIzSiV5_8mcPc90hNXWiQurpsOfCppnYevaPeud7OX1lBTtcX540gApet37eJ-cpKtSQTPdTXoHkJ9COd8RkEdqQVVa__OZgYYPYm99ppHiOwn8sIErt9VFfss3PANW0">
            <a:extLst>
              <a:ext uri="{FF2B5EF4-FFF2-40B4-BE49-F238E27FC236}">
                <a16:creationId xmlns:a16="http://schemas.microsoft.com/office/drawing/2014/main" id="{D5F1D6C2-07CB-4036-824E-E3278BC3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" y="1541404"/>
            <a:ext cx="57626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18;p59">
            <a:extLst>
              <a:ext uri="{FF2B5EF4-FFF2-40B4-BE49-F238E27FC236}">
                <a16:creationId xmlns:a16="http://schemas.microsoft.com/office/drawing/2014/main" id="{E1D914D3-3569-4D77-9330-F20920B062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44425" y="1541404"/>
            <a:ext cx="2704389" cy="2739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pt-PT" sz="1400" dirty="0"/>
              <a:t>Ações: 1.631.444</a:t>
            </a:r>
          </a:p>
          <a:p>
            <a:pPr marL="0" lvl="0" indent="0">
              <a:buSzPts val="1100"/>
            </a:pPr>
            <a:endParaRPr lang="pt-PT" sz="1400" dirty="0"/>
          </a:p>
          <a:p>
            <a:pPr marL="0" lvl="0" indent="0">
              <a:buSzPts val="1100"/>
            </a:pPr>
            <a:r>
              <a:rPr lang="pt-PT" sz="1400" dirty="0"/>
              <a:t>Modified: 1.169.030</a:t>
            </a:r>
          </a:p>
          <a:p>
            <a:pPr marL="0" lvl="0" indent="0">
              <a:buSzPts val="1100"/>
            </a:pPr>
            <a:endParaRPr lang="pt-PT" sz="1400" dirty="0"/>
          </a:p>
          <a:p>
            <a:pPr marL="0" lvl="0" indent="0">
              <a:buSzPts val="1100"/>
            </a:pPr>
            <a:r>
              <a:rPr lang="pt-PT" sz="1400" dirty="0"/>
              <a:t>Removed: 314.053</a:t>
            </a:r>
          </a:p>
          <a:p>
            <a:pPr marL="0" lvl="0" indent="0">
              <a:buSzPts val="1100"/>
            </a:pPr>
            <a:endParaRPr lang="pt-PT" sz="1400" dirty="0"/>
          </a:p>
          <a:p>
            <a:pPr marL="0" lvl="0" indent="0">
              <a:buSzPts val="1100"/>
            </a:pPr>
            <a:r>
              <a:rPr lang="pt-PT" sz="1400" dirty="0"/>
              <a:t>Added: 133.481</a:t>
            </a:r>
          </a:p>
          <a:p>
            <a:pPr marL="0" lvl="0" indent="0">
              <a:buSzPts val="1100"/>
            </a:pPr>
            <a:endParaRPr lang="pt-PT" sz="1400" dirty="0"/>
          </a:p>
          <a:p>
            <a:pPr marL="0" lvl="0" indent="0">
              <a:buSzPts val="1100"/>
            </a:pPr>
            <a:r>
              <a:rPr lang="pt-PT" sz="1400" dirty="0"/>
              <a:t>Moved: 13.294</a:t>
            </a:r>
          </a:p>
          <a:p>
            <a:pPr marL="0" lvl="0" indent="0">
              <a:buSzPts val="1100"/>
            </a:pPr>
            <a:endParaRPr lang="pt-PT" sz="1400" dirty="0"/>
          </a:p>
          <a:p>
            <a:pPr marL="0" lvl="0" indent="0">
              <a:buSzPts val="1100"/>
            </a:pPr>
            <a:r>
              <a:rPr lang="pt-PT" sz="1400" dirty="0"/>
              <a:t>Renamed: 1.585</a:t>
            </a:r>
          </a:p>
          <a:p>
            <a:pPr marL="0" lvl="0" indent="0">
              <a:buSzPts val="1100"/>
            </a:pPr>
            <a:endParaRPr lang="pt-PT" sz="1400" dirty="0"/>
          </a:p>
          <a:p>
            <a:pPr marL="0" lvl="0" indent="0">
              <a:buSzPts val="1100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15183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https://lh6.googleusercontent.com/smF7AijhPqsw5K2LNzl2CdHR5WqGBCKhmpoyVSHjDw7AivZd75uYiwE5z9LlJ2oShwrvfeV-i_noO6uv--_RusF6AOSuZFVokX1Lmj1R9X51ejg7JUFhSN-lOoBXRFyBGim_64yQJnU">
            <a:extLst>
              <a:ext uri="{FF2B5EF4-FFF2-40B4-BE49-F238E27FC236}">
                <a16:creationId xmlns:a16="http://schemas.microsoft.com/office/drawing/2014/main" id="{C96AC7F2-B7C3-4B3B-A1F7-D4AEA7DA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4" y="563088"/>
            <a:ext cx="57626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lh5.googleusercontent.com/VEJwlyy0zL1H6YvoebP2HIR0ymd4pJsH6rht1sBpqpugLbpkQL2vy0IrazuLpBOd6AVnU0NKvr5DT3Xwbut3MjCQ_tnStZ-ADOK_qcDOgjgRsC0OvwdIL0he7x1wfCeogNcN2T2wAkM">
            <a:extLst>
              <a:ext uri="{FF2B5EF4-FFF2-40B4-BE49-F238E27FC236}">
                <a16:creationId xmlns:a16="http://schemas.microsoft.com/office/drawing/2014/main" id="{D60C3BB9-5AAA-4263-9F6F-BC8DEB40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5" y="2571750"/>
            <a:ext cx="57626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4F8177E-09C2-43AB-83DA-1917E5DDDA94}"/>
              </a:ext>
            </a:extLst>
          </p:cNvPr>
          <p:cNvSpPr/>
          <p:nvPr/>
        </p:nvSpPr>
        <p:spPr>
          <a:xfrm>
            <a:off x="6144426" y="3050028"/>
            <a:ext cx="25423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Horário administrativo: 6 as 20 horas. </a:t>
            </a:r>
          </a:p>
          <a:p>
            <a:endParaRPr lang="pt-PT" dirty="0"/>
          </a:p>
          <a:p>
            <a:r>
              <a:rPr lang="pt-PT" dirty="0"/>
              <a:t>Por se tratar de uma empresa que contém três turnos, os horários das 7 e 16 horas contém maior manuseio dos dados.</a:t>
            </a:r>
          </a:p>
        </p:txBody>
      </p:sp>
    </p:spTree>
    <p:extLst>
      <p:ext uri="{BB962C8B-B14F-4D97-AF65-F5344CB8AC3E}">
        <p14:creationId xmlns:p14="http://schemas.microsoft.com/office/powerpoint/2010/main" val="288821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Conclusões</a:t>
            </a:r>
            <a:endParaRPr dirty="0"/>
          </a:p>
        </p:txBody>
      </p:sp>
      <p:sp>
        <p:nvSpPr>
          <p:cNvPr id="982" name="Google Shape;982;p77"/>
          <p:cNvSpPr txBox="1"/>
          <p:nvPr/>
        </p:nvSpPr>
        <p:spPr>
          <a:xfrm>
            <a:off x="6430499" y="2994050"/>
            <a:ext cx="1903500" cy="176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Estudo de comportamento mensal dos dados inconclusivo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Estudo futuro: série temporal</a:t>
            </a:r>
            <a:endParaRPr sz="11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84" name="Google Shape;984;p77"/>
          <p:cNvSpPr txBox="1"/>
          <p:nvPr/>
        </p:nvSpPr>
        <p:spPr>
          <a:xfrm>
            <a:off x="4503414" y="2906082"/>
            <a:ext cx="1903500" cy="120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Horários de maior uso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Segue horários de entrada dos turnos</a:t>
            </a:r>
            <a:endParaRPr sz="11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86" name="Google Shape;986;p77"/>
          <p:cNvSpPr txBox="1"/>
          <p:nvPr/>
        </p:nvSpPr>
        <p:spPr>
          <a:xfrm>
            <a:off x="2583538" y="2899936"/>
            <a:ext cx="1903500" cy="156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Relacionamento entre os departamentos</a:t>
            </a:r>
          </a:p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4 grupos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88" name="Google Shape;988;p77"/>
          <p:cNvSpPr txBox="1"/>
          <p:nvPr/>
        </p:nvSpPr>
        <p:spPr>
          <a:xfrm>
            <a:off x="734188" y="2899933"/>
            <a:ext cx="1903500" cy="19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Departamentos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com maior uso de dados</a:t>
            </a:r>
          </a:p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Usuários e Financeiro ~50%</a:t>
            </a:r>
          </a:p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pt-PT" sz="11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TI, Marketing e Qualidade ~86%</a:t>
            </a:r>
          </a:p>
          <a:p>
            <a:pPr lvl="0" algn="ctr"/>
            <a:endParaRPr lang="pt-BR" sz="11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90" name="Google Shape;990;p77"/>
          <p:cNvSpPr txBox="1"/>
          <p:nvPr/>
        </p:nvSpPr>
        <p:spPr>
          <a:xfrm>
            <a:off x="6854549" y="2330750"/>
            <a:ext cx="10554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04</a:t>
            </a:r>
            <a:endParaRPr sz="340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91" name="Google Shape;991;p77"/>
          <p:cNvSpPr txBox="1"/>
          <p:nvPr/>
        </p:nvSpPr>
        <p:spPr>
          <a:xfrm>
            <a:off x="4951062" y="2330750"/>
            <a:ext cx="10554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03</a:t>
            </a:r>
            <a:endParaRPr sz="340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92" name="Google Shape;992;p77"/>
          <p:cNvSpPr txBox="1"/>
          <p:nvPr/>
        </p:nvSpPr>
        <p:spPr>
          <a:xfrm>
            <a:off x="3047548" y="2330750"/>
            <a:ext cx="10554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02</a:t>
            </a:r>
            <a:endParaRPr sz="340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93" name="Google Shape;993;p77"/>
          <p:cNvSpPr txBox="1"/>
          <p:nvPr/>
        </p:nvSpPr>
        <p:spPr>
          <a:xfrm>
            <a:off x="1144050" y="2330750"/>
            <a:ext cx="10554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01</a:t>
            </a:r>
            <a:endParaRPr sz="340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grpSp>
        <p:nvGrpSpPr>
          <p:cNvPr id="994" name="Google Shape;994;p77"/>
          <p:cNvGrpSpPr/>
          <p:nvPr/>
        </p:nvGrpSpPr>
        <p:grpSpPr>
          <a:xfrm>
            <a:off x="1423638" y="1626825"/>
            <a:ext cx="496225" cy="433700"/>
            <a:chOff x="1776525" y="1150475"/>
            <a:chExt cx="496225" cy="433700"/>
          </a:xfrm>
        </p:grpSpPr>
        <p:sp>
          <p:nvSpPr>
            <p:cNvPr id="995" name="Google Shape;995;p77"/>
            <p:cNvSpPr/>
            <p:nvPr/>
          </p:nvSpPr>
          <p:spPr>
            <a:xfrm>
              <a:off x="1776525" y="1150475"/>
              <a:ext cx="496225" cy="433700"/>
            </a:xfrm>
            <a:custGeom>
              <a:avLst/>
              <a:gdLst/>
              <a:ahLst/>
              <a:cxnLst/>
              <a:rect l="l" t="t" r="r" b="b"/>
              <a:pathLst>
                <a:path w="19849" h="17348" extrusionOk="0">
                  <a:moveTo>
                    <a:pt x="9910" y="5348"/>
                  </a:moveTo>
                  <a:cubicBezTo>
                    <a:pt x="11421" y="5348"/>
                    <a:pt x="12642" y="6568"/>
                    <a:pt x="12642" y="8079"/>
                  </a:cubicBezTo>
                  <a:lnTo>
                    <a:pt x="12642" y="9590"/>
                  </a:lnTo>
                  <a:lnTo>
                    <a:pt x="7179" y="9590"/>
                  </a:lnTo>
                  <a:lnTo>
                    <a:pt x="7179" y="8079"/>
                  </a:lnTo>
                  <a:cubicBezTo>
                    <a:pt x="7179" y="6568"/>
                    <a:pt x="8399" y="5348"/>
                    <a:pt x="9910" y="5348"/>
                  </a:cubicBezTo>
                  <a:close/>
                  <a:moveTo>
                    <a:pt x="9910" y="1163"/>
                  </a:moveTo>
                  <a:cubicBezTo>
                    <a:pt x="11217" y="1163"/>
                    <a:pt x="12409" y="1946"/>
                    <a:pt x="12932" y="3139"/>
                  </a:cubicBezTo>
                  <a:cubicBezTo>
                    <a:pt x="13038" y="3352"/>
                    <a:pt x="13253" y="3486"/>
                    <a:pt x="13475" y="3486"/>
                  </a:cubicBezTo>
                  <a:cubicBezTo>
                    <a:pt x="13556" y="3486"/>
                    <a:pt x="13638" y="3468"/>
                    <a:pt x="13716" y="3430"/>
                  </a:cubicBezTo>
                  <a:cubicBezTo>
                    <a:pt x="13990" y="3303"/>
                    <a:pt x="14291" y="3238"/>
                    <a:pt x="14594" y="3238"/>
                  </a:cubicBezTo>
                  <a:cubicBezTo>
                    <a:pt x="15126" y="3238"/>
                    <a:pt x="15664" y="3439"/>
                    <a:pt x="16071" y="3864"/>
                  </a:cubicBezTo>
                  <a:cubicBezTo>
                    <a:pt x="16447" y="4271"/>
                    <a:pt x="16652" y="4824"/>
                    <a:pt x="16594" y="5375"/>
                  </a:cubicBezTo>
                  <a:cubicBezTo>
                    <a:pt x="16594" y="5638"/>
                    <a:pt x="16738" y="5899"/>
                    <a:pt x="17001" y="5987"/>
                  </a:cubicBezTo>
                  <a:cubicBezTo>
                    <a:pt x="17989" y="6336"/>
                    <a:pt x="18686" y="7265"/>
                    <a:pt x="18686" y="8339"/>
                  </a:cubicBezTo>
                  <a:cubicBezTo>
                    <a:pt x="18686" y="9706"/>
                    <a:pt x="17552" y="10839"/>
                    <a:pt x="16187" y="10839"/>
                  </a:cubicBezTo>
                  <a:lnTo>
                    <a:pt x="14878" y="10839"/>
                  </a:lnTo>
                  <a:lnTo>
                    <a:pt x="14878" y="10171"/>
                  </a:lnTo>
                  <a:cubicBezTo>
                    <a:pt x="14878" y="9851"/>
                    <a:pt x="14618" y="9590"/>
                    <a:pt x="14297" y="9590"/>
                  </a:cubicBezTo>
                  <a:lnTo>
                    <a:pt x="13804" y="9590"/>
                  </a:lnTo>
                  <a:lnTo>
                    <a:pt x="13804" y="8079"/>
                  </a:lnTo>
                  <a:cubicBezTo>
                    <a:pt x="13804" y="5929"/>
                    <a:pt x="12061" y="4185"/>
                    <a:pt x="9910" y="4185"/>
                  </a:cubicBezTo>
                  <a:cubicBezTo>
                    <a:pt x="7760" y="4185"/>
                    <a:pt x="6016" y="5929"/>
                    <a:pt x="6016" y="8079"/>
                  </a:cubicBezTo>
                  <a:lnTo>
                    <a:pt x="6016" y="9590"/>
                  </a:lnTo>
                  <a:lnTo>
                    <a:pt x="5552" y="9590"/>
                  </a:lnTo>
                  <a:cubicBezTo>
                    <a:pt x="5231" y="9590"/>
                    <a:pt x="4970" y="9851"/>
                    <a:pt x="4970" y="10171"/>
                  </a:cubicBezTo>
                  <a:lnTo>
                    <a:pt x="4970" y="10839"/>
                  </a:lnTo>
                  <a:lnTo>
                    <a:pt x="3662" y="10839"/>
                  </a:lnTo>
                  <a:cubicBezTo>
                    <a:pt x="2267" y="10839"/>
                    <a:pt x="1162" y="9706"/>
                    <a:pt x="1162" y="8339"/>
                  </a:cubicBezTo>
                  <a:cubicBezTo>
                    <a:pt x="1162" y="7265"/>
                    <a:pt x="1832" y="6336"/>
                    <a:pt x="2848" y="5987"/>
                  </a:cubicBezTo>
                  <a:cubicBezTo>
                    <a:pt x="3080" y="5899"/>
                    <a:pt x="3255" y="5638"/>
                    <a:pt x="3227" y="5375"/>
                  </a:cubicBezTo>
                  <a:cubicBezTo>
                    <a:pt x="3197" y="4824"/>
                    <a:pt x="3371" y="4271"/>
                    <a:pt x="3778" y="3864"/>
                  </a:cubicBezTo>
                  <a:cubicBezTo>
                    <a:pt x="4167" y="3439"/>
                    <a:pt x="4698" y="3238"/>
                    <a:pt x="5226" y="3238"/>
                  </a:cubicBezTo>
                  <a:cubicBezTo>
                    <a:pt x="5528" y="3238"/>
                    <a:pt x="5828" y="3303"/>
                    <a:pt x="6102" y="3430"/>
                  </a:cubicBezTo>
                  <a:cubicBezTo>
                    <a:pt x="6180" y="3468"/>
                    <a:pt x="6264" y="3486"/>
                    <a:pt x="6348" y="3486"/>
                  </a:cubicBezTo>
                  <a:cubicBezTo>
                    <a:pt x="6577" y="3486"/>
                    <a:pt x="6803" y="3352"/>
                    <a:pt x="6888" y="3139"/>
                  </a:cubicBezTo>
                  <a:cubicBezTo>
                    <a:pt x="7411" y="1946"/>
                    <a:pt x="8602" y="1163"/>
                    <a:pt x="9910" y="1163"/>
                  </a:cubicBezTo>
                  <a:close/>
                  <a:moveTo>
                    <a:pt x="13716" y="10753"/>
                  </a:moveTo>
                  <a:lnTo>
                    <a:pt x="13716" y="16185"/>
                  </a:lnTo>
                  <a:lnTo>
                    <a:pt x="6133" y="16185"/>
                  </a:lnTo>
                  <a:lnTo>
                    <a:pt x="6133" y="10753"/>
                  </a:lnTo>
                  <a:close/>
                  <a:moveTo>
                    <a:pt x="9910" y="1"/>
                  </a:moveTo>
                  <a:cubicBezTo>
                    <a:pt x="8341" y="1"/>
                    <a:pt x="6888" y="842"/>
                    <a:pt x="6075" y="2179"/>
                  </a:cubicBezTo>
                  <a:cubicBezTo>
                    <a:pt x="5804" y="2103"/>
                    <a:pt x="5529" y="2067"/>
                    <a:pt x="5255" y="2067"/>
                  </a:cubicBezTo>
                  <a:cubicBezTo>
                    <a:pt x="4381" y="2067"/>
                    <a:pt x="3526" y="2438"/>
                    <a:pt x="2906" y="3081"/>
                  </a:cubicBezTo>
                  <a:cubicBezTo>
                    <a:pt x="2413" y="3632"/>
                    <a:pt x="2123" y="4301"/>
                    <a:pt x="2064" y="5027"/>
                  </a:cubicBezTo>
                  <a:cubicBezTo>
                    <a:pt x="814" y="5638"/>
                    <a:pt x="0" y="6917"/>
                    <a:pt x="0" y="8339"/>
                  </a:cubicBezTo>
                  <a:cubicBezTo>
                    <a:pt x="0" y="10346"/>
                    <a:pt x="1627" y="12001"/>
                    <a:pt x="3662" y="12001"/>
                  </a:cubicBezTo>
                  <a:lnTo>
                    <a:pt x="4970" y="12001"/>
                  </a:lnTo>
                  <a:lnTo>
                    <a:pt x="4970" y="16767"/>
                  </a:lnTo>
                  <a:cubicBezTo>
                    <a:pt x="4970" y="17087"/>
                    <a:pt x="5231" y="17348"/>
                    <a:pt x="5552" y="17348"/>
                  </a:cubicBezTo>
                  <a:lnTo>
                    <a:pt x="14297" y="17348"/>
                  </a:lnTo>
                  <a:cubicBezTo>
                    <a:pt x="14618" y="17348"/>
                    <a:pt x="14878" y="17087"/>
                    <a:pt x="14878" y="16767"/>
                  </a:cubicBezTo>
                  <a:lnTo>
                    <a:pt x="14878" y="12001"/>
                  </a:lnTo>
                  <a:lnTo>
                    <a:pt x="16187" y="12001"/>
                  </a:lnTo>
                  <a:cubicBezTo>
                    <a:pt x="18191" y="12001"/>
                    <a:pt x="19849" y="10346"/>
                    <a:pt x="19849" y="8339"/>
                  </a:cubicBezTo>
                  <a:cubicBezTo>
                    <a:pt x="19849" y="6917"/>
                    <a:pt x="19005" y="5638"/>
                    <a:pt x="17756" y="5027"/>
                  </a:cubicBezTo>
                  <a:cubicBezTo>
                    <a:pt x="17726" y="4301"/>
                    <a:pt x="17435" y="3632"/>
                    <a:pt x="16912" y="3081"/>
                  </a:cubicBezTo>
                  <a:cubicBezTo>
                    <a:pt x="16316" y="2438"/>
                    <a:pt x="15466" y="2067"/>
                    <a:pt x="14581" y="2067"/>
                  </a:cubicBezTo>
                  <a:cubicBezTo>
                    <a:pt x="14304" y="2067"/>
                    <a:pt x="14023" y="2103"/>
                    <a:pt x="13746" y="2179"/>
                  </a:cubicBezTo>
                  <a:cubicBezTo>
                    <a:pt x="12960" y="842"/>
                    <a:pt x="11507" y="1"/>
                    <a:pt x="9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7"/>
            <p:cNvSpPr/>
            <p:nvPr/>
          </p:nvSpPr>
          <p:spPr>
            <a:xfrm>
              <a:off x="2009750" y="147227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1" y="1"/>
                  </a:moveTo>
                  <a:cubicBezTo>
                    <a:pt x="261" y="1"/>
                    <a:pt x="0" y="263"/>
                    <a:pt x="0" y="582"/>
                  </a:cubicBezTo>
                  <a:cubicBezTo>
                    <a:pt x="0" y="903"/>
                    <a:pt x="261" y="1163"/>
                    <a:pt x="581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7"/>
            <p:cNvSpPr/>
            <p:nvPr/>
          </p:nvSpPr>
          <p:spPr>
            <a:xfrm>
              <a:off x="1951625" y="147227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2" y="1"/>
                  </a:moveTo>
                  <a:cubicBezTo>
                    <a:pt x="261" y="1"/>
                    <a:pt x="0" y="263"/>
                    <a:pt x="0" y="582"/>
                  </a:cubicBezTo>
                  <a:cubicBezTo>
                    <a:pt x="0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7"/>
            <p:cNvSpPr/>
            <p:nvPr/>
          </p:nvSpPr>
          <p:spPr>
            <a:xfrm>
              <a:off x="2067850" y="147227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cubicBezTo>
                    <a:pt x="901" y="1163"/>
                    <a:pt x="1163" y="903"/>
                    <a:pt x="1163" y="582"/>
                  </a:cubicBezTo>
                  <a:cubicBezTo>
                    <a:pt x="1163" y="263"/>
                    <a:pt x="90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77"/>
          <p:cNvGrpSpPr/>
          <p:nvPr/>
        </p:nvGrpSpPr>
        <p:grpSpPr>
          <a:xfrm>
            <a:off x="3338413" y="1595575"/>
            <a:ext cx="473675" cy="496225"/>
            <a:chOff x="2515375" y="1119225"/>
            <a:chExt cx="473675" cy="496225"/>
          </a:xfrm>
        </p:grpSpPr>
        <p:sp>
          <p:nvSpPr>
            <p:cNvPr id="1000" name="Google Shape;1000;p77"/>
            <p:cNvSpPr/>
            <p:nvPr/>
          </p:nvSpPr>
          <p:spPr>
            <a:xfrm>
              <a:off x="2515375" y="1119225"/>
              <a:ext cx="473675" cy="496225"/>
            </a:xfrm>
            <a:custGeom>
              <a:avLst/>
              <a:gdLst/>
              <a:ahLst/>
              <a:cxnLst/>
              <a:rect l="l" t="t" r="r" b="b"/>
              <a:pathLst>
                <a:path w="18947" h="19849" extrusionOk="0">
                  <a:moveTo>
                    <a:pt x="3720" y="1976"/>
                  </a:moveTo>
                  <a:lnTo>
                    <a:pt x="3720" y="3720"/>
                  </a:lnTo>
                  <a:lnTo>
                    <a:pt x="1976" y="3720"/>
                  </a:lnTo>
                  <a:lnTo>
                    <a:pt x="3720" y="1976"/>
                  </a:lnTo>
                  <a:close/>
                  <a:moveTo>
                    <a:pt x="13425" y="4184"/>
                  </a:moveTo>
                  <a:lnTo>
                    <a:pt x="13425" y="8748"/>
                  </a:lnTo>
                  <a:lnTo>
                    <a:pt x="11275" y="8748"/>
                  </a:lnTo>
                  <a:lnTo>
                    <a:pt x="11275" y="6830"/>
                  </a:lnTo>
                  <a:cubicBezTo>
                    <a:pt x="11275" y="5521"/>
                    <a:pt x="12205" y="4447"/>
                    <a:pt x="13425" y="4184"/>
                  </a:cubicBezTo>
                  <a:close/>
                  <a:moveTo>
                    <a:pt x="14588" y="4184"/>
                  </a:moveTo>
                  <a:cubicBezTo>
                    <a:pt x="15808" y="4447"/>
                    <a:pt x="16738" y="5521"/>
                    <a:pt x="16738" y="6830"/>
                  </a:cubicBezTo>
                  <a:lnTo>
                    <a:pt x="16738" y="8748"/>
                  </a:lnTo>
                  <a:lnTo>
                    <a:pt x="14588" y="8748"/>
                  </a:lnTo>
                  <a:lnTo>
                    <a:pt x="14588" y="4184"/>
                  </a:lnTo>
                  <a:close/>
                  <a:moveTo>
                    <a:pt x="17784" y="9910"/>
                  </a:moveTo>
                  <a:lnTo>
                    <a:pt x="17784" y="15343"/>
                  </a:lnTo>
                  <a:lnTo>
                    <a:pt x="10199" y="15343"/>
                  </a:lnTo>
                  <a:lnTo>
                    <a:pt x="10199" y="9910"/>
                  </a:lnTo>
                  <a:close/>
                  <a:moveTo>
                    <a:pt x="13425" y="1162"/>
                  </a:moveTo>
                  <a:lnTo>
                    <a:pt x="13425" y="2994"/>
                  </a:lnTo>
                  <a:cubicBezTo>
                    <a:pt x="11566" y="3285"/>
                    <a:pt x="10113" y="4882"/>
                    <a:pt x="10113" y="6830"/>
                  </a:cubicBezTo>
                  <a:lnTo>
                    <a:pt x="10113" y="8748"/>
                  </a:lnTo>
                  <a:lnTo>
                    <a:pt x="9618" y="8748"/>
                  </a:lnTo>
                  <a:cubicBezTo>
                    <a:pt x="9299" y="8748"/>
                    <a:pt x="9036" y="9008"/>
                    <a:pt x="9036" y="9329"/>
                  </a:cubicBezTo>
                  <a:lnTo>
                    <a:pt x="9036" y="15924"/>
                  </a:lnTo>
                  <a:cubicBezTo>
                    <a:pt x="9036" y="16245"/>
                    <a:pt x="9299" y="16505"/>
                    <a:pt x="9618" y="16505"/>
                  </a:cubicBezTo>
                  <a:lnTo>
                    <a:pt x="13425" y="16505"/>
                  </a:lnTo>
                  <a:lnTo>
                    <a:pt x="13425" y="18686"/>
                  </a:lnTo>
                  <a:lnTo>
                    <a:pt x="1163" y="18686"/>
                  </a:lnTo>
                  <a:lnTo>
                    <a:pt x="1163" y="4882"/>
                  </a:lnTo>
                  <a:lnTo>
                    <a:pt x="4301" y="4882"/>
                  </a:lnTo>
                  <a:cubicBezTo>
                    <a:pt x="4619" y="4882"/>
                    <a:pt x="4882" y="4622"/>
                    <a:pt x="4882" y="4301"/>
                  </a:cubicBezTo>
                  <a:lnTo>
                    <a:pt x="4882" y="1162"/>
                  </a:lnTo>
                  <a:close/>
                  <a:moveTo>
                    <a:pt x="4301" y="0"/>
                  </a:moveTo>
                  <a:cubicBezTo>
                    <a:pt x="4127" y="0"/>
                    <a:pt x="3980" y="58"/>
                    <a:pt x="3894" y="174"/>
                  </a:cubicBezTo>
                  <a:lnTo>
                    <a:pt x="175" y="3894"/>
                  </a:lnTo>
                  <a:cubicBezTo>
                    <a:pt x="58" y="3982"/>
                    <a:pt x="0" y="4157"/>
                    <a:pt x="0" y="4301"/>
                  </a:cubicBezTo>
                  <a:lnTo>
                    <a:pt x="0" y="19267"/>
                  </a:lnTo>
                  <a:cubicBezTo>
                    <a:pt x="0" y="19586"/>
                    <a:pt x="261" y="19848"/>
                    <a:pt x="581" y="19848"/>
                  </a:cubicBezTo>
                  <a:lnTo>
                    <a:pt x="14007" y="19848"/>
                  </a:lnTo>
                  <a:cubicBezTo>
                    <a:pt x="14325" y="19848"/>
                    <a:pt x="14588" y="19586"/>
                    <a:pt x="14588" y="19267"/>
                  </a:cubicBezTo>
                  <a:lnTo>
                    <a:pt x="14588" y="16505"/>
                  </a:lnTo>
                  <a:lnTo>
                    <a:pt x="18365" y="16505"/>
                  </a:lnTo>
                  <a:cubicBezTo>
                    <a:pt x="18684" y="16505"/>
                    <a:pt x="18947" y="16245"/>
                    <a:pt x="18947" y="15924"/>
                  </a:cubicBezTo>
                  <a:lnTo>
                    <a:pt x="18947" y="9329"/>
                  </a:lnTo>
                  <a:cubicBezTo>
                    <a:pt x="18947" y="9008"/>
                    <a:pt x="18684" y="8748"/>
                    <a:pt x="18365" y="8748"/>
                  </a:cubicBezTo>
                  <a:lnTo>
                    <a:pt x="17901" y="8748"/>
                  </a:lnTo>
                  <a:lnTo>
                    <a:pt x="17901" y="6830"/>
                  </a:lnTo>
                  <a:cubicBezTo>
                    <a:pt x="17901" y="4882"/>
                    <a:pt x="16448" y="3285"/>
                    <a:pt x="14588" y="2994"/>
                  </a:cubicBezTo>
                  <a:lnTo>
                    <a:pt x="14588" y="581"/>
                  </a:lnTo>
                  <a:cubicBezTo>
                    <a:pt x="14588" y="263"/>
                    <a:pt x="14325" y="0"/>
                    <a:pt x="14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7"/>
            <p:cNvSpPr/>
            <p:nvPr/>
          </p:nvSpPr>
          <p:spPr>
            <a:xfrm>
              <a:off x="2573475" y="1305200"/>
              <a:ext cx="138775" cy="29075"/>
            </a:xfrm>
            <a:custGeom>
              <a:avLst/>
              <a:gdLst/>
              <a:ahLst/>
              <a:cxnLst/>
              <a:rect l="l" t="t" r="r" b="b"/>
              <a:pathLst>
                <a:path w="5551" h="1163" extrusionOk="0">
                  <a:moveTo>
                    <a:pt x="582" y="0"/>
                  </a:moveTo>
                  <a:cubicBezTo>
                    <a:pt x="261" y="0"/>
                    <a:pt x="1" y="263"/>
                    <a:pt x="1" y="581"/>
                  </a:cubicBezTo>
                  <a:cubicBezTo>
                    <a:pt x="1" y="902"/>
                    <a:pt x="261" y="1162"/>
                    <a:pt x="582" y="1162"/>
                  </a:cubicBezTo>
                  <a:lnTo>
                    <a:pt x="4969" y="1162"/>
                  </a:lnTo>
                  <a:cubicBezTo>
                    <a:pt x="5318" y="1162"/>
                    <a:pt x="5550" y="902"/>
                    <a:pt x="5550" y="581"/>
                  </a:cubicBezTo>
                  <a:cubicBezTo>
                    <a:pt x="5550" y="263"/>
                    <a:pt x="5318" y="0"/>
                    <a:pt x="4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7"/>
            <p:cNvSpPr/>
            <p:nvPr/>
          </p:nvSpPr>
          <p:spPr>
            <a:xfrm>
              <a:off x="2573475" y="1363300"/>
              <a:ext cx="138775" cy="29100"/>
            </a:xfrm>
            <a:custGeom>
              <a:avLst/>
              <a:gdLst/>
              <a:ahLst/>
              <a:cxnLst/>
              <a:rect l="l" t="t" r="r" b="b"/>
              <a:pathLst>
                <a:path w="5551" h="1164" extrusionOk="0">
                  <a:moveTo>
                    <a:pt x="582" y="1"/>
                  </a:moveTo>
                  <a:cubicBezTo>
                    <a:pt x="261" y="1"/>
                    <a:pt x="1" y="264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lnTo>
                    <a:pt x="4969" y="1163"/>
                  </a:lnTo>
                  <a:cubicBezTo>
                    <a:pt x="5318" y="1163"/>
                    <a:pt x="5550" y="903"/>
                    <a:pt x="5550" y="582"/>
                  </a:cubicBezTo>
                  <a:cubicBezTo>
                    <a:pt x="5550" y="264"/>
                    <a:pt x="5318" y="1"/>
                    <a:pt x="4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7"/>
            <p:cNvSpPr/>
            <p:nvPr/>
          </p:nvSpPr>
          <p:spPr>
            <a:xfrm>
              <a:off x="2573475" y="1421425"/>
              <a:ext cx="138775" cy="29075"/>
            </a:xfrm>
            <a:custGeom>
              <a:avLst/>
              <a:gdLst/>
              <a:ahLst/>
              <a:cxnLst/>
              <a:rect l="l" t="t" r="r" b="b"/>
              <a:pathLst>
                <a:path w="5551" h="1163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lnTo>
                    <a:pt x="4969" y="1163"/>
                  </a:lnTo>
                  <a:cubicBezTo>
                    <a:pt x="5318" y="1163"/>
                    <a:pt x="5550" y="903"/>
                    <a:pt x="5550" y="582"/>
                  </a:cubicBezTo>
                  <a:cubicBezTo>
                    <a:pt x="5550" y="263"/>
                    <a:pt x="5318" y="1"/>
                    <a:pt x="4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7"/>
            <p:cNvSpPr/>
            <p:nvPr/>
          </p:nvSpPr>
          <p:spPr>
            <a:xfrm>
              <a:off x="2573475" y="1479550"/>
              <a:ext cx="138775" cy="29075"/>
            </a:xfrm>
            <a:custGeom>
              <a:avLst/>
              <a:gdLst/>
              <a:ahLst/>
              <a:cxnLst/>
              <a:rect l="l" t="t" r="r" b="b"/>
              <a:pathLst>
                <a:path w="5551" h="1163" extrusionOk="0">
                  <a:moveTo>
                    <a:pt x="582" y="0"/>
                  </a:moveTo>
                  <a:cubicBezTo>
                    <a:pt x="261" y="0"/>
                    <a:pt x="1" y="263"/>
                    <a:pt x="1" y="581"/>
                  </a:cubicBezTo>
                  <a:cubicBezTo>
                    <a:pt x="1" y="902"/>
                    <a:pt x="261" y="1163"/>
                    <a:pt x="582" y="1163"/>
                  </a:cubicBezTo>
                  <a:lnTo>
                    <a:pt x="4969" y="1163"/>
                  </a:lnTo>
                  <a:cubicBezTo>
                    <a:pt x="5318" y="1163"/>
                    <a:pt x="5550" y="902"/>
                    <a:pt x="5550" y="581"/>
                  </a:cubicBezTo>
                  <a:cubicBezTo>
                    <a:pt x="5550" y="263"/>
                    <a:pt x="5318" y="0"/>
                    <a:pt x="4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7"/>
            <p:cNvSpPr/>
            <p:nvPr/>
          </p:nvSpPr>
          <p:spPr>
            <a:xfrm>
              <a:off x="2851000" y="1419975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1" y="0"/>
                    <a:pt x="0" y="263"/>
                    <a:pt x="0" y="582"/>
                  </a:cubicBezTo>
                  <a:cubicBezTo>
                    <a:pt x="0" y="902"/>
                    <a:pt x="261" y="1163"/>
                    <a:pt x="582" y="1163"/>
                  </a:cubicBezTo>
                  <a:cubicBezTo>
                    <a:pt x="900" y="1163"/>
                    <a:pt x="1163" y="902"/>
                    <a:pt x="1163" y="582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7"/>
            <p:cNvSpPr/>
            <p:nvPr/>
          </p:nvSpPr>
          <p:spPr>
            <a:xfrm>
              <a:off x="2792875" y="1419975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3"/>
                    <a:pt x="1" y="582"/>
                  </a:cubicBezTo>
                  <a:cubicBezTo>
                    <a:pt x="1" y="902"/>
                    <a:pt x="261" y="1163"/>
                    <a:pt x="582" y="1163"/>
                  </a:cubicBezTo>
                  <a:cubicBezTo>
                    <a:pt x="900" y="1163"/>
                    <a:pt x="1163" y="902"/>
                    <a:pt x="1163" y="582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7"/>
            <p:cNvSpPr/>
            <p:nvPr/>
          </p:nvSpPr>
          <p:spPr>
            <a:xfrm>
              <a:off x="2909125" y="1419975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1" y="0"/>
                  </a:moveTo>
                  <a:cubicBezTo>
                    <a:pt x="261" y="0"/>
                    <a:pt x="0" y="263"/>
                    <a:pt x="0" y="582"/>
                  </a:cubicBezTo>
                  <a:cubicBezTo>
                    <a:pt x="0" y="902"/>
                    <a:pt x="261" y="1163"/>
                    <a:pt x="581" y="1163"/>
                  </a:cubicBezTo>
                  <a:cubicBezTo>
                    <a:pt x="900" y="1163"/>
                    <a:pt x="1163" y="902"/>
                    <a:pt x="1163" y="582"/>
                  </a:cubicBezTo>
                  <a:cubicBezTo>
                    <a:pt x="1163" y="263"/>
                    <a:pt x="90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77"/>
          <p:cNvGrpSpPr/>
          <p:nvPr/>
        </p:nvGrpSpPr>
        <p:grpSpPr>
          <a:xfrm>
            <a:off x="5313850" y="1595575"/>
            <a:ext cx="329850" cy="496225"/>
            <a:chOff x="3315175" y="1119225"/>
            <a:chExt cx="329850" cy="496225"/>
          </a:xfrm>
        </p:grpSpPr>
        <p:sp>
          <p:nvSpPr>
            <p:cNvPr id="1009" name="Google Shape;1009;p77"/>
            <p:cNvSpPr/>
            <p:nvPr/>
          </p:nvSpPr>
          <p:spPr>
            <a:xfrm>
              <a:off x="3315175" y="1119225"/>
              <a:ext cx="329850" cy="496225"/>
            </a:xfrm>
            <a:custGeom>
              <a:avLst/>
              <a:gdLst/>
              <a:ahLst/>
              <a:cxnLst/>
              <a:rect l="l" t="t" r="r" b="b"/>
              <a:pathLst>
                <a:path w="13194" h="19849" extrusionOk="0">
                  <a:moveTo>
                    <a:pt x="11829" y="3313"/>
                  </a:moveTo>
                  <a:cubicBezTo>
                    <a:pt x="11945" y="3313"/>
                    <a:pt x="12031" y="3401"/>
                    <a:pt x="12031" y="3517"/>
                  </a:cubicBezTo>
                  <a:lnTo>
                    <a:pt x="12031" y="6567"/>
                  </a:lnTo>
                  <a:cubicBezTo>
                    <a:pt x="12031" y="6684"/>
                    <a:pt x="11945" y="6800"/>
                    <a:pt x="11829" y="6800"/>
                  </a:cubicBezTo>
                  <a:lnTo>
                    <a:pt x="1368" y="6800"/>
                  </a:lnTo>
                  <a:cubicBezTo>
                    <a:pt x="1252" y="6800"/>
                    <a:pt x="1163" y="6684"/>
                    <a:pt x="1163" y="6567"/>
                  </a:cubicBezTo>
                  <a:lnTo>
                    <a:pt x="1163" y="3517"/>
                  </a:lnTo>
                  <a:cubicBezTo>
                    <a:pt x="1163" y="3401"/>
                    <a:pt x="1252" y="3313"/>
                    <a:pt x="1368" y="3313"/>
                  </a:cubicBezTo>
                  <a:close/>
                  <a:moveTo>
                    <a:pt x="11829" y="10666"/>
                  </a:moveTo>
                  <a:cubicBezTo>
                    <a:pt x="11945" y="10666"/>
                    <a:pt x="12031" y="10752"/>
                    <a:pt x="12031" y="10868"/>
                  </a:cubicBezTo>
                  <a:lnTo>
                    <a:pt x="12031" y="13920"/>
                  </a:lnTo>
                  <a:cubicBezTo>
                    <a:pt x="12031" y="14065"/>
                    <a:pt x="11945" y="14153"/>
                    <a:pt x="11829" y="14153"/>
                  </a:cubicBezTo>
                  <a:lnTo>
                    <a:pt x="1368" y="14153"/>
                  </a:lnTo>
                  <a:cubicBezTo>
                    <a:pt x="1252" y="14153"/>
                    <a:pt x="1163" y="14065"/>
                    <a:pt x="1163" y="13920"/>
                  </a:cubicBezTo>
                  <a:lnTo>
                    <a:pt x="1163" y="10868"/>
                  </a:lnTo>
                  <a:cubicBezTo>
                    <a:pt x="1163" y="10752"/>
                    <a:pt x="1252" y="10666"/>
                    <a:pt x="1368" y="10666"/>
                  </a:cubicBezTo>
                  <a:close/>
                  <a:moveTo>
                    <a:pt x="6599" y="17524"/>
                  </a:moveTo>
                  <a:cubicBezTo>
                    <a:pt x="6917" y="17524"/>
                    <a:pt x="7180" y="17784"/>
                    <a:pt x="7180" y="18105"/>
                  </a:cubicBezTo>
                  <a:cubicBezTo>
                    <a:pt x="7180" y="18423"/>
                    <a:pt x="6917" y="18686"/>
                    <a:pt x="6599" y="18686"/>
                  </a:cubicBezTo>
                  <a:cubicBezTo>
                    <a:pt x="6278" y="18686"/>
                    <a:pt x="6017" y="18423"/>
                    <a:pt x="6017" y="18105"/>
                  </a:cubicBezTo>
                  <a:cubicBezTo>
                    <a:pt x="6017" y="17784"/>
                    <a:pt x="6278" y="17524"/>
                    <a:pt x="6599" y="17524"/>
                  </a:cubicBezTo>
                  <a:close/>
                  <a:moveTo>
                    <a:pt x="6599" y="0"/>
                  </a:moveTo>
                  <a:cubicBezTo>
                    <a:pt x="6278" y="0"/>
                    <a:pt x="6017" y="263"/>
                    <a:pt x="6017" y="581"/>
                  </a:cubicBezTo>
                  <a:lnTo>
                    <a:pt x="6017" y="2150"/>
                  </a:lnTo>
                  <a:lnTo>
                    <a:pt x="1368" y="2150"/>
                  </a:lnTo>
                  <a:cubicBezTo>
                    <a:pt x="612" y="2150"/>
                    <a:pt x="1" y="2762"/>
                    <a:pt x="1" y="3517"/>
                  </a:cubicBezTo>
                  <a:lnTo>
                    <a:pt x="1" y="6567"/>
                  </a:lnTo>
                  <a:cubicBezTo>
                    <a:pt x="1" y="7323"/>
                    <a:pt x="612" y="7962"/>
                    <a:pt x="1368" y="7962"/>
                  </a:cubicBezTo>
                  <a:lnTo>
                    <a:pt x="6017" y="7962"/>
                  </a:lnTo>
                  <a:lnTo>
                    <a:pt x="6017" y="9503"/>
                  </a:lnTo>
                  <a:lnTo>
                    <a:pt x="1368" y="9503"/>
                  </a:lnTo>
                  <a:cubicBezTo>
                    <a:pt x="612" y="9503"/>
                    <a:pt x="1" y="10113"/>
                    <a:pt x="1" y="10868"/>
                  </a:cubicBezTo>
                  <a:lnTo>
                    <a:pt x="1" y="13920"/>
                  </a:lnTo>
                  <a:cubicBezTo>
                    <a:pt x="1" y="14704"/>
                    <a:pt x="612" y="15315"/>
                    <a:pt x="1368" y="15315"/>
                  </a:cubicBezTo>
                  <a:lnTo>
                    <a:pt x="6017" y="15315"/>
                  </a:lnTo>
                  <a:lnTo>
                    <a:pt x="6017" y="16447"/>
                  </a:lnTo>
                  <a:cubicBezTo>
                    <a:pt x="5522" y="16622"/>
                    <a:pt x="5146" y="17029"/>
                    <a:pt x="4941" y="17524"/>
                  </a:cubicBezTo>
                  <a:lnTo>
                    <a:pt x="582" y="17524"/>
                  </a:lnTo>
                  <a:cubicBezTo>
                    <a:pt x="264" y="17524"/>
                    <a:pt x="1" y="17784"/>
                    <a:pt x="1" y="18105"/>
                  </a:cubicBezTo>
                  <a:cubicBezTo>
                    <a:pt x="1" y="18423"/>
                    <a:pt x="264" y="18686"/>
                    <a:pt x="582" y="18686"/>
                  </a:cubicBezTo>
                  <a:lnTo>
                    <a:pt x="4941" y="18686"/>
                  </a:lnTo>
                  <a:cubicBezTo>
                    <a:pt x="5204" y="19353"/>
                    <a:pt x="5843" y="19848"/>
                    <a:pt x="6599" y="19848"/>
                  </a:cubicBezTo>
                  <a:cubicBezTo>
                    <a:pt x="7354" y="19848"/>
                    <a:pt x="7993" y="19353"/>
                    <a:pt x="8254" y="18686"/>
                  </a:cubicBezTo>
                  <a:lnTo>
                    <a:pt x="12613" y="18686"/>
                  </a:lnTo>
                  <a:cubicBezTo>
                    <a:pt x="12933" y="18686"/>
                    <a:pt x="13194" y="18423"/>
                    <a:pt x="13194" y="18105"/>
                  </a:cubicBezTo>
                  <a:cubicBezTo>
                    <a:pt x="13194" y="17784"/>
                    <a:pt x="12933" y="17524"/>
                    <a:pt x="12613" y="17524"/>
                  </a:cubicBezTo>
                  <a:lnTo>
                    <a:pt x="8254" y="17524"/>
                  </a:lnTo>
                  <a:cubicBezTo>
                    <a:pt x="8079" y="17029"/>
                    <a:pt x="7673" y="16622"/>
                    <a:pt x="7180" y="16447"/>
                  </a:cubicBezTo>
                  <a:lnTo>
                    <a:pt x="7180" y="15315"/>
                  </a:lnTo>
                  <a:lnTo>
                    <a:pt x="11829" y="15315"/>
                  </a:lnTo>
                  <a:cubicBezTo>
                    <a:pt x="12585" y="15315"/>
                    <a:pt x="13194" y="14704"/>
                    <a:pt x="13194" y="13920"/>
                  </a:cubicBezTo>
                  <a:lnTo>
                    <a:pt x="13194" y="10868"/>
                  </a:lnTo>
                  <a:cubicBezTo>
                    <a:pt x="13194" y="10113"/>
                    <a:pt x="12585" y="9503"/>
                    <a:pt x="11829" y="9503"/>
                  </a:cubicBezTo>
                  <a:lnTo>
                    <a:pt x="7180" y="9503"/>
                  </a:lnTo>
                  <a:lnTo>
                    <a:pt x="7180" y="7962"/>
                  </a:lnTo>
                  <a:lnTo>
                    <a:pt x="11829" y="7962"/>
                  </a:lnTo>
                  <a:cubicBezTo>
                    <a:pt x="12585" y="7962"/>
                    <a:pt x="13194" y="7323"/>
                    <a:pt x="13194" y="6567"/>
                  </a:cubicBezTo>
                  <a:lnTo>
                    <a:pt x="13194" y="3517"/>
                  </a:lnTo>
                  <a:cubicBezTo>
                    <a:pt x="13194" y="2762"/>
                    <a:pt x="12585" y="2150"/>
                    <a:pt x="11829" y="2150"/>
                  </a:cubicBezTo>
                  <a:lnTo>
                    <a:pt x="7180" y="2150"/>
                  </a:lnTo>
                  <a:lnTo>
                    <a:pt x="7180" y="581"/>
                  </a:lnTo>
                  <a:cubicBezTo>
                    <a:pt x="7180" y="263"/>
                    <a:pt x="6917" y="0"/>
                    <a:pt x="6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7"/>
            <p:cNvSpPr/>
            <p:nvPr/>
          </p:nvSpPr>
          <p:spPr>
            <a:xfrm>
              <a:off x="3370400" y="1230100"/>
              <a:ext cx="34900" cy="30675"/>
            </a:xfrm>
            <a:custGeom>
              <a:avLst/>
              <a:gdLst/>
              <a:ahLst/>
              <a:cxnLst/>
              <a:rect l="l" t="t" r="r" b="b"/>
              <a:pathLst>
                <a:path w="1396" h="1227" extrusionOk="0">
                  <a:moveTo>
                    <a:pt x="708" y="0"/>
                  </a:moveTo>
                  <a:cubicBezTo>
                    <a:pt x="462" y="0"/>
                    <a:pt x="229" y="144"/>
                    <a:pt x="117" y="389"/>
                  </a:cubicBezTo>
                  <a:cubicBezTo>
                    <a:pt x="0" y="679"/>
                    <a:pt x="147" y="1058"/>
                    <a:pt x="465" y="1175"/>
                  </a:cubicBezTo>
                  <a:cubicBezTo>
                    <a:pt x="537" y="1210"/>
                    <a:pt x="613" y="1226"/>
                    <a:pt x="690" y="1226"/>
                  </a:cubicBezTo>
                  <a:cubicBezTo>
                    <a:pt x="926" y="1226"/>
                    <a:pt x="1163" y="1073"/>
                    <a:pt x="1251" y="854"/>
                  </a:cubicBezTo>
                  <a:cubicBezTo>
                    <a:pt x="1395" y="535"/>
                    <a:pt x="1251" y="187"/>
                    <a:pt x="930" y="40"/>
                  </a:cubicBezTo>
                  <a:cubicBezTo>
                    <a:pt x="857" y="13"/>
                    <a:pt x="78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7"/>
            <p:cNvSpPr/>
            <p:nvPr/>
          </p:nvSpPr>
          <p:spPr>
            <a:xfrm>
              <a:off x="3429975" y="1230100"/>
              <a:ext cx="34900" cy="30675"/>
            </a:xfrm>
            <a:custGeom>
              <a:avLst/>
              <a:gdLst/>
              <a:ahLst/>
              <a:cxnLst/>
              <a:rect l="l" t="t" r="r" b="b"/>
              <a:pathLst>
                <a:path w="1396" h="1227" extrusionOk="0">
                  <a:moveTo>
                    <a:pt x="708" y="0"/>
                  </a:moveTo>
                  <a:cubicBezTo>
                    <a:pt x="463" y="0"/>
                    <a:pt x="236" y="144"/>
                    <a:pt x="147" y="389"/>
                  </a:cubicBezTo>
                  <a:cubicBezTo>
                    <a:pt x="0" y="679"/>
                    <a:pt x="147" y="1058"/>
                    <a:pt x="465" y="1175"/>
                  </a:cubicBezTo>
                  <a:cubicBezTo>
                    <a:pt x="544" y="1210"/>
                    <a:pt x="624" y="1226"/>
                    <a:pt x="703" y="1226"/>
                  </a:cubicBezTo>
                  <a:cubicBezTo>
                    <a:pt x="945" y="1226"/>
                    <a:pt x="1170" y="1073"/>
                    <a:pt x="1279" y="854"/>
                  </a:cubicBezTo>
                  <a:cubicBezTo>
                    <a:pt x="1395" y="535"/>
                    <a:pt x="1251" y="187"/>
                    <a:pt x="930" y="40"/>
                  </a:cubicBezTo>
                  <a:cubicBezTo>
                    <a:pt x="857" y="13"/>
                    <a:pt x="78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7"/>
            <p:cNvSpPr/>
            <p:nvPr/>
          </p:nvSpPr>
          <p:spPr>
            <a:xfrm>
              <a:off x="3491000" y="1231100"/>
              <a:ext cx="95925" cy="29075"/>
            </a:xfrm>
            <a:custGeom>
              <a:avLst/>
              <a:gdLst/>
              <a:ahLst/>
              <a:cxnLst/>
              <a:rect l="l" t="t" r="r" b="b"/>
              <a:pathLst>
                <a:path w="3837" h="1163" extrusionOk="0">
                  <a:moveTo>
                    <a:pt x="581" y="0"/>
                  </a:moveTo>
                  <a:cubicBezTo>
                    <a:pt x="263" y="0"/>
                    <a:pt x="0" y="263"/>
                    <a:pt x="0" y="581"/>
                  </a:cubicBezTo>
                  <a:cubicBezTo>
                    <a:pt x="0" y="902"/>
                    <a:pt x="263" y="1162"/>
                    <a:pt x="581" y="1162"/>
                  </a:cubicBezTo>
                  <a:lnTo>
                    <a:pt x="3255" y="1162"/>
                  </a:lnTo>
                  <a:cubicBezTo>
                    <a:pt x="3576" y="1162"/>
                    <a:pt x="3836" y="902"/>
                    <a:pt x="3836" y="581"/>
                  </a:cubicBezTo>
                  <a:cubicBezTo>
                    <a:pt x="3836" y="263"/>
                    <a:pt x="3576" y="0"/>
                    <a:pt x="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7"/>
            <p:cNvSpPr/>
            <p:nvPr/>
          </p:nvSpPr>
          <p:spPr>
            <a:xfrm>
              <a:off x="3370400" y="1414225"/>
              <a:ext cx="34900" cy="30775"/>
            </a:xfrm>
            <a:custGeom>
              <a:avLst/>
              <a:gdLst/>
              <a:ahLst/>
              <a:cxnLst/>
              <a:rect l="l" t="t" r="r" b="b"/>
              <a:pathLst>
                <a:path w="1396" h="1231" extrusionOk="0">
                  <a:moveTo>
                    <a:pt x="677" y="0"/>
                  </a:moveTo>
                  <a:cubicBezTo>
                    <a:pt x="442" y="0"/>
                    <a:pt x="225" y="141"/>
                    <a:pt x="117" y="377"/>
                  </a:cubicBezTo>
                  <a:cubicBezTo>
                    <a:pt x="0" y="695"/>
                    <a:pt x="147" y="1044"/>
                    <a:pt x="465" y="1191"/>
                  </a:cubicBezTo>
                  <a:cubicBezTo>
                    <a:pt x="539" y="1217"/>
                    <a:pt x="615" y="1230"/>
                    <a:pt x="688" y="1230"/>
                  </a:cubicBezTo>
                  <a:cubicBezTo>
                    <a:pt x="935" y="1230"/>
                    <a:pt x="1162" y="1087"/>
                    <a:pt x="1251" y="842"/>
                  </a:cubicBezTo>
                  <a:cubicBezTo>
                    <a:pt x="1395" y="521"/>
                    <a:pt x="1251" y="172"/>
                    <a:pt x="930" y="56"/>
                  </a:cubicBezTo>
                  <a:cubicBezTo>
                    <a:pt x="846" y="18"/>
                    <a:pt x="760" y="0"/>
                    <a:pt x="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7"/>
            <p:cNvSpPr/>
            <p:nvPr/>
          </p:nvSpPr>
          <p:spPr>
            <a:xfrm>
              <a:off x="3429975" y="1414225"/>
              <a:ext cx="34900" cy="30775"/>
            </a:xfrm>
            <a:custGeom>
              <a:avLst/>
              <a:gdLst/>
              <a:ahLst/>
              <a:cxnLst/>
              <a:rect l="l" t="t" r="r" b="b"/>
              <a:pathLst>
                <a:path w="1396" h="1231" extrusionOk="0">
                  <a:moveTo>
                    <a:pt x="677" y="0"/>
                  </a:moveTo>
                  <a:cubicBezTo>
                    <a:pt x="444" y="0"/>
                    <a:pt x="232" y="141"/>
                    <a:pt x="147" y="377"/>
                  </a:cubicBezTo>
                  <a:cubicBezTo>
                    <a:pt x="0" y="695"/>
                    <a:pt x="147" y="1044"/>
                    <a:pt x="465" y="1191"/>
                  </a:cubicBezTo>
                  <a:cubicBezTo>
                    <a:pt x="539" y="1217"/>
                    <a:pt x="615" y="1230"/>
                    <a:pt x="689" y="1230"/>
                  </a:cubicBezTo>
                  <a:cubicBezTo>
                    <a:pt x="936" y="1230"/>
                    <a:pt x="1168" y="1087"/>
                    <a:pt x="1279" y="842"/>
                  </a:cubicBezTo>
                  <a:cubicBezTo>
                    <a:pt x="1395" y="521"/>
                    <a:pt x="1251" y="172"/>
                    <a:pt x="930" y="56"/>
                  </a:cubicBezTo>
                  <a:cubicBezTo>
                    <a:pt x="846" y="18"/>
                    <a:pt x="760" y="0"/>
                    <a:pt x="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7"/>
            <p:cNvSpPr/>
            <p:nvPr/>
          </p:nvSpPr>
          <p:spPr>
            <a:xfrm>
              <a:off x="3491000" y="1414925"/>
              <a:ext cx="95925" cy="29075"/>
            </a:xfrm>
            <a:custGeom>
              <a:avLst/>
              <a:gdLst/>
              <a:ahLst/>
              <a:cxnLst/>
              <a:rect l="l" t="t" r="r" b="b"/>
              <a:pathLst>
                <a:path w="3837" h="1163" extrusionOk="0">
                  <a:moveTo>
                    <a:pt x="581" y="0"/>
                  </a:moveTo>
                  <a:cubicBezTo>
                    <a:pt x="263" y="0"/>
                    <a:pt x="0" y="261"/>
                    <a:pt x="0" y="581"/>
                  </a:cubicBezTo>
                  <a:cubicBezTo>
                    <a:pt x="0" y="900"/>
                    <a:pt x="263" y="1163"/>
                    <a:pt x="581" y="1163"/>
                  </a:cubicBezTo>
                  <a:lnTo>
                    <a:pt x="3255" y="1163"/>
                  </a:lnTo>
                  <a:cubicBezTo>
                    <a:pt x="3576" y="1163"/>
                    <a:pt x="3836" y="900"/>
                    <a:pt x="3836" y="581"/>
                  </a:cubicBezTo>
                  <a:cubicBezTo>
                    <a:pt x="3836" y="261"/>
                    <a:pt x="3576" y="0"/>
                    <a:pt x="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77"/>
          <p:cNvGrpSpPr/>
          <p:nvPr/>
        </p:nvGrpSpPr>
        <p:grpSpPr>
          <a:xfrm>
            <a:off x="7134513" y="1663125"/>
            <a:ext cx="495475" cy="360350"/>
            <a:chOff x="3960300" y="1406800"/>
            <a:chExt cx="495475" cy="360350"/>
          </a:xfrm>
        </p:grpSpPr>
        <p:sp>
          <p:nvSpPr>
            <p:cNvPr id="1017" name="Google Shape;1017;p77"/>
            <p:cNvSpPr/>
            <p:nvPr/>
          </p:nvSpPr>
          <p:spPr>
            <a:xfrm>
              <a:off x="3960300" y="1406800"/>
              <a:ext cx="251375" cy="360350"/>
            </a:xfrm>
            <a:custGeom>
              <a:avLst/>
              <a:gdLst/>
              <a:ahLst/>
              <a:cxnLst/>
              <a:rect l="l" t="t" r="r" b="b"/>
              <a:pathLst>
                <a:path w="10055" h="14414" extrusionOk="0">
                  <a:moveTo>
                    <a:pt x="5028" y="1177"/>
                  </a:moveTo>
                  <a:cubicBezTo>
                    <a:pt x="6016" y="1177"/>
                    <a:pt x="7004" y="1279"/>
                    <a:pt x="7788" y="1482"/>
                  </a:cubicBezTo>
                  <a:cubicBezTo>
                    <a:pt x="8458" y="1687"/>
                    <a:pt x="8776" y="1889"/>
                    <a:pt x="8864" y="1978"/>
                  </a:cubicBezTo>
                  <a:cubicBezTo>
                    <a:pt x="8355" y="2515"/>
                    <a:pt x="6691" y="2783"/>
                    <a:pt x="5024" y="2783"/>
                  </a:cubicBezTo>
                  <a:cubicBezTo>
                    <a:pt x="3357" y="2783"/>
                    <a:pt x="1686" y="2515"/>
                    <a:pt x="1163" y="1978"/>
                  </a:cubicBezTo>
                  <a:cubicBezTo>
                    <a:pt x="1279" y="1889"/>
                    <a:pt x="1569" y="1687"/>
                    <a:pt x="2267" y="1482"/>
                  </a:cubicBezTo>
                  <a:cubicBezTo>
                    <a:pt x="3052" y="1279"/>
                    <a:pt x="4040" y="1177"/>
                    <a:pt x="5028" y="1177"/>
                  </a:cubicBezTo>
                  <a:close/>
                  <a:moveTo>
                    <a:pt x="8892" y="3314"/>
                  </a:moveTo>
                  <a:lnTo>
                    <a:pt x="8892" y="5435"/>
                  </a:lnTo>
                  <a:cubicBezTo>
                    <a:pt x="8834" y="5523"/>
                    <a:pt x="8544" y="5755"/>
                    <a:pt x="7788" y="5958"/>
                  </a:cubicBezTo>
                  <a:cubicBezTo>
                    <a:pt x="7004" y="6176"/>
                    <a:pt x="6016" y="6285"/>
                    <a:pt x="5028" y="6285"/>
                  </a:cubicBezTo>
                  <a:cubicBezTo>
                    <a:pt x="4040" y="6285"/>
                    <a:pt x="3052" y="6176"/>
                    <a:pt x="2267" y="5958"/>
                  </a:cubicBezTo>
                  <a:cubicBezTo>
                    <a:pt x="1511" y="5755"/>
                    <a:pt x="1221" y="5523"/>
                    <a:pt x="1163" y="5435"/>
                  </a:cubicBezTo>
                  <a:lnTo>
                    <a:pt x="1163" y="3314"/>
                  </a:lnTo>
                  <a:cubicBezTo>
                    <a:pt x="2122" y="3750"/>
                    <a:pt x="3575" y="3968"/>
                    <a:pt x="5028" y="3968"/>
                  </a:cubicBezTo>
                  <a:cubicBezTo>
                    <a:pt x="6480" y="3968"/>
                    <a:pt x="7933" y="3750"/>
                    <a:pt x="8892" y="3314"/>
                  </a:cubicBezTo>
                  <a:close/>
                  <a:moveTo>
                    <a:pt x="8892" y="6801"/>
                  </a:moveTo>
                  <a:lnTo>
                    <a:pt x="8892" y="8922"/>
                  </a:lnTo>
                  <a:cubicBezTo>
                    <a:pt x="8834" y="9010"/>
                    <a:pt x="8544" y="9242"/>
                    <a:pt x="7788" y="9445"/>
                  </a:cubicBezTo>
                  <a:cubicBezTo>
                    <a:pt x="7033" y="9649"/>
                    <a:pt x="6045" y="9765"/>
                    <a:pt x="5029" y="9765"/>
                  </a:cubicBezTo>
                  <a:cubicBezTo>
                    <a:pt x="4010" y="9765"/>
                    <a:pt x="3022" y="9649"/>
                    <a:pt x="2267" y="9445"/>
                  </a:cubicBezTo>
                  <a:cubicBezTo>
                    <a:pt x="1511" y="9242"/>
                    <a:pt x="1221" y="9010"/>
                    <a:pt x="1163" y="8922"/>
                  </a:cubicBezTo>
                  <a:lnTo>
                    <a:pt x="1163" y="6801"/>
                  </a:lnTo>
                  <a:cubicBezTo>
                    <a:pt x="2239" y="7294"/>
                    <a:pt x="3836" y="7441"/>
                    <a:pt x="5029" y="7441"/>
                  </a:cubicBezTo>
                  <a:cubicBezTo>
                    <a:pt x="6219" y="7441"/>
                    <a:pt x="7788" y="7294"/>
                    <a:pt x="8892" y="6801"/>
                  </a:cubicBezTo>
                  <a:close/>
                  <a:moveTo>
                    <a:pt x="8892" y="10289"/>
                  </a:moveTo>
                  <a:lnTo>
                    <a:pt x="8892" y="12409"/>
                  </a:lnTo>
                  <a:cubicBezTo>
                    <a:pt x="8834" y="12497"/>
                    <a:pt x="8544" y="12729"/>
                    <a:pt x="7788" y="12932"/>
                  </a:cubicBezTo>
                  <a:cubicBezTo>
                    <a:pt x="7004" y="13150"/>
                    <a:pt x="6016" y="13260"/>
                    <a:pt x="5028" y="13260"/>
                  </a:cubicBezTo>
                  <a:cubicBezTo>
                    <a:pt x="4040" y="13260"/>
                    <a:pt x="3052" y="13150"/>
                    <a:pt x="2267" y="12932"/>
                  </a:cubicBezTo>
                  <a:cubicBezTo>
                    <a:pt x="1511" y="12729"/>
                    <a:pt x="1221" y="12497"/>
                    <a:pt x="1163" y="12409"/>
                  </a:cubicBezTo>
                  <a:lnTo>
                    <a:pt x="1163" y="10289"/>
                  </a:lnTo>
                  <a:cubicBezTo>
                    <a:pt x="2239" y="10781"/>
                    <a:pt x="3836" y="10928"/>
                    <a:pt x="5029" y="10928"/>
                  </a:cubicBezTo>
                  <a:cubicBezTo>
                    <a:pt x="6219" y="10928"/>
                    <a:pt x="7788" y="10781"/>
                    <a:pt x="8892" y="10289"/>
                  </a:cubicBezTo>
                  <a:close/>
                  <a:moveTo>
                    <a:pt x="5014" y="0"/>
                  </a:moveTo>
                  <a:cubicBezTo>
                    <a:pt x="3815" y="0"/>
                    <a:pt x="2616" y="146"/>
                    <a:pt x="1686" y="436"/>
                  </a:cubicBezTo>
                  <a:cubicBezTo>
                    <a:pt x="291" y="901"/>
                    <a:pt x="0" y="1541"/>
                    <a:pt x="0" y="1978"/>
                  </a:cubicBezTo>
                  <a:lnTo>
                    <a:pt x="0" y="12439"/>
                  </a:lnTo>
                  <a:cubicBezTo>
                    <a:pt x="0" y="12904"/>
                    <a:pt x="291" y="13543"/>
                    <a:pt x="1686" y="13978"/>
                  </a:cubicBezTo>
                  <a:cubicBezTo>
                    <a:pt x="2616" y="14268"/>
                    <a:pt x="3815" y="14414"/>
                    <a:pt x="5014" y="14414"/>
                  </a:cubicBezTo>
                  <a:cubicBezTo>
                    <a:pt x="6213" y="14414"/>
                    <a:pt x="7412" y="14268"/>
                    <a:pt x="8341" y="13978"/>
                  </a:cubicBezTo>
                  <a:cubicBezTo>
                    <a:pt x="9764" y="13543"/>
                    <a:pt x="10055" y="12904"/>
                    <a:pt x="10055" y="12439"/>
                  </a:cubicBezTo>
                  <a:lnTo>
                    <a:pt x="10055" y="1978"/>
                  </a:lnTo>
                  <a:cubicBezTo>
                    <a:pt x="10055" y="1541"/>
                    <a:pt x="9764" y="901"/>
                    <a:pt x="8341" y="436"/>
                  </a:cubicBezTo>
                  <a:cubicBezTo>
                    <a:pt x="7412" y="146"/>
                    <a:pt x="6213" y="0"/>
                    <a:pt x="5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7"/>
            <p:cNvSpPr/>
            <p:nvPr/>
          </p:nvSpPr>
          <p:spPr>
            <a:xfrm>
              <a:off x="4240725" y="1440950"/>
              <a:ext cx="215050" cy="292825"/>
            </a:xfrm>
            <a:custGeom>
              <a:avLst/>
              <a:gdLst/>
              <a:ahLst/>
              <a:cxnLst/>
              <a:rect l="l" t="t" r="r" b="b"/>
              <a:pathLst>
                <a:path w="8602" h="11713" extrusionOk="0">
                  <a:moveTo>
                    <a:pt x="4301" y="1163"/>
                  </a:moveTo>
                  <a:cubicBezTo>
                    <a:pt x="5551" y="1163"/>
                    <a:pt x="6540" y="2151"/>
                    <a:pt x="6540" y="3401"/>
                  </a:cubicBezTo>
                  <a:lnTo>
                    <a:pt x="6540" y="4940"/>
                  </a:lnTo>
                  <a:lnTo>
                    <a:pt x="2064" y="4940"/>
                  </a:lnTo>
                  <a:lnTo>
                    <a:pt x="2064" y="3401"/>
                  </a:lnTo>
                  <a:cubicBezTo>
                    <a:pt x="2064" y="2151"/>
                    <a:pt x="3080" y="1163"/>
                    <a:pt x="4301" y="1163"/>
                  </a:cubicBezTo>
                  <a:close/>
                  <a:moveTo>
                    <a:pt x="7439" y="6103"/>
                  </a:moveTo>
                  <a:lnTo>
                    <a:pt x="7439" y="10550"/>
                  </a:lnTo>
                  <a:lnTo>
                    <a:pt x="1162" y="10550"/>
                  </a:lnTo>
                  <a:lnTo>
                    <a:pt x="1162" y="6103"/>
                  </a:lnTo>
                  <a:close/>
                  <a:moveTo>
                    <a:pt x="4301" y="0"/>
                  </a:moveTo>
                  <a:cubicBezTo>
                    <a:pt x="2413" y="0"/>
                    <a:pt x="902" y="1511"/>
                    <a:pt x="902" y="3401"/>
                  </a:cubicBezTo>
                  <a:lnTo>
                    <a:pt x="902" y="4940"/>
                  </a:lnTo>
                  <a:lnTo>
                    <a:pt x="581" y="4940"/>
                  </a:lnTo>
                  <a:cubicBezTo>
                    <a:pt x="263" y="4940"/>
                    <a:pt x="0" y="5203"/>
                    <a:pt x="0" y="5521"/>
                  </a:cubicBezTo>
                  <a:lnTo>
                    <a:pt x="0" y="11131"/>
                  </a:lnTo>
                  <a:cubicBezTo>
                    <a:pt x="0" y="11449"/>
                    <a:pt x="263" y="11712"/>
                    <a:pt x="581" y="11712"/>
                  </a:cubicBezTo>
                  <a:lnTo>
                    <a:pt x="8020" y="11712"/>
                  </a:lnTo>
                  <a:cubicBezTo>
                    <a:pt x="8341" y="11712"/>
                    <a:pt x="8602" y="11449"/>
                    <a:pt x="8602" y="11131"/>
                  </a:cubicBezTo>
                  <a:lnTo>
                    <a:pt x="8602" y="5521"/>
                  </a:lnTo>
                  <a:cubicBezTo>
                    <a:pt x="8602" y="5203"/>
                    <a:pt x="8341" y="4940"/>
                    <a:pt x="8020" y="4940"/>
                  </a:cubicBezTo>
                  <a:lnTo>
                    <a:pt x="7702" y="4940"/>
                  </a:lnTo>
                  <a:lnTo>
                    <a:pt x="7702" y="3401"/>
                  </a:lnTo>
                  <a:cubicBezTo>
                    <a:pt x="7702" y="1511"/>
                    <a:pt x="6191" y="0"/>
                    <a:pt x="4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7"/>
            <p:cNvSpPr/>
            <p:nvPr/>
          </p:nvSpPr>
          <p:spPr>
            <a:xfrm>
              <a:off x="4360600" y="1636400"/>
              <a:ext cx="24725" cy="24725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4" y="0"/>
                  </a:moveTo>
                  <a:cubicBezTo>
                    <a:pt x="233" y="0"/>
                    <a:pt x="1" y="233"/>
                    <a:pt x="1" y="493"/>
                  </a:cubicBezTo>
                  <a:cubicBezTo>
                    <a:pt x="1" y="784"/>
                    <a:pt x="233" y="988"/>
                    <a:pt x="494" y="988"/>
                  </a:cubicBezTo>
                  <a:cubicBezTo>
                    <a:pt x="784" y="988"/>
                    <a:pt x="989" y="784"/>
                    <a:pt x="989" y="493"/>
                  </a:cubicBezTo>
                  <a:cubicBezTo>
                    <a:pt x="989" y="233"/>
                    <a:pt x="784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7"/>
            <p:cNvSpPr/>
            <p:nvPr/>
          </p:nvSpPr>
          <p:spPr>
            <a:xfrm>
              <a:off x="4310450" y="1636825"/>
              <a:ext cx="26175" cy="24550"/>
            </a:xfrm>
            <a:custGeom>
              <a:avLst/>
              <a:gdLst/>
              <a:ahLst/>
              <a:cxnLst/>
              <a:rect l="l" t="t" r="r" b="b"/>
              <a:pathLst>
                <a:path w="1047" h="982" extrusionOk="0">
                  <a:moveTo>
                    <a:pt x="538" y="0"/>
                  </a:moveTo>
                  <a:cubicBezTo>
                    <a:pt x="505" y="0"/>
                    <a:pt x="471" y="4"/>
                    <a:pt x="438" y="11"/>
                  </a:cubicBezTo>
                  <a:cubicBezTo>
                    <a:pt x="175" y="41"/>
                    <a:pt x="1" y="302"/>
                    <a:pt x="31" y="564"/>
                  </a:cubicBezTo>
                  <a:cubicBezTo>
                    <a:pt x="82" y="795"/>
                    <a:pt x="270" y="981"/>
                    <a:pt x="514" y="981"/>
                  </a:cubicBezTo>
                  <a:cubicBezTo>
                    <a:pt x="546" y="981"/>
                    <a:pt x="578" y="978"/>
                    <a:pt x="612" y="971"/>
                  </a:cubicBezTo>
                  <a:cubicBezTo>
                    <a:pt x="873" y="941"/>
                    <a:pt x="1047" y="681"/>
                    <a:pt x="1019" y="418"/>
                  </a:cubicBezTo>
                  <a:cubicBezTo>
                    <a:pt x="968" y="165"/>
                    <a:pt x="763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1" name="Google Shape;1021;p77"/>
          <p:cNvCxnSpPr>
            <a:stCxn id="993" idx="3"/>
            <a:endCxn id="992" idx="1"/>
          </p:cNvCxnSpPr>
          <p:nvPr/>
        </p:nvCxnSpPr>
        <p:spPr>
          <a:xfrm>
            <a:off x="2199450" y="2662400"/>
            <a:ext cx="84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2" name="Google Shape;1022;p77"/>
          <p:cNvCxnSpPr>
            <a:stCxn id="992" idx="3"/>
            <a:endCxn id="991" idx="1"/>
          </p:cNvCxnSpPr>
          <p:nvPr/>
        </p:nvCxnSpPr>
        <p:spPr>
          <a:xfrm>
            <a:off x="4102948" y="2662400"/>
            <a:ext cx="84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3" name="Google Shape;1023;p77"/>
          <p:cNvCxnSpPr>
            <a:stCxn id="991" idx="3"/>
            <a:endCxn id="990" idx="1"/>
          </p:cNvCxnSpPr>
          <p:nvPr/>
        </p:nvCxnSpPr>
        <p:spPr>
          <a:xfrm>
            <a:off x="6006462" y="2662400"/>
            <a:ext cx="84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7;p39">
            <a:extLst>
              <a:ext uri="{FF2B5EF4-FFF2-40B4-BE49-F238E27FC236}">
                <a16:creationId xmlns:a16="http://schemas.microsoft.com/office/drawing/2014/main" id="{B735675B-F6A7-48C7-95EA-904BA1A6D6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732" y="2196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Bibliografia</a:t>
            </a:r>
            <a:endParaRPr dirty="0"/>
          </a:p>
        </p:txBody>
      </p:sp>
      <p:sp>
        <p:nvSpPr>
          <p:cNvPr id="4" name="Google Shape;282;p42">
            <a:extLst>
              <a:ext uri="{FF2B5EF4-FFF2-40B4-BE49-F238E27FC236}">
                <a16:creationId xmlns:a16="http://schemas.microsoft.com/office/drawing/2014/main" id="{BB9C8CE1-2A3B-481A-AE7B-E1E9FA4EC3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5732" y="913302"/>
            <a:ext cx="7834552" cy="4010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pt-PT" dirty="0"/>
              <a:t>BORBA, Elizandro M. Medidas de Centralidade em Grafos e Aplicações em redes de dados. In: PPGMAp da UFRGS, 2013. Dissertação: Matemática Aplicada. &lt;</a:t>
            </a:r>
            <a:r>
              <a:rPr lang="pt-PT" dirty="0">
                <a:hlinkClick r:id="rId2"/>
              </a:rPr>
              <a:t>https://www.lume.ufrgs.br/bitstream/handle/10183/86094/000909891.pdf</a:t>
            </a:r>
            <a:r>
              <a:rPr lang="pt-PT" dirty="0"/>
              <a:t>&gt; Acesso em 01 de abril de 2023</a:t>
            </a:r>
          </a:p>
          <a:p>
            <a:pPr marL="0" lvl="0" indent="0">
              <a:buSzPts val="1100"/>
            </a:pPr>
            <a:endParaRPr lang="pt-PT" dirty="0"/>
          </a:p>
          <a:p>
            <a:pPr marL="0" lvl="0" indent="0">
              <a:buSzPts val="1100"/>
            </a:pPr>
            <a:r>
              <a:rPr lang="pt-PT" dirty="0"/>
              <a:t>DIAMOND, Paul. Compartilhamento de arquivos de forma segura para pequenas empresas. 2020. &lt; https://www.microsoft.com/pt-br/microsoft-365/business-insights-ideas/resources/secure-file-sharing-for-small-businesses&gt;. Acesso em 02 de outubro de 2023</a:t>
            </a:r>
          </a:p>
          <a:p>
            <a:pPr marL="0" lvl="0" indent="0">
              <a:buSzPts val="1100"/>
            </a:pPr>
            <a:endParaRPr lang="pt-PT" dirty="0"/>
          </a:p>
          <a:p>
            <a:pPr marL="0" lvl="0" indent="0">
              <a:buSzPts val="1100"/>
            </a:pPr>
            <a:r>
              <a:rPr lang="pt-PT" dirty="0"/>
              <a:t>GLOBAL DATA SOLUTION. Migração para cloud: conheça os (X) desafios e como enfrentá-los. 2021. &lt;https://globaldata.com.br/migracao-para-cloud/&gt; Acessado 03 de junho de 2023</a:t>
            </a:r>
          </a:p>
          <a:p>
            <a:pPr marL="0" lvl="0" indent="0">
              <a:buSzPts val="1100"/>
            </a:pPr>
            <a:endParaRPr lang="pt-PT" dirty="0"/>
          </a:p>
          <a:p>
            <a:pPr marL="0" lvl="0" indent="0">
              <a:buSzPts val="1100"/>
            </a:pPr>
            <a:r>
              <a:rPr lang="en-US" dirty="0"/>
              <a:t>GREGOROVIC, T., NEPUSZ, T. Finding community structure by multi-level optimization of modularity. R Documentation. 20-?. &lt;https://search.r-project.org/CRAN/refmans/igraph/html/cluster_louvain.html&gt; </a:t>
            </a:r>
            <a:r>
              <a:rPr lang="en-US" dirty="0" err="1"/>
              <a:t>Acessado</a:t>
            </a:r>
            <a:r>
              <a:rPr lang="en-US" dirty="0"/>
              <a:t> 26 de </a:t>
            </a:r>
            <a:r>
              <a:rPr lang="en-US" dirty="0" err="1"/>
              <a:t>maio</a:t>
            </a:r>
            <a:r>
              <a:rPr lang="en-US" dirty="0"/>
              <a:t> de 2023</a:t>
            </a:r>
            <a:endParaRPr lang="pt-PT" dirty="0"/>
          </a:p>
          <a:p>
            <a:pPr marL="0" lvl="0" indent="0">
              <a:buSzPts val="1100"/>
            </a:pPr>
            <a:endParaRPr lang="pt-PT" dirty="0"/>
          </a:p>
          <a:p>
            <a:pPr marL="0" lvl="0" indent="0">
              <a:buSzPts val="1100"/>
            </a:pPr>
            <a:r>
              <a:rPr lang="en-US" dirty="0"/>
              <a:t>NEWMAN, M. E. J. Networks: An Introduction. New York: Oxford, 2010, 772 p. </a:t>
            </a:r>
          </a:p>
          <a:p>
            <a:pPr marL="0" lvl="0" indent="0">
              <a:buSzPts val="1100"/>
            </a:pPr>
            <a:endParaRPr lang="en-US" dirty="0"/>
          </a:p>
          <a:p>
            <a:pPr marL="0" lvl="0" indent="0">
              <a:buSzPts val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04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388" name="Google Shape;388;p48"/>
          <p:cNvSpPr txBox="1">
            <a:spLocks noGrp="1"/>
          </p:cNvSpPr>
          <p:nvPr>
            <p:ph type="subTitle" idx="1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Dados dos mais simples aos complexos</a:t>
            </a:r>
            <a:endParaRPr dirty="0"/>
          </a:p>
        </p:txBody>
      </p:sp>
      <p:sp>
        <p:nvSpPr>
          <p:cNvPr id="389" name="Google Shape;389;p48"/>
          <p:cNvSpPr txBox="1">
            <a:spLocks noGrp="1"/>
          </p:cNvSpPr>
          <p:nvPr>
            <p:ph type="subTitle" idx="2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Nuvem ou ‘On Premise’</a:t>
            </a:r>
            <a:endParaRPr dirty="0"/>
          </a:p>
        </p:txBody>
      </p:sp>
      <p:sp>
        <p:nvSpPr>
          <p:cNvPr id="390" name="Google Shape;390;p48"/>
          <p:cNvSpPr txBox="1">
            <a:spLocks noGrp="1"/>
          </p:cNvSpPr>
          <p:nvPr>
            <p:ph type="subTitle" idx="3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Sistemas híbridos ou migração total para Nuvem</a:t>
            </a:r>
            <a:endParaRPr dirty="0"/>
          </a:p>
        </p:txBody>
      </p:sp>
      <p:sp>
        <p:nvSpPr>
          <p:cNvPr id="391" name="Google Shape;391;p48"/>
          <p:cNvSpPr txBox="1">
            <a:spLocks noGrp="1"/>
          </p:cNvSpPr>
          <p:nvPr>
            <p:ph type="title" idx="4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Tendência do Mercado</a:t>
            </a:r>
            <a:endParaRPr dirty="0"/>
          </a:p>
        </p:txBody>
      </p:sp>
      <p:sp>
        <p:nvSpPr>
          <p:cNvPr id="392" name="Google Shape;392;p48"/>
          <p:cNvSpPr txBox="1">
            <a:spLocks noGrp="1"/>
          </p:cNvSpPr>
          <p:nvPr>
            <p:ph type="title" idx="5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Armazenamento</a:t>
            </a:r>
            <a:endParaRPr dirty="0"/>
          </a:p>
        </p:txBody>
      </p:sp>
      <p:sp>
        <p:nvSpPr>
          <p:cNvPr id="393" name="Google Shape;393;p48"/>
          <p:cNvSpPr txBox="1">
            <a:spLocks noGrp="1"/>
          </p:cNvSpPr>
          <p:nvPr>
            <p:ph type="title" idx="6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Informação</a:t>
            </a:r>
            <a:endParaRPr dirty="0"/>
          </a:p>
        </p:txBody>
      </p:sp>
      <p:grpSp>
        <p:nvGrpSpPr>
          <p:cNvPr id="394" name="Google Shape;394;p48"/>
          <p:cNvGrpSpPr/>
          <p:nvPr/>
        </p:nvGrpSpPr>
        <p:grpSpPr>
          <a:xfrm>
            <a:off x="944750" y="2591100"/>
            <a:ext cx="496225" cy="454800"/>
            <a:chOff x="1048600" y="1879850"/>
            <a:chExt cx="496225" cy="454800"/>
          </a:xfrm>
        </p:grpSpPr>
        <p:sp>
          <p:nvSpPr>
            <p:cNvPr id="395" name="Google Shape;395;p48"/>
            <p:cNvSpPr/>
            <p:nvPr/>
          </p:nvSpPr>
          <p:spPr>
            <a:xfrm>
              <a:off x="1048600" y="1879850"/>
              <a:ext cx="496225" cy="454800"/>
            </a:xfrm>
            <a:custGeom>
              <a:avLst/>
              <a:gdLst/>
              <a:ahLst/>
              <a:cxnLst/>
              <a:rect l="l" t="t" r="r" b="b"/>
              <a:pathLst>
                <a:path w="19849" h="18192" extrusionOk="0">
                  <a:moveTo>
                    <a:pt x="18686" y="1163"/>
                  </a:moveTo>
                  <a:lnTo>
                    <a:pt x="18686" y="13949"/>
                  </a:lnTo>
                  <a:lnTo>
                    <a:pt x="1162" y="13949"/>
                  </a:lnTo>
                  <a:lnTo>
                    <a:pt x="1162" y="1163"/>
                  </a:lnTo>
                  <a:close/>
                  <a:moveTo>
                    <a:pt x="10491" y="15112"/>
                  </a:moveTo>
                  <a:lnTo>
                    <a:pt x="10491" y="17029"/>
                  </a:lnTo>
                  <a:lnTo>
                    <a:pt x="9329" y="17029"/>
                  </a:lnTo>
                  <a:lnTo>
                    <a:pt x="9329" y="15112"/>
                  </a:lnTo>
                  <a:close/>
                  <a:moveTo>
                    <a:pt x="581" y="1"/>
                  </a:moveTo>
                  <a:cubicBezTo>
                    <a:pt x="263" y="1"/>
                    <a:pt x="0" y="261"/>
                    <a:pt x="0" y="582"/>
                  </a:cubicBezTo>
                  <a:lnTo>
                    <a:pt x="0" y="14530"/>
                  </a:lnTo>
                  <a:cubicBezTo>
                    <a:pt x="0" y="14849"/>
                    <a:pt x="263" y="15112"/>
                    <a:pt x="581" y="15112"/>
                  </a:cubicBezTo>
                  <a:lnTo>
                    <a:pt x="8167" y="15112"/>
                  </a:lnTo>
                  <a:lnTo>
                    <a:pt x="8167" y="17029"/>
                  </a:lnTo>
                  <a:lnTo>
                    <a:pt x="6365" y="17029"/>
                  </a:lnTo>
                  <a:cubicBezTo>
                    <a:pt x="6044" y="17029"/>
                    <a:pt x="5784" y="17290"/>
                    <a:pt x="5784" y="17611"/>
                  </a:cubicBezTo>
                  <a:cubicBezTo>
                    <a:pt x="5784" y="17959"/>
                    <a:pt x="6044" y="18192"/>
                    <a:pt x="6365" y="18192"/>
                  </a:cubicBezTo>
                  <a:lnTo>
                    <a:pt x="13455" y="18192"/>
                  </a:lnTo>
                  <a:cubicBezTo>
                    <a:pt x="13774" y="18192"/>
                    <a:pt x="14037" y="17959"/>
                    <a:pt x="14037" y="17611"/>
                  </a:cubicBezTo>
                  <a:cubicBezTo>
                    <a:pt x="14037" y="17290"/>
                    <a:pt x="13774" y="17029"/>
                    <a:pt x="13455" y="17029"/>
                  </a:cubicBezTo>
                  <a:lnTo>
                    <a:pt x="11654" y="17029"/>
                  </a:lnTo>
                  <a:lnTo>
                    <a:pt x="11654" y="15112"/>
                  </a:lnTo>
                  <a:lnTo>
                    <a:pt x="19267" y="15112"/>
                  </a:lnTo>
                  <a:cubicBezTo>
                    <a:pt x="19586" y="15112"/>
                    <a:pt x="19848" y="14849"/>
                    <a:pt x="19848" y="14530"/>
                  </a:cubicBezTo>
                  <a:lnTo>
                    <a:pt x="19848" y="582"/>
                  </a:lnTo>
                  <a:cubicBezTo>
                    <a:pt x="19848" y="261"/>
                    <a:pt x="19586" y="1"/>
                    <a:pt x="19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1145925" y="1937975"/>
              <a:ext cx="301550" cy="261550"/>
            </a:xfrm>
            <a:custGeom>
              <a:avLst/>
              <a:gdLst/>
              <a:ahLst/>
              <a:cxnLst/>
              <a:rect l="l" t="t" r="r" b="b"/>
              <a:pathLst>
                <a:path w="12062" h="10462" extrusionOk="0">
                  <a:moveTo>
                    <a:pt x="6017" y="1"/>
                  </a:moveTo>
                  <a:cubicBezTo>
                    <a:pt x="2705" y="1"/>
                    <a:pt x="1" y="2702"/>
                    <a:pt x="1" y="6015"/>
                  </a:cubicBezTo>
                  <a:cubicBezTo>
                    <a:pt x="1" y="7642"/>
                    <a:pt x="612" y="9153"/>
                    <a:pt x="1775" y="10287"/>
                  </a:cubicBezTo>
                  <a:cubicBezTo>
                    <a:pt x="1876" y="10404"/>
                    <a:pt x="2021" y="10462"/>
                    <a:pt x="2170" y="10462"/>
                  </a:cubicBezTo>
                  <a:cubicBezTo>
                    <a:pt x="2319" y="10462"/>
                    <a:pt x="2472" y="10404"/>
                    <a:pt x="2588" y="10287"/>
                  </a:cubicBezTo>
                  <a:lnTo>
                    <a:pt x="3488" y="9385"/>
                  </a:lnTo>
                  <a:cubicBezTo>
                    <a:pt x="3720" y="9153"/>
                    <a:pt x="3720" y="8776"/>
                    <a:pt x="3488" y="8544"/>
                  </a:cubicBezTo>
                  <a:cubicBezTo>
                    <a:pt x="3372" y="8442"/>
                    <a:pt x="3226" y="8391"/>
                    <a:pt x="3081" y="8391"/>
                  </a:cubicBezTo>
                  <a:cubicBezTo>
                    <a:pt x="2936" y="8391"/>
                    <a:pt x="2791" y="8442"/>
                    <a:pt x="2674" y="8544"/>
                  </a:cubicBezTo>
                  <a:lnTo>
                    <a:pt x="2209" y="9037"/>
                  </a:lnTo>
                  <a:cubicBezTo>
                    <a:pt x="1658" y="8311"/>
                    <a:pt x="1310" y="7498"/>
                    <a:pt x="1193" y="6596"/>
                  </a:cubicBezTo>
                  <a:lnTo>
                    <a:pt x="2035" y="6596"/>
                  </a:lnTo>
                  <a:cubicBezTo>
                    <a:pt x="2356" y="6596"/>
                    <a:pt x="2616" y="6335"/>
                    <a:pt x="2616" y="6015"/>
                  </a:cubicBezTo>
                  <a:cubicBezTo>
                    <a:pt x="2616" y="5696"/>
                    <a:pt x="2356" y="5433"/>
                    <a:pt x="2035" y="5433"/>
                  </a:cubicBezTo>
                  <a:lnTo>
                    <a:pt x="1193" y="5433"/>
                  </a:lnTo>
                  <a:cubicBezTo>
                    <a:pt x="1310" y="4562"/>
                    <a:pt x="1658" y="3720"/>
                    <a:pt x="2209" y="3023"/>
                  </a:cubicBezTo>
                  <a:lnTo>
                    <a:pt x="2674" y="3488"/>
                  </a:lnTo>
                  <a:cubicBezTo>
                    <a:pt x="2791" y="3604"/>
                    <a:pt x="2936" y="3662"/>
                    <a:pt x="3081" y="3662"/>
                  </a:cubicBezTo>
                  <a:cubicBezTo>
                    <a:pt x="3226" y="3662"/>
                    <a:pt x="3372" y="3604"/>
                    <a:pt x="3488" y="3488"/>
                  </a:cubicBezTo>
                  <a:cubicBezTo>
                    <a:pt x="3720" y="3255"/>
                    <a:pt x="3720" y="2907"/>
                    <a:pt x="3488" y="2674"/>
                  </a:cubicBezTo>
                  <a:lnTo>
                    <a:pt x="3023" y="2209"/>
                  </a:lnTo>
                  <a:cubicBezTo>
                    <a:pt x="3720" y="1628"/>
                    <a:pt x="4564" y="1307"/>
                    <a:pt x="5436" y="1191"/>
                  </a:cubicBezTo>
                  <a:lnTo>
                    <a:pt x="5436" y="2035"/>
                  </a:lnTo>
                  <a:cubicBezTo>
                    <a:pt x="5436" y="2353"/>
                    <a:pt x="5696" y="2616"/>
                    <a:pt x="6017" y="2616"/>
                  </a:cubicBezTo>
                  <a:cubicBezTo>
                    <a:pt x="6336" y="2616"/>
                    <a:pt x="6598" y="2353"/>
                    <a:pt x="6598" y="2035"/>
                  </a:cubicBezTo>
                  <a:lnTo>
                    <a:pt x="6598" y="1191"/>
                  </a:lnTo>
                  <a:cubicBezTo>
                    <a:pt x="7498" y="1307"/>
                    <a:pt x="8342" y="1628"/>
                    <a:pt x="9039" y="2209"/>
                  </a:cubicBezTo>
                  <a:lnTo>
                    <a:pt x="8544" y="2674"/>
                  </a:lnTo>
                  <a:cubicBezTo>
                    <a:pt x="8342" y="2907"/>
                    <a:pt x="8342" y="3255"/>
                    <a:pt x="8544" y="3488"/>
                  </a:cubicBezTo>
                  <a:cubicBezTo>
                    <a:pt x="8660" y="3604"/>
                    <a:pt x="8813" y="3662"/>
                    <a:pt x="8966" y="3662"/>
                  </a:cubicBezTo>
                  <a:cubicBezTo>
                    <a:pt x="9119" y="3662"/>
                    <a:pt x="9272" y="3604"/>
                    <a:pt x="9388" y="3488"/>
                  </a:cubicBezTo>
                  <a:lnTo>
                    <a:pt x="9853" y="3023"/>
                  </a:lnTo>
                  <a:cubicBezTo>
                    <a:pt x="10404" y="3720"/>
                    <a:pt x="10753" y="4562"/>
                    <a:pt x="10869" y="5433"/>
                  </a:cubicBezTo>
                  <a:lnTo>
                    <a:pt x="9997" y="5433"/>
                  </a:lnTo>
                  <a:cubicBezTo>
                    <a:pt x="9679" y="5433"/>
                    <a:pt x="9416" y="5696"/>
                    <a:pt x="9416" y="6015"/>
                  </a:cubicBezTo>
                  <a:cubicBezTo>
                    <a:pt x="9416" y="6335"/>
                    <a:pt x="9679" y="6596"/>
                    <a:pt x="9997" y="6596"/>
                  </a:cubicBezTo>
                  <a:lnTo>
                    <a:pt x="10869" y="6596"/>
                  </a:lnTo>
                  <a:cubicBezTo>
                    <a:pt x="10753" y="7498"/>
                    <a:pt x="10404" y="8311"/>
                    <a:pt x="9853" y="9037"/>
                  </a:cubicBezTo>
                  <a:lnTo>
                    <a:pt x="9388" y="8544"/>
                  </a:lnTo>
                  <a:cubicBezTo>
                    <a:pt x="9272" y="8442"/>
                    <a:pt x="9119" y="8391"/>
                    <a:pt x="8966" y="8391"/>
                  </a:cubicBezTo>
                  <a:cubicBezTo>
                    <a:pt x="8813" y="8391"/>
                    <a:pt x="8660" y="8442"/>
                    <a:pt x="8544" y="8544"/>
                  </a:cubicBezTo>
                  <a:cubicBezTo>
                    <a:pt x="8342" y="8776"/>
                    <a:pt x="8342" y="9153"/>
                    <a:pt x="8544" y="9385"/>
                  </a:cubicBezTo>
                  <a:lnTo>
                    <a:pt x="9474" y="10287"/>
                  </a:lnTo>
                  <a:cubicBezTo>
                    <a:pt x="9576" y="10404"/>
                    <a:pt x="9722" y="10462"/>
                    <a:pt x="9870" y="10462"/>
                  </a:cubicBezTo>
                  <a:cubicBezTo>
                    <a:pt x="10019" y="10462"/>
                    <a:pt x="10172" y="10404"/>
                    <a:pt x="10288" y="10287"/>
                  </a:cubicBezTo>
                  <a:cubicBezTo>
                    <a:pt x="11422" y="9153"/>
                    <a:pt x="12062" y="7642"/>
                    <a:pt x="12062" y="6015"/>
                  </a:cubicBezTo>
                  <a:cubicBezTo>
                    <a:pt x="12062" y="2702"/>
                    <a:pt x="9358" y="1"/>
                    <a:pt x="6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1252750" y="2036025"/>
              <a:ext cx="97375" cy="95925"/>
            </a:xfrm>
            <a:custGeom>
              <a:avLst/>
              <a:gdLst/>
              <a:ahLst/>
              <a:cxnLst/>
              <a:rect l="l" t="t" r="r" b="b"/>
              <a:pathLst>
                <a:path w="3895" h="3837" extrusionOk="0">
                  <a:moveTo>
                    <a:pt x="1744" y="1511"/>
                  </a:moveTo>
                  <a:cubicBezTo>
                    <a:pt x="2063" y="1511"/>
                    <a:pt x="2325" y="1774"/>
                    <a:pt x="2325" y="2093"/>
                  </a:cubicBezTo>
                  <a:cubicBezTo>
                    <a:pt x="2325" y="2413"/>
                    <a:pt x="2063" y="2674"/>
                    <a:pt x="1744" y="2674"/>
                  </a:cubicBezTo>
                  <a:cubicBezTo>
                    <a:pt x="1423" y="2674"/>
                    <a:pt x="1163" y="2413"/>
                    <a:pt x="1163" y="2093"/>
                  </a:cubicBezTo>
                  <a:cubicBezTo>
                    <a:pt x="1163" y="1774"/>
                    <a:pt x="1423" y="1511"/>
                    <a:pt x="1744" y="1511"/>
                  </a:cubicBezTo>
                  <a:close/>
                  <a:moveTo>
                    <a:pt x="3266" y="0"/>
                  </a:moveTo>
                  <a:cubicBezTo>
                    <a:pt x="3117" y="0"/>
                    <a:pt x="2965" y="59"/>
                    <a:pt x="2849" y="175"/>
                  </a:cubicBezTo>
                  <a:lnTo>
                    <a:pt x="2500" y="523"/>
                  </a:lnTo>
                  <a:cubicBezTo>
                    <a:pt x="2267" y="407"/>
                    <a:pt x="2035" y="349"/>
                    <a:pt x="1744" y="349"/>
                  </a:cubicBezTo>
                  <a:cubicBezTo>
                    <a:pt x="784" y="349"/>
                    <a:pt x="1" y="1135"/>
                    <a:pt x="1" y="2093"/>
                  </a:cubicBezTo>
                  <a:cubicBezTo>
                    <a:pt x="1" y="3053"/>
                    <a:pt x="784" y="3836"/>
                    <a:pt x="1744" y="3836"/>
                  </a:cubicBezTo>
                  <a:cubicBezTo>
                    <a:pt x="2702" y="3836"/>
                    <a:pt x="3488" y="3053"/>
                    <a:pt x="3488" y="2093"/>
                  </a:cubicBezTo>
                  <a:cubicBezTo>
                    <a:pt x="3488" y="1832"/>
                    <a:pt x="3430" y="1570"/>
                    <a:pt x="3313" y="1337"/>
                  </a:cubicBezTo>
                  <a:lnTo>
                    <a:pt x="3662" y="988"/>
                  </a:lnTo>
                  <a:cubicBezTo>
                    <a:pt x="3895" y="786"/>
                    <a:pt x="3895" y="407"/>
                    <a:pt x="3662" y="175"/>
                  </a:cubicBezTo>
                  <a:cubicBezTo>
                    <a:pt x="3560" y="59"/>
                    <a:pt x="3415" y="0"/>
                    <a:pt x="3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48"/>
          <p:cNvGrpSpPr/>
          <p:nvPr/>
        </p:nvGrpSpPr>
        <p:grpSpPr>
          <a:xfrm>
            <a:off x="944750" y="3661275"/>
            <a:ext cx="496925" cy="495675"/>
            <a:chOff x="1048600" y="2599575"/>
            <a:chExt cx="496925" cy="495675"/>
          </a:xfrm>
        </p:grpSpPr>
        <p:sp>
          <p:nvSpPr>
            <p:cNvPr id="399" name="Google Shape;399;p48"/>
            <p:cNvSpPr/>
            <p:nvPr/>
          </p:nvSpPr>
          <p:spPr>
            <a:xfrm>
              <a:off x="1048600" y="2599575"/>
              <a:ext cx="233925" cy="405175"/>
            </a:xfrm>
            <a:custGeom>
              <a:avLst/>
              <a:gdLst/>
              <a:ahLst/>
              <a:cxnLst/>
              <a:rect l="l" t="t" r="r" b="b"/>
              <a:pathLst>
                <a:path w="9357" h="16207" extrusionOk="0">
                  <a:moveTo>
                    <a:pt x="8195" y="1259"/>
                  </a:moveTo>
                  <a:lnTo>
                    <a:pt x="8195" y="2856"/>
                  </a:lnTo>
                  <a:cubicBezTo>
                    <a:pt x="6742" y="3235"/>
                    <a:pt x="5405" y="4049"/>
                    <a:pt x="4417" y="5211"/>
                  </a:cubicBezTo>
                  <a:cubicBezTo>
                    <a:pt x="3343" y="6517"/>
                    <a:pt x="2732" y="8175"/>
                    <a:pt x="2732" y="9888"/>
                  </a:cubicBezTo>
                  <a:cubicBezTo>
                    <a:pt x="2732" y="11197"/>
                    <a:pt x="3080" y="12476"/>
                    <a:pt x="3750" y="13608"/>
                  </a:cubicBezTo>
                  <a:lnTo>
                    <a:pt x="2615" y="14742"/>
                  </a:lnTo>
                  <a:cubicBezTo>
                    <a:pt x="1658" y="13289"/>
                    <a:pt x="1162" y="11632"/>
                    <a:pt x="1162" y="9888"/>
                  </a:cubicBezTo>
                  <a:cubicBezTo>
                    <a:pt x="1162" y="5676"/>
                    <a:pt x="4157" y="2073"/>
                    <a:pt x="8195" y="1259"/>
                  </a:cubicBezTo>
                  <a:close/>
                  <a:moveTo>
                    <a:pt x="8807" y="1"/>
                  </a:moveTo>
                  <a:cubicBezTo>
                    <a:pt x="8778" y="1"/>
                    <a:pt x="8748" y="3"/>
                    <a:pt x="8718" y="8"/>
                  </a:cubicBezTo>
                  <a:cubicBezTo>
                    <a:pt x="3750" y="620"/>
                    <a:pt x="0" y="4862"/>
                    <a:pt x="0" y="9888"/>
                  </a:cubicBezTo>
                  <a:cubicBezTo>
                    <a:pt x="0" y="12127"/>
                    <a:pt x="728" y="14219"/>
                    <a:pt x="2092" y="15991"/>
                  </a:cubicBezTo>
                  <a:cubicBezTo>
                    <a:pt x="2203" y="16133"/>
                    <a:pt x="2382" y="16207"/>
                    <a:pt x="2560" y="16207"/>
                  </a:cubicBezTo>
                  <a:cubicBezTo>
                    <a:pt x="2710" y="16207"/>
                    <a:pt x="2858" y="16155"/>
                    <a:pt x="2964" y="16049"/>
                  </a:cubicBezTo>
                  <a:lnTo>
                    <a:pt x="4912" y="14103"/>
                  </a:lnTo>
                  <a:cubicBezTo>
                    <a:pt x="5114" y="13898"/>
                    <a:pt x="5145" y="13580"/>
                    <a:pt x="4970" y="13347"/>
                  </a:cubicBezTo>
                  <a:cubicBezTo>
                    <a:pt x="4273" y="12329"/>
                    <a:pt x="3894" y="11139"/>
                    <a:pt x="3894" y="9888"/>
                  </a:cubicBezTo>
                  <a:cubicBezTo>
                    <a:pt x="3894" y="6924"/>
                    <a:pt x="5986" y="4425"/>
                    <a:pt x="8892" y="3902"/>
                  </a:cubicBezTo>
                  <a:cubicBezTo>
                    <a:pt x="9155" y="3844"/>
                    <a:pt x="9357" y="3611"/>
                    <a:pt x="9357" y="3321"/>
                  </a:cubicBezTo>
                  <a:lnTo>
                    <a:pt x="9357" y="589"/>
                  </a:lnTo>
                  <a:cubicBezTo>
                    <a:pt x="9357" y="271"/>
                    <a:pt x="9114" y="1"/>
                    <a:pt x="8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1137225" y="2861300"/>
              <a:ext cx="408300" cy="233950"/>
            </a:xfrm>
            <a:custGeom>
              <a:avLst/>
              <a:gdLst/>
              <a:ahLst/>
              <a:cxnLst/>
              <a:rect l="l" t="t" r="r" b="b"/>
              <a:pathLst>
                <a:path w="16332" h="9358" extrusionOk="0">
                  <a:moveTo>
                    <a:pt x="15025" y="1163"/>
                  </a:moveTo>
                  <a:cubicBezTo>
                    <a:pt x="14211" y="5203"/>
                    <a:pt x="10608" y="8195"/>
                    <a:pt x="6423" y="8195"/>
                  </a:cubicBezTo>
                  <a:cubicBezTo>
                    <a:pt x="4650" y="8195"/>
                    <a:pt x="2994" y="7702"/>
                    <a:pt x="1541" y="6742"/>
                  </a:cubicBezTo>
                  <a:lnTo>
                    <a:pt x="2674" y="5610"/>
                  </a:lnTo>
                  <a:cubicBezTo>
                    <a:pt x="3808" y="6277"/>
                    <a:pt x="5087" y="6656"/>
                    <a:pt x="6423" y="6656"/>
                  </a:cubicBezTo>
                  <a:cubicBezTo>
                    <a:pt x="8109" y="6656"/>
                    <a:pt x="9764" y="6045"/>
                    <a:pt x="11073" y="4940"/>
                  </a:cubicBezTo>
                  <a:cubicBezTo>
                    <a:pt x="12235" y="3952"/>
                    <a:pt x="13077" y="2616"/>
                    <a:pt x="13425" y="1163"/>
                  </a:cubicBezTo>
                  <a:close/>
                  <a:moveTo>
                    <a:pt x="12960" y="0"/>
                  </a:moveTo>
                  <a:cubicBezTo>
                    <a:pt x="12670" y="0"/>
                    <a:pt x="12437" y="205"/>
                    <a:pt x="12379" y="465"/>
                  </a:cubicBezTo>
                  <a:cubicBezTo>
                    <a:pt x="11856" y="3371"/>
                    <a:pt x="9357" y="5463"/>
                    <a:pt x="6423" y="5463"/>
                  </a:cubicBezTo>
                  <a:cubicBezTo>
                    <a:pt x="5145" y="5463"/>
                    <a:pt x="3952" y="5087"/>
                    <a:pt x="2936" y="4389"/>
                  </a:cubicBezTo>
                  <a:cubicBezTo>
                    <a:pt x="2833" y="4312"/>
                    <a:pt x="2713" y="4275"/>
                    <a:pt x="2593" y="4275"/>
                  </a:cubicBezTo>
                  <a:cubicBezTo>
                    <a:pt x="2443" y="4275"/>
                    <a:pt x="2293" y="4334"/>
                    <a:pt x="2181" y="4448"/>
                  </a:cubicBezTo>
                  <a:lnTo>
                    <a:pt x="233" y="6393"/>
                  </a:lnTo>
                  <a:cubicBezTo>
                    <a:pt x="0" y="6656"/>
                    <a:pt x="30" y="7063"/>
                    <a:pt x="291" y="7265"/>
                  </a:cubicBezTo>
                  <a:cubicBezTo>
                    <a:pt x="2065" y="8632"/>
                    <a:pt x="4185" y="9357"/>
                    <a:pt x="6423" y="9357"/>
                  </a:cubicBezTo>
                  <a:cubicBezTo>
                    <a:pt x="11422" y="9357"/>
                    <a:pt x="15664" y="5610"/>
                    <a:pt x="16273" y="640"/>
                  </a:cubicBezTo>
                  <a:cubicBezTo>
                    <a:pt x="16331" y="291"/>
                    <a:pt x="16071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1312325" y="2599575"/>
              <a:ext cx="233200" cy="232700"/>
            </a:xfrm>
            <a:custGeom>
              <a:avLst/>
              <a:gdLst/>
              <a:ahLst/>
              <a:cxnLst/>
              <a:rect l="l" t="t" r="r" b="b"/>
              <a:pathLst>
                <a:path w="9328" h="9308" extrusionOk="0">
                  <a:moveTo>
                    <a:pt x="1163" y="1259"/>
                  </a:moveTo>
                  <a:cubicBezTo>
                    <a:pt x="4620" y="1956"/>
                    <a:pt x="7323" y="4658"/>
                    <a:pt x="8021" y="8117"/>
                  </a:cubicBezTo>
                  <a:lnTo>
                    <a:pt x="6421" y="8117"/>
                  </a:lnTo>
                  <a:cubicBezTo>
                    <a:pt x="5782" y="5529"/>
                    <a:pt x="3748" y="3495"/>
                    <a:pt x="1163" y="2856"/>
                  </a:cubicBezTo>
                  <a:lnTo>
                    <a:pt x="1163" y="1259"/>
                  </a:lnTo>
                  <a:close/>
                  <a:moveTo>
                    <a:pt x="551" y="1"/>
                  </a:moveTo>
                  <a:cubicBezTo>
                    <a:pt x="243" y="1"/>
                    <a:pt x="1" y="271"/>
                    <a:pt x="1" y="589"/>
                  </a:cubicBezTo>
                  <a:lnTo>
                    <a:pt x="1" y="3321"/>
                  </a:lnTo>
                  <a:cubicBezTo>
                    <a:pt x="1" y="3611"/>
                    <a:pt x="203" y="3844"/>
                    <a:pt x="466" y="3902"/>
                  </a:cubicBezTo>
                  <a:cubicBezTo>
                    <a:pt x="2965" y="4339"/>
                    <a:pt x="4941" y="6315"/>
                    <a:pt x="5375" y="8814"/>
                  </a:cubicBezTo>
                  <a:cubicBezTo>
                    <a:pt x="5433" y="9105"/>
                    <a:pt x="5666" y="9307"/>
                    <a:pt x="5956" y="9307"/>
                  </a:cubicBezTo>
                  <a:lnTo>
                    <a:pt x="8718" y="9307"/>
                  </a:lnTo>
                  <a:cubicBezTo>
                    <a:pt x="9067" y="9307"/>
                    <a:pt x="9327" y="8989"/>
                    <a:pt x="9269" y="8640"/>
                  </a:cubicBezTo>
                  <a:cubicBezTo>
                    <a:pt x="9009" y="6459"/>
                    <a:pt x="7991" y="4397"/>
                    <a:pt x="6452" y="2828"/>
                  </a:cubicBezTo>
                  <a:cubicBezTo>
                    <a:pt x="4882" y="1287"/>
                    <a:pt x="2818" y="271"/>
                    <a:pt x="640" y="8"/>
                  </a:cubicBezTo>
                  <a:cubicBezTo>
                    <a:pt x="610" y="3"/>
                    <a:pt x="58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1175000" y="2724025"/>
              <a:ext cx="244875" cy="244825"/>
            </a:xfrm>
            <a:custGeom>
              <a:avLst/>
              <a:gdLst/>
              <a:ahLst/>
              <a:cxnLst/>
              <a:rect l="l" t="t" r="r" b="b"/>
              <a:pathLst>
                <a:path w="9795" h="9793" extrusionOk="0">
                  <a:moveTo>
                    <a:pt x="4912" y="1163"/>
                  </a:moveTo>
                  <a:cubicBezTo>
                    <a:pt x="6947" y="1163"/>
                    <a:pt x="8632" y="2848"/>
                    <a:pt x="8632" y="4910"/>
                  </a:cubicBezTo>
                  <a:cubicBezTo>
                    <a:pt x="8632" y="6944"/>
                    <a:pt x="6947" y="8630"/>
                    <a:pt x="4912" y="8630"/>
                  </a:cubicBezTo>
                  <a:cubicBezTo>
                    <a:pt x="2848" y="8630"/>
                    <a:pt x="1163" y="6944"/>
                    <a:pt x="1163" y="4910"/>
                  </a:cubicBezTo>
                  <a:cubicBezTo>
                    <a:pt x="1163" y="2848"/>
                    <a:pt x="2848" y="1163"/>
                    <a:pt x="4912" y="1163"/>
                  </a:cubicBezTo>
                  <a:close/>
                  <a:moveTo>
                    <a:pt x="4912" y="0"/>
                  </a:moveTo>
                  <a:cubicBezTo>
                    <a:pt x="2209" y="0"/>
                    <a:pt x="0" y="2209"/>
                    <a:pt x="0" y="4910"/>
                  </a:cubicBezTo>
                  <a:cubicBezTo>
                    <a:pt x="0" y="7614"/>
                    <a:pt x="2209" y="9792"/>
                    <a:pt x="4912" y="9792"/>
                  </a:cubicBezTo>
                  <a:cubicBezTo>
                    <a:pt x="7586" y="9792"/>
                    <a:pt x="9794" y="7614"/>
                    <a:pt x="9794" y="4910"/>
                  </a:cubicBezTo>
                  <a:cubicBezTo>
                    <a:pt x="9794" y="2209"/>
                    <a:pt x="7586" y="0"/>
                    <a:pt x="4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48"/>
          <p:cNvGrpSpPr/>
          <p:nvPr/>
        </p:nvGrpSpPr>
        <p:grpSpPr>
          <a:xfrm>
            <a:off x="944750" y="1479500"/>
            <a:ext cx="496225" cy="496225"/>
            <a:chOff x="1048600" y="1119225"/>
            <a:chExt cx="496225" cy="496225"/>
          </a:xfrm>
        </p:grpSpPr>
        <p:sp>
          <p:nvSpPr>
            <p:cNvPr id="404" name="Google Shape;404;p48"/>
            <p:cNvSpPr/>
            <p:nvPr/>
          </p:nvSpPr>
          <p:spPr>
            <a:xfrm>
              <a:off x="1252750" y="1177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8"/>
            <p:cNvSpPr/>
            <p:nvPr/>
          </p:nvSpPr>
          <p:spPr>
            <a:xfrm>
              <a:off x="1310875" y="117732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2" y="1"/>
                  </a:moveTo>
                  <a:cubicBezTo>
                    <a:pt x="261" y="1"/>
                    <a:pt x="0" y="263"/>
                    <a:pt x="0" y="582"/>
                  </a:cubicBezTo>
                  <a:cubicBezTo>
                    <a:pt x="0" y="903"/>
                    <a:pt x="261" y="1163"/>
                    <a:pt x="582" y="1163"/>
                  </a:cubicBezTo>
                  <a:cubicBezTo>
                    <a:pt x="900" y="1163"/>
                    <a:pt x="1163" y="903"/>
                    <a:pt x="1163" y="582"/>
                  </a:cubicBezTo>
                  <a:cubicBezTo>
                    <a:pt x="1163" y="263"/>
                    <a:pt x="900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8"/>
            <p:cNvSpPr/>
            <p:nvPr/>
          </p:nvSpPr>
          <p:spPr>
            <a:xfrm>
              <a:off x="1107450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1" y="1163"/>
                    <a:pt x="1163" y="900"/>
                    <a:pt x="1163" y="582"/>
                  </a:cubicBezTo>
                  <a:cubicBezTo>
                    <a:pt x="1163" y="261"/>
                    <a:pt x="90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1165575" y="1478850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1"/>
                    <a:pt x="1" y="582"/>
                  </a:cubicBezTo>
                  <a:cubicBezTo>
                    <a:pt x="1" y="900"/>
                    <a:pt x="261" y="1163"/>
                    <a:pt x="582" y="1163"/>
                  </a:cubicBezTo>
                  <a:cubicBezTo>
                    <a:pt x="900" y="1163"/>
                    <a:pt x="1163" y="900"/>
                    <a:pt x="1163" y="582"/>
                  </a:cubicBezTo>
                  <a:cubicBezTo>
                    <a:pt x="1163" y="261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1048600" y="1119225"/>
              <a:ext cx="496225" cy="496225"/>
            </a:xfrm>
            <a:custGeom>
              <a:avLst/>
              <a:gdLst/>
              <a:ahLst/>
              <a:cxnLst/>
              <a:rect l="l" t="t" r="r" b="b"/>
              <a:pathLst>
                <a:path w="19849" h="19849" extrusionOk="0">
                  <a:moveTo>
                    <a:pt x="12844" y="1162"/>
                  </a:moveTo>
                  <a:lnTo>
                    <a:pt x="12844" y="4649"/>
                  </a:lnTo>
                  <a:lnTo>
                    <a:pt x="7004" y="4649"/>
                  </a:lnTo>
                  <a:lnTo>
                    <a:pt x="7004" y="1162"/>
                  </a:lnTo>
                  <a:close/>
                  <a:moveTo>
                    <a:pt x="15169" y="10491"/>
                  </a:moveTo>
                  <a:lnTo>
                    <a:pt x="15169" y="12061"/>
                  </a:lnTo>
                  <a:lnTo>
                    <a:pt x="12235" y="12061"/>
                  </a:lnTo>
                  <a:cubicBezTo>
                    <a:pt x="11914" y="12061"/>
                    <a:pt x="11654" y="12321"/>
                    <a:pt x="11654" y="12642"/>
                  </a:cubicBezTo>
                  <a:lnTo>
                    <a:pt x="11654" y="14385"/>
                  </a:lnTo>
                  <a:lnTo>
                    <a:pt x="8167" y="14385"/>
                  </a:lnTo>
                  <a:lnTo>
                    <a:pt x="8167" y="12642"/>
                  </a:lnTo>
                  <a:cubicBezTo>
                    <a:pt x="8167" y="12321"/>
                    <a:pt x="7904" y="12061"/>
                    <a:pt x="7586" y="12061"/>
                  </a:cubicBezTo>
                  <a:lnTo>
                    <a:pt x="4680" y="12061"/>
                  </a:lnTo>
                  <a:lnTo>
                    <a:pt x="4680" y="10491"/>
                  </a:lnTo>
                  <a:close/>
                  <a:moveTo>
                    <a:pt x="7004" y="13223"/>
                  </a:moveTo>
                  <a:lnTo>
                    <a:pt x="7004" y="16710"/>
                  </a:lnTo>
                  <a:lnTo>
                    <a:pt x="1162" y="16710"/>
                  </a:lnTo>
                  <a:lnTo>
                    <a:pt x="1162" y="13223"/>
                  </a:lnTo>
                  <a:close/>
                  <a:moveTo>
                    <a:pt x="18686" y="13223"/>
                  </a:moveTo>
                  <a:lnTo>
                    <a:pt x="18686" y="16710"/>
                  </a:lnTo>
                  <a:lnTo>
                    <a:pt x="12816" y="16710"/>
                  </a:lnTo>
                  <a:lnTo>
                    <a:pt x="12816" y="13223"/>
                  </a:lnTo>
                  <a:close/>
                  <a:moveTo>
                    <a:pt x="6423" y="0"/>
                  </a:moveTo>
                  <a:cubicBezTo>
                    <a:pt x="6074" y="0"/>
                    <a:pt x="5842" y="263"/>
                    <a:pt x="5842" y="581"/>
                  </a:cubicBezTo>
                  <a:lnTo>
                    <a:pt x="5842" y="5231"/>
                  </a:lnTo>
                  <a:cubicBezTo>
                    <a:pt x="5842" y="5551"/>
                    <a:pt x="6074" y="5812"/>
                    <a:pt x="6423" y="5812"/>
                  </a:cubicBezTo>
                  <a:lnTo>
                    <a:pt x="9329" y="5812"/>
                  </a:lnTo>
                  <a:lnTo>
                    <a:pt x="9329" y="6625"/>
                  </a:lnTo>
                  <a:lnTo>
                    <a:pt x="8515" y="6625"/>
                  </a:lnTo>
                  <a:cubicBezTo>
                    <a:pt x="8195" y="6625"/>
                    <a:pt x="7934" y="6888"/>
                    <a:pt x="7934" y="7207"/>
                  </a:cubicBezTo>
                  <a:cubicBezTo>
                    <a:pt x="7934" y="7527"/>
                    <a:pt x="8195" y="7788"/>
                    <a:pt x="8515" y="7788"/>
                  </a:cubicBezTo>
                  <a:lnTo>
                    <a:pt x="9329" y="7788"/>
                  </a:lnTo>
                  <a:lnTo>
                    <a:pt x="9329" y="9329"/>
                  </a:lnTo>
                  <a:lnTo>
                    <a:pt x="4098" y="9329"/>
                  </a:lnTo>
                  <a:cubicBezTo>
                    <a:pt x="3778" y="9329"/>
                    <a:pt x="3517" y="9589"/>
                    <a:pt x="3517" y="9910"/>
                  </a:cubicBezTo>
                  <a:lnTo>
                    <a:pt x="3517" y="12061"/>
                  </a:lnTo>
                  <a:lnTo>
                    <a:pt x="581" y="12061"/>
                  </a:lnTo>
                  <a:cubicBezTo>
                    <a:pt x="263" y="12061"/>
                    <a:pt x="0" y="12321"/>
                    <a:pt x="0" y="12642"/>
                  </a:cubicBezTo>
                  <a:lnTo>
                    <a:pt x="0" y="17291"/>
                  </a:lnTo>
                  <a:cubicBezTo>
                    <a:pt x="0" y="17610"/>
                    <a:pt x="263" y="17872"/>
                    <a:pt x="581" y="17872"/>
                  </a:cubicBezTo>
                  <a:lnTo>
                    <a:pt x="3517" y="17872"/>
                  </a:lnTo>
                  <a:lnTo>
                    <a:pt x="3517" y="18686"/>
                  </a:lnTo>
                  <a:lnTo>
                    <a:pt x="2673" y="18686"/>
                  </a:lnTo>
                  <a:cubicBezTo>
                    <a:pt x="2355" y="18686"/>
                    <a:pt x="2092" y="18946"/>
                    <a:pt x="2092" y="19267"/>
                  </a:cubicBezTo>
                  <a:cubicBezTo>
                    <a:pt x="2092" y="19586"/>
                    <a:pt x="2355" y="19848"/>
                    <a:pt x="2673" y="19848"/>
                  </a:cubicBezTo>
                  <a:lnTo>
                    <a:pt x="5493" y="19848"/>
                  </a:lnTo>
                  <a:cubicBezTo>
                    <a:pt x="5812" y="19848"/>
                    <a:pt x="6074" y="19586"/>
                    <a:pt x="6074" y="19267"/>
                  </a:cubicBezTo>
                  <a:cubicBezTo>
                    <a:pt x="6074" y="18946"/>
                    <a:pt x="5812" y="18686"/>
                    <a:pt x="5493" y="18686"/>
                  </a:cubicBezTo>
                  <a:lnTo>
                    <a:pt x="4680" y="18686"/>
                  </a:lnTo>
                  <a:lnTo>
                    <a:pt x="4680" y="17872"/>
                  </a:lnTo>
                  <a:lnTo>
                    <a:pt x="7586" y="17872"/>
                  </a:lnTo>
                  <a:cubicBezTo>
                    <a:pt x="7904" y="17872"/>
                    <a:pt x="8167" y="17610"/>
                    <a:pt x="8167" y="17291"/>
                  </a:cubicBezTo>
                  <a:lnTo>
                    <a:pt x="8167" y="15548"/>
                  </a:lnTo>
                  <a:lnTo>
                    <a:pt x="11654" y="15548"/>
                  </a:lnTo>
                  <a:lnTo>
                    <a:pt x="11654" y="17291"/>
                  </a:lnTo>
                  <a:cubicBezTo>
                    <a:pt x="11654" y="17610"/>
                    <a:pt x="11914" y="17872"/>
                    <a:pt x="12235" y="17872"/>
                  </a:cubicBezTo>
                  <a:lnTo>
                    <a:pt x="15169" y="17872"/>
                  </a:lnTo>
                  <a:lnTo>
                    <a:pt x="15169" y="18686"/>
                  </a:lnTo>
                  <a:lnTo>
                    <a:pt x="14355" y="18686"/>
                  </a:lnTo>
                  <a:cubicBezTo>
                    <a:pt x="14037" y="18686"/>
                    <a:pt x="13774" y="18946"/>
                    <a:pt x="13774" y="19267"/>
                  </a:cubicBezTo>
                  <a:cubicBezTo>
                    <a:pt x="13774" y="19586"/>
                    <a:pt x="14037" y="19848"/>
                    <a:pt x="14355" y="19848"/>
                  </a:cubicBezTo>
                  <a:lnTo>
                    <a:pt x="17145" y="19848"/>
                  </a:lnTo>
                  <a:cubicBezTo>
                    <a:pt x="17466" y="19848"/>
                    <a:pt x="17726" y="19586"/>
                    <a:pt x="17726" y="19267"/>
                  </a:cubicBezTo>
                  <a:cubicBezTo>
                    <a:pt x="17726" y="18946"/>
                    <a:pt x="17466" y="18686"/>
                    <a:pt x="17145" y="18686"/>
                  </a:cubicBezTo>
                  <a:lnTo>
                    <a:pt x="16331" y="18686"/>
                  </a:lnTo>
                  <a:lnTo>
                    <a:pt x="16331" y="17872"/>
                  </a:lnTo>
                  <a:lnTo>
                    <a:pt x="19267" y="17872"/>
                  </a:lnTo>
                  <a:cubicBezTo>
                    <a:pt x="19586" y="17872"/>
                    <a:pt x="19848" y="17610"/>
                    <a:pt x="19848" y="17291"/>
                  </a:cubicBezTo>
                  <a:lnTo>
                    <a:pt x="19848" y="12642"/>
                  </a:lnTo>
                  <a:cubicBezTo>
                    <a:pt x="19848" y="12321"/>
                    <a:pt x="19586" y="12061"/>
                    <a:pt x="19267" y="12061"/>
                  </a:cubicBezTo>
                  <a:lnTo>
                    <a:pt x="16331" y="12061"/>
                  </a:lnTo>
                  <a:lnTo>
                    <a:pt x="16331" y="9910"/>
                  </a:lnTo>
                  <a:cubicBezTo>
                    <a:pt x="16331" y="9589"/>
                    <a:pt x="16071" y="9329"/>
                    <a:pt x="15750" y="9329"/>
                  </a:cubicBezTo>
                  <a:lnTo>
                    <a:pt x="10491" y="9329"/>
                  </a:lnTo>
                  <a:lnTo>
                    <a:pt x="10491" y="7788"/>
                  </a:lnTo>
                  <a:lnTo>
                    <a:pt x="11333" y="7788"/>
                  </a:lnTo>
                  <a:cubicBezTo>
                    <a:pt x="11654" y="7788"/>
                    <a:pt x="11914" y="7527"/>
                    <a:pt x="11914" y="7207"/>
                  </a:cubicBezTo>
                  <a:cubicBezTo>
                    <a:pt x="11914" y="6888"/>
                    <a:pt x="11654" y="6625"/>
                    <a:pt x="11333" y="6625"/>
                  </a:cubicBezTo>
                  <a:lnTo>
                    <a:pt x="10491" y="6625"/>
                  </a:lnTo>
                  <a:lnTo>
                    <a:pt x="10491" y="5812"/>
                  </a:lnTo>
                  <a:lnTo>
                    <a:pt x="13425" y="5812"/>
                  </a:lnTo>
                  <a:cubicBezTo>
                    <a:pt x="13746" y="5812"/>
                    <a:pt x="14006" y="5551"/>
                    <a:pt x="14006" y="5231"/>
                  </a:cubicBezTo>
                  <a:lnTo>
                    <a:pt x="14006" y="581"/>
                  </a:lnTo>
                  <a:cubicBezTo>
                    <a:pt x="14006" y="263"/>
                    <a:pt x="13746" y="0"/>
                    <a:pt x="1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1398750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2" y="1163"/>
                  </a:cubicBezTo>
                  <a:cubicBezTo>
                    <a:pt x="902" y="1163"/>
                    <a:pt x="1163" y="900"/>
                    <a:pt x="1163" y="582"/>
                  </a:cubicBezTo>
                  <a:cubicBezTo>
                    <a:pt x="1163" y="261"/>
                    <a:pt x="90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1456875" y="1478850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1" y="0"/>
                  </a:moveTo>
                  <a:cubicBezTo>
                    <a:pt x="263" y="0"/>
                    <a:pt x="0" y="261"/>
                    <a:pt x="0" y="582"/>
                  </a:cubicBezTo>
                  <a:cubicBezTo>
                    <a:pt x="0" y="900"/>
                    <a:pt x="263" y="1163"/>
                    <a:pt x="581" y="1163"/>
                  </a:cubicBezTo>
                  <a:cubicBezTo>
                    <a:pt x="902" y="1163"/>
                    <a:pt x="1162" y="900"/>
                    <a:pt x="1162" y="582"/>
                  </a:cubicBezTo>
                  <a:cubicBezTo>
                    <a:pt x="1162" y="261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8" name="Google Shape;418;p48"/>
          <p:cNvCxnSpPr/>
          <p:nvPr/>
        </p:nvCxnSpPr>
        <p:spPr>
          <a:xfrm>
            <a:off x="720000" y="2314383"/>
            <a:ext cx="495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8"/>
          <p:cNvCxnSpPr/>
          <p:nvPr/>
        </p:nvCxnSpPr>
        <p:spPr>
          <a:xfrm>
            <a:off x="720000" y="3387775"/>
            <a:ext cx="495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0" name="Google Shape;4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96450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/>
          <p:nvPr/>
        </p:nvSpPr>
        <p:spPr>
          <a:xfrm flipH="1">
            <a:off x="7281865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>
            <a:spLocks noGrp="1"/>
          </p:cNvSpPr>
          <p:nvPr>
            <p:ph type="title"/>
          </p:nvPr>
        </p:nvSpPr>
        <p:spPr>
          <a:xfrm>
            <a:off x="500846" y="482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Justificativa</a:t>
            </a:r>
            <a:endParaRPr dirty="0"/>
          </a:p>
        </p:txBody>
      </p:sp>
      <p:sp>
        <p:nvSpPr>
          <p:cNvPr id="443" name="Google Shape;443;p50"/>
          <p:cNvSpPr/>
          <p:nvPr/>
        </p:nvSpPr>
        <p:spPr>
          <a:xfrm>
            <a:off x="3423802" y="1136230"/>
            <a:ext cx="1662600" cy="166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Nuvem</a:t>
            </a:r>
            <a:endParaRPr sz="12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444" name="Google Shape;444;p50"/>
          <p:cNvSpPr/>
          <p:nvPr/>
        </p:nvSpPr>
        <p:spPr>
          <a:xfrm>
            <a:off x="4098877" y="2284330"/>
            <a:ext cx="1662600" cy="166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Manipulação constante nos dados</a:t>
            </a:r>
            <a:endParaRPr sz="12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445" name="Google Shape;445;p50"/>
          <p:cNvSpPr/>
          <p:nvPr/>
        </p:nvSpPr>
        <p:spPr>
          <a:xfrm>
            <a:off x="2748752" y="2284330"/>
            <a:ext cx="1662600" cy="166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Alto volume de informação</a:t>
            </a:r>
            <a:endParaRPr sz="12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448" name="Google Shape;448;p50"/>
          <p:cNvSpPr/>
          <p:nvPr/>
        </p:nvSpPr>
        <p:spPr>
          <a:xfrm>
            <a:off x="4098771" y="2568905"/>
            <a:ext cx="312600" cy="312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449" name="Google Shape;449;p50"/>
          <p:cNvCxnSpPr>
            <a:stCxn id="448" idx="2"/>
            <a:endCxn id="450" idx="0"/>
          </p:cNvCxnSpPr>
          <p:nvPr/>
        </p:nvCxnSpPr>
        <p:spPr>
          <a:xfrm>
            <a:off x="4255071" y="2881505"/>
            <a:ext cx="0" cy="1227000"/>
          </a:xfrm>
          <a:prstGeom prst="straightConnector1">
            <a:avLst/>
          </a:prstGeom>
          <a:noFill/>
          <a:ln w="9525" cap="flat" cmpd="sng">
            <a:solidFill>
              <a:srgbClr val="0F3D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50"/>
          <p:cNvSpPr txBox="1"/>
          <p:nvPr/>
        </p:nvSpPr>
        <p:spPr>
          <a:xfrm>
            <a:off x="2992589" y="4108505"/>
            <a:ext cx="2524800" cy="299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Migração</a:t>
            </a:r>
            <a:endParaRPr sz="12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</a:t>
            </a:r>
            <a:endParaRPr dirty="0"/>
          </a:p>
        </p:txBody>
      </p:sp>
      <p:sp>
        <p:nvSpPr>
          <p:cNvPr id="687" name="Google Shape;687;p63"/>
          <p:cNvSpPr txBox="1">
            <a:spLocks noGrp="1"/>
          </p:cNvSpPr>
          <p:nvPr>
            <p:ph type="title" idx="2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Geral</a:t>
            </a:r>
            <a:endParaRPr dirty="0"/>
          </a:p>
        </p:txBody>
      </p:sp>
      <p:sp>
        <p:nvSpPr>
          <p:cNvPr id="688" name="Google Shape;688;p63"/>
          <p:cNvSpPr txBox="1">
            <a:spLocks noGrp="1"/>
          </p:cNvSpPr>
          <p:nvPr>
            <p:ph type="title" idx="3"/>
          </p:nvPr>
        </p:nvSpPr>
        <p:spPr>
          <a:xfrm>
            <a:off x="719999" y="3418875"/>
            <a:ext cx="161512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Específicos</a:t>
            </a:r>
            <a:endParaRPr dirty="0"/>
          </a:p>
        </p:txBody>
      </p:sp>
      <p:sp>
        <p:nvSpPr>
          <p:cNvPr id="689" name="Google Shape;689;p63"/>
          <p:cNvSpPr txBox="1">
            <a:spLocks noGrp="1"/>
          </p:cNvSpPr>
          <p:nvPr>
            <p:ph type="subTitle" idx="1"/>
          </p:nvPr>
        </p:nvSpPr>
        <p:spPr>
          <a:xfrm>
            <a:off x="2479609" y="1541500"/>
            <a:ext cx="48498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PT" dirty="0"/>
              <a:t>Neste cenário, o objetivo deste estudo de caso é desenvolver um plano de migração dos arquivos do “File Server on premise” para cloud da plataforma SharePoint da Microsoft.</a:t>
            </a:r>
          </a:p>
        </p:txBody>
      </p:sp>
      <p:sp>
        <p:nvSpPr>
          <p:cNvPr id="690" name="Google Shape;690;p63"/>
          <p:cNvSpPr txBox="1">
            <a:spLocks noGrp="1"/>
          </p:cNvSpPr>
          <p:nvPr>
            <p:ph type="subTitle" idx="4"/>
          </p:nvPr>
        </p:nvSpPr>
        <p:spPr>
          <a:xfrm>
            <a:off x="2479609" y="3121669"/>
            <a:ext cx="48498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pt-PT" dirty="0"/>
              <a:t>Levantar dos dados disponíveis para o “File Server” em estudo;</a:t>
            </a:r>
          </a:p>
          <a:p>
            <a:pPr marL="171450" indent="-171450"/>
            <a:r>
              <a:rPr lang="pt-PT" dirty="0"/>
              <a:t>Analisar os dados de forma exploratória;</a:t>
            </a:r>
          </a:p>
          <a:p>
            <a:pPr marL="171450" indent="-171450"/>
            <a:r>
              <a:rPr lang="pt-PT" dirty="0"/>
              <a:t>Desenvolver um modelo de BI visando melhores formas de visualização de dados;</a:t>
            </a:r>
          </a:p>
          <a:p>
            <a:pPr marL="171450" indent="-171450"/>
            <a:r>
              <a:rPr lang="pt-PT" dirty="0"/>
              <a:t>Analisar os dados em séries temporais;</a:t>
            </a:r>
          </a:p>
          <a:p>
            <a:pPr marL="171450" indent="-171450"/>
            <a:r>
              <a:rPr lang="pt-PT" dirty="0"/>
              <a:t>Mostrar o relacionamento entre os departamentos da Empresa utilizando SNA.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1" name="Google Shape;691;p63"/>
          <p:cNvCxnSpPr/>
          <p:nvPr/>
        </p:nvCxnSpPr>
        <p:spPr>
          <a:xfrm>
            <a:off x="735875" y="2899571"/>
            <a:ext cx="736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Fundamentação Teórica</a:t>
            </a:r>
            <a:endParaRPr dirty="0"/>
          </a:p>
        </p:txBody>
      </p:sp>
      <p:sp>
        <p:nvSpPr>
          <p:cNvPr id="616" name="Google Shape;616;p59"/>
          <p:cNvSpPr txBox="1">
            <a:spLocks noGrp="1"/>
          </p:cNvSpPr>
          <p:nvPr>
            <p:ph type="title"/>
          </p:nvPr>
        </p:nvSpPr>
        <p:spPr>
          <a:xfrm>
            <a:off x="720004" y="1467375"/>
            <a:ext cx="4456557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‘Social Network Analysis’</a:t>
            </a:r>
            <a:endParaRPr dirty="0"/>
          </a:p>
        </p:txBody>
      </p:sp>
      <p:sp>
        <p:nvSpPr>
          <p:cNvPr id="617" name="Google Shape;617;p59"/>
          <p:cNvSpPr txBox="1">
            <a:spLocks noGrp="1"/>
          </p:cNvSpPr>
          <p:nvPr>
            <p:ph type="title" idx="2"/>
          </p:nvPr>
        </p:nvSpPr>
        <p:spPr>
          <a:xfrm>
            <a:off x="720004" y="2468109"/>
            <a:ext cx="2112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Comunidades</a:t>
            </a:r>
            <a:endParaRPr dirty="0"/>
          </a:p>
        </p:txBody>
      </p:sp>
      <p:sp>
        <p:nvSpPr>
          <p:cNvPr id="618" name="Google Shape;618;p59"/>
          <p:cNvSpPr txBox="1">
            <a:spLocks noGrp="1"/>
          </p:cNvSpPr>
          <p:nvPr>
            <p:ph type="subTitle" idx="1"/>
          </p:nvPr>
        </p:nvSpPr>
        <p:spPr>
          <a:xfrm>
            <a:off x="719999" y="1726625"/>
            <a:ext cx="58923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pt-PT" dirty="0"/>
              <a:t>Uma metodologia que estuda as relações sociais entre indivíduos, grupos ou organizações</a:t>
            </a:r>
          </a:p>
        </p:txBody>
      </p:sp>
      <p:sp>
        <p:nvSpPr>
          <p:cNvPr id="619" name="Google Shape;619;p59"/>
          <p:cNvSpPr txBox="1">
            <a:spLocks noGrp="1"/>
          </p:cNvSpPr>
          <p:nvPr>
            <p:ph type="title" idx="9"/>
          </p:nvPr>
        </p:nvSpPr>
        <p:spPr>
          <a:xfrm>
            <a:off x="720008" y="3709158"/>
            <a:ext cx="3693294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Business </a:t>
            </a:r>
            <a:r>
              <a:rPr lang="pt-BR" dirty="0" err="1"/>
              <a:t>Intelligence</a:t>
            </a:r>
            <a:endParaRPr dirty="0"/>
          </a:p>
        </p:txBody>
      </p:sp>
      <p:sp>
        <p:nvSpPr>
          <p:cNvPr id="620" name="Google Shape;620;p59"/>
          <p:cNvSpPr txBox="1">
            <a:spLocks noGrp="1"/>
          </p:cNvSpPr>
          <p:nvPr>
            <p:ph type="subTitle" idx="3"/>
          </p:nvPr>
        </p:nvSpPr>
        <p:spPr>
          <a:xfrm>
            <a:off x="719998" y="2727359"/>
            <a:ext cx="58923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pt-PT" dirty="0"/>
              <a:t>Comunidade pode ser definido como um conjunto de pessoas/grupos/partes próximos entre si, densamente conectados entre si do que com o restante da rede</a:t>
            </a:r>
            <a:endParaRPr dirty="0"/>
          </a:p>
        </p:txBody>
      </p:sp>
      <p:sp>
        <p:nvSpPr>
          <p:cNvPr id="625" name="Google Shape;625;p59"/>
          <p:cNvSpPr txBox="1">
            <a:spLocks noGrp="1"/>
          </p:cNvSpPr>
          <p:nvPr>
            <p:ph type="subTitle" idx="13"/>
          </p:nvPr>
        </p:nvSpPr>
        <p:spPr>
          <a:xfrm>
            <a:off x="720003" y="3968408"/>
            <a:ext cx="58923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pt-PT" dirty="0"/>
              <a:t>Conjunto de tecnologias, metodologias e processos que transformam dados brutos em informações úteis para auxiliar na tomada de decisões de negócios</a:t>
            </a:r>
            <a:endParaRPr dirty="0"/>
          </a:p>
        </p:txBody>
      </p:sp>
      <p:cxnSp>
        <p:nvCxnSpPr>
          <p:cNvPr id="628" name="Google Shape;628;p59"/>
          <p:cNvCxnSpPr>
            <a:cxnSpLocks/>
          </p:cNvCxnSpPr>
          <p:nvPr/>
        </p:nvCxnSpPr>
        <p:spPr>
          <a:xfrm>
            <a:off x="720000" y="2318259"/>
            <a:ext cx="5892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59"/>
          <p:cNvCxnSpPr>
            <a:cxnSpLocks/>
          </p:cNvCxnSpPr>
          <p:nvPr/>
        </p:nvCxnSpPr>
        <p:spPr>
          <a:xfrm>
            <a:off x="720000" y="3542708"/>
            <a:ext cx="5892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7" name="Google Shape;6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48165" y="0"/>
            <a:ext cx="123371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9"/>
          <p:cNvSpPr/>
          <p:nvPr/>
        </p:nvSpPr>
        <p:spPr>
          <a:xfrm flipH="1">
            <a:off x="7360542" y="-24000"/>
            <a:ext cx="1783448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YmpEni76KOSsX8Oy3WWzDkEC7GuSUL0jRdIGxd9z6Ojdd0pDI-3uNtOHxMVc8ensx8RMwd2V80JFvQ9e13X1eY6HF87KJmkezL_xt01jSiGKOnmKK5grwTKay6CLkvXnYiAydPu0spPNsiTxun4o">
            <a:extLst>
              <a:ext uri="{FF2B5EF4-FFF2-40B4-BE49-F238E27FC236}">
                <a16:creationId xmlns:a16="http://schemas.microsoft.com/office/drawing/2014/main" id="{5A28AA93-2541-4C7C-BECF-9ED8FF4A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8" y="1344146"/>
            <a:ext cx="33623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aSqMUgmEJs4V_oux_-oUEyiluuvGMjgswyyTC7gVbjQPzQdtwapcwRxPsswpogQlKinCAhRnPeeK9mPC4MYDbZxewNSi9nR6cU7-qXF_yFYbsNKGNHXIbXleuG7RRh3V8QANC4JhB_vKB0Ifudik">
            <a:extLst>
              <a:ext uri="{FF2B5EF4-FFF2-40B4-BE49-F238E27FC236}">
                <a16:creationId xmlns:a16="http://schemas.microsoft.com/office/drawing/2014/main" id="{490BC417-002E-4B38-9CAD-649893EE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71" y="1424075"/>
            <a:ext cx="17335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16;p59">
            <a:extLst>
              <a:ext uri="{FF2B5EF4-FFF2-40B4-BE49-F238E27FC236}">
                <a16:creationId xmlns:a16="http://schemas.microsoft.com/office/drawing/2014/main" id="{38D472DC-9E77-47AE-869C-B30FF6B96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615" y="1030475"/>
            <a:ext cx="3421560" cy="432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000" dirty="0"/>
              <a:t>‘Social Network Analysis’</a:t>
            </a:r>
            <a:endParaRPr dirty="0"/>
          </a:p>
        </p:txBody>
      </p:sp>
      <p:sp>
        <p:nvSpPr>
          <p:cNvPr id="12" name="Google Shape;617;p59">
            <a:extLst>
              <a:ext uri="{FF2B5EF4-FFF2-40B4-BE49-F238E27FC236}">
                <a16:creationId xmlns:a16="http://schemas.microsoft.com/office/drawing/2014/main" id="{E31BD2D4-F353-4DFE-82D8-1C92A5E3961F}"/>
              </a:ext>
            </a:extLst>
          </p:cNvPr>
          <p:cNvSpPr txBox="1">
            <a:spLocks/>
          </p:cNvSpPr>
          <p:nvPr/>
        </p:nvSpPr>
        <p:spPr>
          <a:xfrm>
            <a:off x="5561971" y="1030475"/>
            <a:ext cx="2318426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dirty="0"/>
              <a:t>Comunidades</a:t>
            </a:r>
            <a:endParaRPr lang="pt-BR" sz="18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768E3E8-067D-45AA-9224-C3B610892AF9}"/>
              </a:ext>
            </a:extLst>
          </p:cNvPr>
          <p:cNvSpPr/>
          <p:nvPr/>
        </p:nvSpPr>
        <p:spPr>
          <a:xfrm>
            <a:off x="333395" y="38139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100"/>
            </a:pPr>
            <a:r>
              <a:rPr lang="pt-PT" dirty="0"/>
              <a:t>Centralidade de proximidade: mede o quanto um específico nodo é conectado com os outros nodos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64E40-400A-4F46-A401-E65872D40396}"/>
              </a:ext>
            </a:extLst>
          </p:cNvPr>
          <p:cNvSpPr/>
          <p:nvPr/>
        </p:nvSpPr>
        <p:spPr>
          <a:xfrm>
            <a:off x="502887" y="3202309"/>
            <a:ext cx="40691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1100"/>
            </a:pPr>
            <a:r>
              <a:rPr lang="pt-PT" sz="1100" dirty="0"/>
              <a:t>Fonte: Borba, 2013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99FE14-E763-4BC0-91CE-0482A6F1B267}"/>
              </a:ext>
            </a:extLst>
          </p:cNvPr>
          <p:cNvSpPr/>
          <p:nvPr/>
        </p:nvSpPr>
        <p:spPr>
          <a:xfrm>
            <a:off x="5024927" y="3202309"/>
            <a:ext cx="31861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1100"/>
            </a:pPr>
            <a:r>
              <a:rPr lang="pt-PT" sz="1100" dirty="0"/>
              <a:t>Fonte: Aires e Nakamura, 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e Materiais</a:t>
            </a:r>
            <a:endParaRPr dirty="0"/>
          </a:p>
        </p:txBody>
      </p:sp>
      <p:sp>
        <p:nvSpPr>
          <p:cNvPr id="464" name="Google Shape;464;p51"/>
          <p:cNvSpPr txBox="1">
            <a:spLocks noGrp="1"/>
          </p:cNvSpPr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Dados: SNA</a:t>
            </a:r>
            <a:endParaRPr dirty="0"/>
          </a:p>
        </p:txBody>
      </p:sp>
      <p:sp>
        <p:nvSpPr>
          <p:cNvPr id="465" name="Google Shape;465;p51"/>
          <p:cNvSpPr txBox="1">
            <a:spLocks noGrp="1"/>
          </p:cNvSpPr>
          <p:nvPr>
            <p:ph type="title" idx="2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Dados: BI</a:t>
            </a:r>
            <a:endParaRPr dirty="0"/>
          </a:p>
        </p:txBody>
      </p:sp>
      <p:sp>
        <p:nvSpPr>
          <p:cNvPr id="466" name="Google Shape;466;p51"/>
          <p:cNvSpPr txBox="1">
            <a:spLocks noGrp="1"/>
          </p:cNvSpPr>
          <p:nvPr>
            <p:ph type="subTitle" idx="1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Entrevista com dois a três funcionários por departamento</a:t>
            </a:r>
            <a:endParaRPr dirty="0"/>
          </a:p>
        </p:txBody>
      </p:sp>
      <p:sp>
        <p:nvSpPr>
          <p:cNvPr id="467" name="Google Shape;467;p51"/>
          <p:cNvSpPr txBox="1">
            <a:spLocks noGrp="1"/>
          </p:cNvSpPr>
          <p:nvPr>
            <p:ph type="title" idx="4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Método: SNA</a:t>
            </a:r>
            <a:endParaRPr dirty="0"/>
          </a:p>
        </p:txBody>
      </p:sp>
      <p:sp>
        <p:nvSpPr>
          <p:cNvPr id="468" name="Google Shape;468;p51"/>
          <p:cNvSpPr txBox="1">
            <a:spLocks noGrp="1"/>
          </p:cNvSpPr>
          <p:nvPr>
            <p:ph type="title" idx="5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Método: BI</a:t>
            </a:r>
            <a:endParaRPr dirty="0"/>
          </a:p>
        </p:txBody>
      </p:sp>
      <p:sp>
        <p:nvSpPr>
          <p:cNvPr id="469" name="Google Shape;469;p51"/>
          <p:cNvSpPr txBox="1">
            <a:spLocks noGrp="1"/>
          </p:cNvSpPr>
          <p:nvPr>
            <p:ph type="subTitle" idx="3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Coletado por uma empresa terceira, relatórios diários</a:t>
            </a:r>
            <a:endParaRPr dirty="0"/>
          </a:p>
        </p:txBody>
      </p:sp>
      <p:sp>
        <p:nvSpPr>
          <p:cNvPr id="470" name="Google Shape;470;p51"/>
          <p:cNvSpPr txBox="1">
            <a:spLocks noGrp="1"/>
          </p:cNvSpPr>
          <p:nvPr>
            <p:ph type="subTitle" idx="6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</a:t>
            </a:r>
            <a:endParaRPr dirty="0"/>
          </a:p>
        </p:txBody>
      </p:sp>
      <p:sp>
        <p:nvSpPr>
          <p:cNvPr id="471" name="Google Shape;471;p51"/>
          <p:cNvSpPr txBox="1">
            <a:spLocks noGrp="1"/>
          </p:cNvSpPr>
          <p:nvPr>
            <p:ph type="subTitle" idx="7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Power BI e Python</a:t>
            </a:r>
            <a:endParaRPr dirty="0"/>
          </a:p>
        </p:txBody>
      </p:sp>
      <p:grpSp>
        <p:nvGrpSpPr>
          <p:cNvPr id="472" name="Google Shape;472;p51"/>
          <p:cNvGrpSpPr/>
          <p:nvPr/>
        </p:nvGrpSpPr>
        <p:grpSpPr>
          <a:xfrm>
            <a:off x="709275" y="1560975"/>
            <a:ext cx="497675" cy="496225"/>
            <a:chOff x="1048600" y="3339325"/>
            <a:chExt cx="497675" cy="496225"/>
          </a:xfrm>
        </p:grpSpPr>
        <p:sp>
          <p:nvSpPr>
            <p:cNvPr id="473" name="Google Shape;473;p51"/>
            <p:cNvSpPr/>
            <p:nvPr/>
          </p:nvSpPr>
          <p:spPr>
            <a:xfrm>
              <a:off x="1143025" y="3433750"/>
              <a:ext cx="87950" cy="87975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774" y="1163"/>
                  </a:moveTo>
                  <a:cubicBezTo>
                    <a:pt x="2093" y="1163"/>
                    <a:pt x="2356" y="1426"/>
                    <a:pt x="2356" y="1744"/>
                  </a:cubicBezTo>
                  <a:cubicBezTo>
                    <a:pt x="2356" y="2065"/>
                    <a:pt x="2093" y="2356"/>
                    <a:pt x="1774" y="2356"/>
                  </a:cubicBezTo>
                  <a:cubicBezTo>
                    <a:pt x="1426" y="2356"/>
                    <a:pt x="1163" y="2065"/>
                    <a:pt x="1163" y="1744"/>
                  </a:cubicBezTo>
                  <a:cubicBezTo>
                    <a:pt x="1163" y="1426"/>
                    <a:pt x="1426" y="1163"/>
                    <a:pt x="1774" y="1163"/>
                  </a:cubicBezTo>
                  <a:close/>
                  <a:moveTo>
                    <a:pt x="1774" y="1"/>
                  </a:moveTo>
                  <a:cubicBezTo>
                    <a:pt x="786" y="1"/>
                    <a:pt x="1" y="787"/>
                    <a:pt x="1" y="1744"/>
                  </a:cubicBezTo>
                  <a:cubicBezTo>
                    <a:pt x="1" y="2705"/>
                    <a:pt x="786" y="3518"/>
                    <a:pt x="1774" y="3518"/>
                  </a:cubicBezTo>
                  <a:cubicBezTo>
                    <a:pt x="2732" y="3518"/>
                    <a:pt x="3518" y="2705"/>
                    <a:pt x="3518" y="1744"/>
                  </a:cubicBezTo>
                  <a:cubicBezTo>
                    <a:pt x="3518" y="787"/>
                    <a:pt x="2732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1048600" y="3339325"/>
              <a:ext cx="276825" cy="276075"/>
            </a:xfrm>
            <a:custGeom>
              <a:avLst/>
              <a:gdLst/>
              <a:ahLst/>
              <a:cxnLst/>
              <a:rect l="l" t="t" r="r" b="b"/>
              <a:pathLst>
                <a:path w="11073" h="11043" extrusionOk="0">
                  <a:moveTo>
                    <a:pt x="5958" y="1163"/>
                  </a:moveTo>
                  <a:lnTo>
                    <a:pt x="6074" y="2297"/>
                  </a:lnTo>
                  <a:cubicBezTo>
                    <a:pt x="6102" y="2529"/>
                    <a:pt x="6249" y="2704"/>
                    <a:pt x="6451" y="2790"/>
                  </a:cubicBezTo>
                  <a:cubicBezTo>
                    <a:pt x="6598" y="2820"/>
                    <a:pt x="6714" y="2878"/>
                    <a:pt x="6830" y="2936"/>
                  </a:cubicBezTo>
                  <a:cubicBezTo>
                    <a:pt x="6918" y="2974"/>
                    <a:pt x="7012" y="2995"/>
                    <a:pt x="7104" y="2995"/>
                  </a:cubicBezTo>
                  <a:cubicBezTo>
                    <a:pt x="7224" y="2995"/>
                    <a:pt x="7341" y="2960"/>
                    <a:pt x="7439" y="2878"/>
                  </a:cubicBezTo>
                  <a:lnTo>
                    <a:pt x="8341" y="2151"/>
                  </a:lnTo>
                  <a:lnTo>
                    <a:pt x="8922" y="2732"/>
                  </a:lnTo>
                  <a:lnTo>
                    <a:pt x="8195" y="3604"/>
                  </a:lnTo>
                  <a:cubicBezTo>
                    <a:pt x="8050" y="3778"/>
                    <a:pt x="8020" y="4041"/>
                    <a:pt x="8137" y="4243"/>
                  </a:cubicBezTo>
                  <a:cubicBezTo>
                    <a:pt x="8195" y="4359"/>
                    <a:pt x="8253" y="4475"/>
                    <a:pt x="8283" y="4592"/>
                  </a:cubicBezTo>
                  <a:cubicBezTo>
                    <a:pt x="8369" y="4824"/>
                    <a:pt x="8543" y="4970"/>
                    <a:pt x="8776" y="4998"/>
                  </a:cubicBezTo>
                  <a:lnTo>
                    <a:pt x="9910" y="5115"/>
                  </a:lnTo>
                  <a:lnTo>
                    <a:pt x="9910" y="5928"/>
                  </a:lnTo>
                  <a:lnTo>
                    <a:pt x="8776" y="6044"/>
                  </a:lnTo>
                  <a:cubicBezTo>
                    <a:pt x="8543" y="6075"/>
                    <a:pt x="8369" y="6219"/>
                    <a:pt x="8283" y="6451"/>
                  </a:cubicBezTo>
                  <a:cubicBezTo>
                    <a:pt x="8253" y="6568"/>
                    <a:pt x="8195" y="6684"/>
                    <a:pt x="8137" y="6800"/>
                  </a:cubicBezTo>
                  <a:cubicBezTo>
                    <a:pt x="8050" y="7005"/>
                    <a:pt x="8078" y="7237"/>
                    <a:pt x="8195" y="7439"/>
                  </a:cubicBezTo>
                  <a:lnTo>
                    <a:pt x="8922" y="8311"/>
                  </a:lnTo>
                  <a:lnTo>
                    <a:pt x="8341" y="8892"/>
                  </a:lnTo>
                  <a:lnTo>
                    <a:pt x="7469" y="8167"/>
                  </a:lnTo>
                  <a:cubicBezTo>
                    <a:pt x="7364" y="8096"/>
                    <a:pt x="7225" y="8058"/>
                    <a:pt x="7088" y="8058"/>
                  </a:cubicBezTo>
                  <a:cubicBezTo>
                    <a:pt x="6999" y="8058"/>
                    <a:pt x="6910" y="8074"/>
                    <a:pt x="6830" y="8109"/>
                  </a:cubicBezTo>
                  <a:cubicBezTo>
                    <a:pt x="6714" y="8167"/>
                    <a:pt x="6598" y="8225"/>
                    <a:pt x="6451" y="8253"/>
                  </a:cubicBezTo>
                  <a:cubicBezTo>
                    <a:pt x="6249" y="8341"/>
                    <a:pt x="6102" y="8516"/>
                    <a:pt x="6074" y="8748"/>
                  </a:cubicBezTo>
                  <a:lnTo>
                    <a:pt x="5958" y="9880"/>
                  </a:lnTo>
                  <a:lnTo>
                    <a:pt x="5145" y="9880"/>
                  </a:lnTo>
                  <a:lnTo>
                    <a:pt x="4998" y="8748"/>
                  </a:lnTo>
                  <a:cubicBezTo>
                    <a:pt x="4970" y="8516"/>
                    <a:pt x="4824" y="8341"/>
                    <a:pt x="4622" y="8253"/>
                  </a:cubicBezTo>
                  <a:cubicBezTo>
                    <a:pt x="4505" y="8225"/>
                    <a:pt x="4359" y="8167"/>
                    <a:pt x="4243" y="8109"/>
                  </a:cubicBezTo>
                  <a:cubicBezTo>
                    <a:pt x="4167" y="8076"/>
                    <a:pt x="4087" y="8059"/>
                    <a:pt x="4007" y="8059"/>
                  </a:cubicBezTo>
                  <a:cubicBezTo>
                    <a:pt x="3874" y="8059"/>
                    <a:pt x="3742" y="8105"/>
                    <a:pt x="3634" y="8195"/>
                  </a:cubicBezTo>
                  <a:lnTo>
                    <a:pt x="2732" y="8892"/>
                  </a:lnTo>
                  <a:lnTo>
                    <a:pt x="2150" y="8341"/>
                  </a:lnTo>
                  <a:lnTo>
                    <a:pt x="2878" y="7439"/>
                  </a:lnTo>
                  <a:cubicBezTo>
                    <a:pt x="3022" y="7265"/>
                    <a:pt x="3052" y="7032"/>
                    <a:pt x="2936" y="6830"/>
                  </a:cubicBezTo>
                  <a:cubicBezTo>
                    <a:pt x="2878" y="6684"/>
                    <a:pt x="2820" y="6568"/>
                    <a:pt x="2790" y="6451"/>
                  </a:cubicBezTo>
                  <a:cubicBezTo>
                    <a:pt x="2704" y="6219"/>
                    <a:pt x="2529" y="6075"/>
                    <a:pt x="2297" y="6044"/>
                  </a:cubicBezTo>
                  <a:lnTo>
                    <a:pt x="1162" y="5928"/>
                  </a:lnTo>
                  <a:lnTo>
                    <a:pt x="1162" y="5115"/>
                  </a:lnTo>
                  <a:lnTo>
                    <a:pt x="2297" y="4998"/>
                  </a:lnTo>
                  <a:cubicBezTo>
                    <a:pt x="2529" y="4970"/>
                    <a:pt x="2704" y="4824"/>
                    <a:pt x="2790" y="4592"/>
                  </a:cubicBezTo>
                  <a:cubicBezTo>
                    <a:pt x="2820" y="4475"/>
                    <a:pt x="2878" y="4359"/>
                    <a:pt x="2936" y="4243"/>
                  </a:cubicBezTo>
                  <a:cubicBezTo>
                    <a:pt x="3022" y="4041"/>
                    <a:pt x="3022" y="3808"/>
                    <a:pt x="2878" y="3634"/>
                  </a:cubicBezTo>
                  <a:lnTo>
                    <a:pt x="2150" y="2732"/>
                  </a:lnTo>
                  <a:lnTo>
                    <a:pt x="2732" y="2181"/>
                  </a:lnTo>
                  <a:lnTo>
                    <a:pt x="3603" y="2878"/>
                  </a:lnTo>
                  <a:cubicBezTo>
                    <a:pt x="3723" y="2962"/>
                    <a:pt x="3852" y="3008"/>
                    <a:pt x="3979" y="3008"/>
                  </a:cubicBezTo>
                  <a:cubicBezTo>
                    <a:pt x="4069" y="3008"/>
                    <a:pt x="4158" y="2985"/>
                    <a:pt x="4243" y="2936"/>
                  </a:cubicBezTo>
                  <a:cubicBezTo>
                    <a:pt x="4359" y="2878"/>
                    <a:pt x="4475" y="2820"/>
                    <a:pt x="4622" y="2790"/>
                  </a:cubicBezTo>
                  <a:cubicBezTo>
                    <a:pt x="4824" y="2704"/>
                    <a:pt x="4970" y="2529"/>
                    <a:pt x="4998" y="2297"/>
                  </a:cubicBezTo>
                  <a:lnTo>
                    <a:pt x="5145" y="1163"/>
                  </a:lnTo>
                  <a:close/>
                  <a:moveTo>
                    <a:pt x="4622" y="0"/>
                  </a:moveTo>
                  <a:cubicBezTo>
                    <a:pt x="4301" y="0"/>
                    <a:pt x="4068" y="233"/>
                    <a:pt x="4040" y="523"/>
                  </a:cubicBezTo>
                  <a:lnTo>
                    <a:pt x="3924" y="1627"/>
                  </a:lnTo>
                  <a:lnTo>
                    <a:pt x="3052" y="930"/>
                  </a:lnTo>
                  <a:cubicBezTo>
                    <a:pt x="2944" y="849"/>
                    <a:pt x="2812" y="806"/>
                    <a:pt x="2680" y="806"/>
                  </a:cubicBezTo>
                  <a:cubicBezTo>
                    <a:pt x="2527" y="806"/>
                    <a:pt x="2376" y="864"/>
                    <a:pt x="2267" y="988"/>
                  </a:cubicBezTo>
                  <a:lnTo>
                    <a:pt x="960" y="2297"/>
                  </a:lnTo>
                  <a:cubicBezTo>
                    <a:pt x="756" y="2499"/>
                    <a:pt x="728" y="2820"/>
                    <a:pt x="930" y="3053"/>
                  </a:cubicBezTo>
                  <a:lnTo>
                    <a:pt x="1599" y="3894"/>
                  </a:lnTo>
                  <a:lnTo>
                    <a:pt x="523" y="4041"/>
                  </a:lnTo>
                  <a:cubicBezTo>
                    <a:pt x="232" y="4068"/>
                    <a:pt x="0" y="4301"/>
                    <a:pt x="0" y="4592"/>
                  </a:cubicBezTo>
                  <a:lnTo>
                    <a:pt x="0" y="6451"/>
                  </a:lnTo>
                  <a:cubicBezTo>
                    <a:pt x="0" y="6742"/>
                    <a:pt x="232" y="7005"/>
                    <a:pt x="523" y="7032"/>
                  </a:cubicBezTo>
                  <a:lnTo>
                    <a:pt x="1627" y="7149"/>
                  </a:lnTo>
                  <a:lnTo>
                    <a:pt x="930" y="8020"/>
                  </a:lnTo>
                  <a:cubicBezTo>
                    <a:pt x="756" y="8253"/>
                    <a:pt x="756" y="8574"/>
                    <a:pt x="960" y="8776"/>
                  </a:cubicBezTo>
                  <a:lnTo>
                    <a:pt x="2297" y="10085"/>
                  </a:lnTo>
                  <a:cubicBezTo>
                    <a:pt x="2410" y="10198"/>
                    <a:pt x="2560" y="10257"/>
                    <a:pt x="2710" y="10257"/>
                  </a:cubicBezTo>
                  <a:cubicBezTo>
                    <a:pt x="2830" y="10257"/>
                    <a:pt x="2950" y="10220"/>
                    <a:pt x="3052" y="10143"/>
                  </a:cubicBezTo>
                  <a:lnTo>
                    <a:pt x="3924" y="9446"/>
                  </a:lnTo>
                  <a:lnTo>
                    <a:pt x="4040" y="10520"/>
                  </a:lnTo>
                  <a:cubicBezTo>
                    <a:pt x="4068" y="10810"/>
                    <a:pt x="4301" y="11043"/>
                    <a:pt x="4622" y="11043"/>
                  </a:cubicBezTo>
                  <a:lnTo>
                    <a:pt x="6451" y="11043"/>
                  </a:lnTo>
                  <a:cubicBezTo>
                    <a:pt x="6772" y="11043"/>
                    <a:pt x="7004" y="10810"/>
                    <a:pt x="7032" y="10520"/>
                  </a:cubicBezTo>
                  <a:lnTo>
                    <a:pt x="7179" y="9415"/>
                  </a:lnTo>
                  <a:lnTo>
                    <a:pt x="8020" y="10113"/>
                  </a:lnTo>
                  <a:cubicBezTo>
                    <a:pt x="8132" y="10197"/>
                    <a:pt x="8271" y="10240"/>
                    <a:pt x="8408" y="10240"/>
                  </a:cubicBezTo>
                  <a:cubicBezTo>
                    <a:pt x="8555" y="10240"/>
                    <a:pt x="8700" y="10190"/>
                    <a:pt x="8806" y="10085"/>
                  </a:cubicBezTo>
                  <a:lnTo>
                    <a:pt x="10113" y="8776"/>
                  </a:lnTo>
                  <a:cubicBezTo>
                    <a:pt x="10317" y="8544"/>
                    <a:pt x="10345" y="8225"/>
                    <a:pt x="10171" y="7993"/>
                  </a:cubicBezTo>
                  <a:lnTo>
                    <a:pt x="9473" y="7149"/>
                  </a:lnTo>
                  <a:lnTo>
                    <a:pt x="10550" y="7032"/>
                  </a:lnTo>
                  <a:cubicBezTo>
                    <a:pt x="10840" y="7005"/>
                    <a:pt x="11073" y="6742"/>
                    <a:pt x="11073" y="6451"/>
                  </a:cubicBezTo>
                  <a:lnTo>
                    <a:pt x="11073" y="4592"/>
                  </a:lnTo>
                  <a:cubicBezTo>
                    <a:pt x="11073" y="4301"/>
                    <a:pt x="10840" y="4068"/>
                    <a:pt x="10550" y="4041"/>
                  </a:cubicBezTo>
                  <a:lnTo>
                    <a:pt x="9445" y="3894"/>
                  </a:lnTo>
                  <a:lnTo>
                    <a:pt x="10143" y="3053"/>
                  </a:lnTo>
                  <a:cubicBezTo>
                    <a:pt x="10345" y="2820"/>
                    <a:pt x="10317" y="2471"/>
                    <a:pt x="10113" y="2267"/>
                  </a:cubicBezTo>
                  <a:lnTo>
                    <a:pt x="8776" y="960"/>
                  </a:lnTo>
                  <a:cubicBezTo>
                    <a:pt x="8667" y="851"/>
                    <a:pt x="8525" y="792"/>
                    <a:pt x="8381" y="792"/>
                  </a:cubicBezTo>
                  <a:cubicBezTo>
                    <a:pt x="8255" y="792"/>
                    <a:pt x="8128" y="836"/>
                    <a:pt x="8020" y="930"/>
                  </a:cubicBezTo>
                  <a:lnTo>
                    <a:pt x="7179" y="1600"/>
                  </a:lnTo>
                  <a:lnTo>
                    <a:pt x="7032" y="523"/>
                  </a:lnTo>
                  <a:cubicBezTo>
                    <a:pt x="7004" y="233"/>
                    <a:pt x="6772" y="0"/>
                    <a:pt x="6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1358075" y="3655550"/>
              <a:ext cx="94450" cy="87025"/>
            </a:xfrm>
            <a:custGeom>
              <a:avLst/>
              <a:gdLst/>
              <a:ahLst/>
              <a:cxnLst/>
              <a:rect l="l" t="t" r="r" b="b"/>
              <a:pathLst>
                <a:path w="3778" h="3481" extrusionOk="0">
                  <a:moveTo>
                    <a:pt x="1976" y="1155"/>
                  </a:moveTo>
                  <a:cubicBezTo>
                    <a:pt x="2209" y="1155"/>
                    <a:pt x="2441" y="1300"/>
                    <a:pt x="2529" y="1532"/>
                  </a:cubicBezTo>
                  <a:cubicBezTo>
                    <a:pt x="2588" y="1678"/>
                    <a:pt x="2588" y="1823"/>
                    <a:pt x="2529" y="1969"/>
                  </a:cubicBezTo>
                  <a:cubicBezTo>
                    <a:pt x="2471" y="2113"/>
                    <a:pt x="2355" y="2229"/>
                    <a:pt x="2209" y="2288"/>
                  </a:cubicBezTo>
                  <a:cubicBezTo>
                    <a:pt x="2140" y="2315"/>
                    <a:pt x="2069" y="2328"/>
                    <a:pt x="1998" y="2328"/>
                  </a:cubicBezTo>
                  <a:cubicBezTo>
                    <a:pt x="1767" y="2328"/>
                    <a:pt x="1542" y="2191"/>
                    <a:pt x="1453" y="1969"/>
                  </a:cubicBezTo>
                  <a:cubicBezTo>
                    <a:pt x="1309" y="1678"/>
                    <a:pt x="1453" y="1330"/>
                    <a:pt x="1774" y="1213"/>
                  </a:cubicBezTo>
                  <a:cubicBezTo>
                    <a:pt x="1832" y="1183"/>
                    <a:pt x="1918" y="1155"/>
                    <a:pt x="1976" y="1155"/>
                  </a:cubicBezTo>
                  <a:close/>
                  <a:moveTo>
                    <a:pt x="1983" y="1"/>
                  </a:moveTo>
                  <a:cubicBezTo>
                    <a:pt x="1759" y="1"/>
                    <a:pt x="1530" y="44"/>
                    <a:pt x="1309" y="137"/>
                  </a:cubicBezTo>
                  <a:cubicBezTo>
                    <a:pt x="407" y="516"/>
                    <a:pt x="0" y="1532"/>
                    <a:pt x="379" y="2434"/>
                  </a:cubicBezTo>
                  <a:cubicBezTo>
                    <a:pt x="639" y="3101"/>
                    <a:pt x="1309" y="3480"/>
                    <a:pt x="1976" y="3480"/>
                  </a:cubicBezTo>
                  <a:cubicBezTo>
                    <a:pt x="2209" y="3480"/>
                    <a:pt x="2441" y="3450"/>
                    <a:pt x="2674" y="3364"/>
                  </a:cubicBezTo>
                  <a:cubicBezTo>
                    <a:pt x="3080" y="3189"/>
                    <a:pt x="3429" y="2841"/>
                    <a:pt x="3603" y="2404"/>
                  </a:cubicBezTo>
                  <a:cubicBezTo>
                    <a:pt x="3778" y="1969"/>
                    <a:pt x="3778" y="1504"/>
                    <a:pt x="3603" y="1067"/>
                  </a:cubicBezTo>
                  <a:cubicBezTo>
                    <a:pt x="3319" y="410"/>
                    <a:pt x="267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1269425" y="3563000"/>
              <a:ext cx="276850" cy="272550"/>
            </a:xfrm>
            <a:custGeom>
              <a:avLst/>
              <a:gdLst/>
              <a:ahLst/>
              <a:cxnLst/>
              <a:rect l="l" t="t" r="r" b="b"/>
              <a:pathLst>
                <a:path w="11074" h="10902" extrusionOk="0">
                  <a:moveTo>
                    <a:pt x="6801" y="1312"/>
                  </a:moveTo>
                  <a:lnTo>
                    <a:pt x="7528" y="1603"/>
                  </a:lnTo>
                  <a:lnTo>
                    <a:pt x="7238" y="2677"/>
                  </a:lnTo>
                  <a:cubicBezTo>
                    <a:pt x="7149" y="2909"/>
                    <a:pt x="7238" y="3142"/>
                    <a:pt x="7412" y="3288"/>
                  </a:cubicBezTo>
                  <a:cubicBezTo>
                    <a:pt x="7498" y="3374"/>
                    <a:pt x="7614" y="3463"/>
                    <a:pt x="7703" y="3579"/>
                  </a:cubicBezTo>
                  <a:cubicBezTo>
                    <a:pt x="7811" y="3710"/>
                    <a:pt x="7969" y="3775"/>
                    <a:pt x="8127" y="3775"/>
                  </a:cubicBezTo>
                  <a:cubicBezTo>
                    <a:pt x="8180" y="3775"/>
                    <a:pt x="8233" y="3768"/>
                    <a:pt x="8284" y="3753"/>
                  </a:cubicBezTo>
                  <a:lnTo>
                    <a:pt x="9358" y="3432"/>
                  </a:lnTo>
                  <a:lnTo>
                    <a:pt x="9679" y="4160"/>
                  </a:lnTo>
                  <a:lnTo>
                    <a:pt x="8691" y="4711"/>
                  </a:lnTo>
                  <a:cubicBezTo>
                    <a:pt x="8486" y="4799"/>
                    <a:pt x="8370" y="5032"/>
                    <a:pt x="8400" y="5234"/>
                  </a:cubicBezTo>
                  <a:lnTo>
                    <a:pt x="8400" y="5641"/>
                  </a:lnTo>
                  <a:cubicBezTo>
                    <a:pt x="8370" y="5845"/>
                    <a:pt x="8486" y="6078"/>
                    <a:pt x="8691" y="6164"/>
                  </a:cubicBezTo>
                  <a:lnTo>
                    <a:pt x="9679" y="6717"/>
                  </a:lnTo>
                  <a:lnTo>
                    <a:pt x="9388" y="7442"/>
                  </a:lnTo>
                  <a:lnTo>
                    <a:pt x="8312" y="7124"/>
                  </a:lnTo>
                  <a:cubicBezTo>
                    <a:pt x="8263" y="7112"/>
                    <a:pt x="8214" y="7106"/>
                    <a:pt x="8166" y="7106"/>
                  </a:cubicBezTo>
                  <a:cubicBezTo>
                    <a:pt x="7986" y="7106"/>
                    <a:pt x="7817" y="7189"/>
                    <a:pt x="7703" y="7326"/>
                  </a:cubicBezTo>
                  <a:cubicBezTo>
                    <a:pt x="7614" y="7415"/>
                    <a:pt x="7528" y="7501"/>
                    <a:pt x="7412" y="7589"/>
                  </a:cubicBezTo>
                  <a:cubicBezTo>
                    <a:pt x="7238" y="7733"/>
                    <a:pt x="7180" y="7966"/>
                    <a:pt x="7238" y="8198"/>
                  </a:cubicBezTo>
                  <a:lnTo>
                    <a:pt x="7556" y="9274"/>
                  </a:lnTo>
                  <a:lnTo>
                    <a:pt x="6831" y="9565"/>
                  </a:lnTo>
                  <a:lnTo>
                    <a:pt x="6278" y="8605"/>
                  </a:lnTo>
                  <a:cubicBezTo>
                    <a:pt x="6161" y="8403"/>
                    <a:pt x="5959" y="8286"/>
                    <a:pt x="5727" y="8286"/>
                  </a:cubicBezTo>
                  <a:cubicBezTo>
                    <a:pt x="5669" y="8300"/>
                    <a:pt x="5603" y="8307"/>
                    <a:pt x="5537" y="8307"/>
                  </a:cubicBezTo>
                  <a:cubicBezTo>
                    <a:pt x="5472" y="8307"/>
                    <a:pt x="5406" y="8300"/>
                    <a:pt x="5348" y="8286"/>
                  </a:cubicBezTo>
                  <a:cubicBezTo>
                    <a:pt x="5115" y="8286"/>
                    <a:pt x="4913" y="8403"/>
                    <a:pt x="4797" y="8605"/>
                  </a:cubicBezTo>
                  <a:lnTo>
                    <a:pt x="4274" y="9593"/>
                  </a:lnTo>
                  <a:lnTo>
                    <a:pt x="3518" y="9274"/>
                  </a:lnTo>
                  <a:lnTo>
                    <a:pt x="3837" y="8198"/>
                  </a:lnTo>
                  <a:cubicBezTo>
                    <a:pt x="3895" y="7996"/>
                    <a:pt x="3837" y="7763"/>
                    <a:pt x="3662" y="7617"/>
                  </a:cubicBezTo>
                  <a:cubicBezTo>
                    <a:pt x="3546" y="7531"/>
                    <a:pt x="3460" y="7442"/>
                    <a:pt x="3372" y="7326"/>
                  </a:cubicBezTo>
                  <a:cubicBezTo>
                    <a:pt x="3264" y="7195"/>
                    <a:pt x="3106" y="7130"/>
                    <a:pt x="2936" y="7130"/>
                  </a:cubicBezTo>
                  <a:cubicBezTo>
                    <a:pt x="2879" y="7130"/>
                    <a:pt x="2821" y="7137"/>
                    <a:pt x="2763" y="7152"/>
                  </a:cubicBezTo>
                  <a:lnTo>
                    <a:pt x="1686" y="7473"/>
                  </a:lnTo>
                  <a:lnTo>
                    <a:pt x="1396" y="6745"/>
                  </a:lnTo>
                  <a:lnTo>
                    <a:pt x="2384" y="6194"/>
                  </a:lnTo>
                  <a:cubicBezTo>
                    <a:pt x="2558" y="6078"/>
                    <a:pt x="2674" y="5873"/>
                    <a:pt x="2674" y="5641"/>
                  </a:cubicBezTo>
                  <a:lnTo>
                    <a:pt x="2674" y="5264"/>
                  </a:lnTo>
                  <a:cubicBezTo>
                    <a:pt x="2674" y="5032"/>
                    <a:pt x="2558" y="4827"/>
                    <a:pt x="2356" y="4711"/>
                  </a:cubicBezTo>
                  <a:lnTo>
                    <a:pt x="1368" y="4188"/>
                  </a:lnTo>
                  <a:lnTo>
                    <a:pt x="1686" y="3463"/>
                  </a:lnTo>
                  <a:lnTo>
                    <a:pt x="2763" y="3753"/>
                  </a:lnTo>
                  <a:cubicBezTo>
                    <a:pt x="2821" y="3768"/>
                    <a:pt x="2879" y="3775"/>
                    <a:pt x="2936" y="3775"/>
                  </a:cubicBezTo>
                  <a:cubicBezTo>
                    <a:pt x="3106" y="3775"/>
                    <a:pt x="3264" y="3710"/>
                    <a:pt x="3372" y="3579"/>
                  </a:cubicBezTo>
                  <a:cubicBezTo>
                    <a:pt x="3460" y="3490"/>
                    <a:pt x="3546" y="3374"/>
                    <a:pt x="3634" y="3316"/>
                  </a:cubicBezTo>
                  <a:cubicBezTo>
                    <a:pt x="3809" y="3142"/>
                    <a:pt x="3895" y="2909"/>
                    <a:pt x="3809" y="2707"/>
                  </a:cubicBezTo>
                  <a:lnTo>
                    <a:pt x="3488" y="1631"/>
                  </a:lnTo>
                  <a:lnTo>
                    <a:pt x="4244" y="1312"/>
                  </a:lnTo>
                  <a:lnTo>
                    <a:pt x="4767" y="2300"/>
                  </a:lnTo>
                  <a:cubicBezTo>
                    <a:pt x="4871" y="2482"/>
                    <a:pt x="5071" y="2595"/>
                    <a:pt x="5259" y="2595"/>
                  </a:cubicBezTo>
                  <a:cubicBezTo>
                    <a:pt x="5279" y="2595"/>
                    <a:pt x="5300" y="2594"/>
                    <a:pt x="5320" y="2591"/>
                  </a:cubicBezTo>
                  <a:lnTo>
                    <a:pt x="5727" y="2591"/>
                  </a:lnTo>
                  <a:cubicBezTo>
                    <a:pt x="5747" y="2594"/>
                    <a:pt x="5767" y="2595"/>
                    <a:pt x="5787" y="2595"/>
                  </a:cubicBezTo>
                  <a:cubicBezTo>
                    <a:pt x="5973" y="2595"/>
                    <a:pt x="6170" y="2482"/>
                    <a:pt x="6250" y="2300"/>
                  </a:cubicBezTo>
                  <a:lnTo>
                    <a:pt x="6801" y="1312"/>
                  </a:lnTo>
                  <a:close/>
                  <a:moveTo>
                    <a:pt x="6552" y="0"/>
                  </a:moveTo>
                  <a:cubicBezTo>
                    <a:pt x="6332" y="0"/>
                    <a:pt x="6125" y="99"/>
                    <a:pt x="6017" y="294"/>
                  </a:cubicBezTo>
                  <a:lnTo>
                    <a:pt x="5522" y="1224"/>
                  </a:lnTo>
                  <a:lnTo>
                    <a:pt x="4999" y="294"/>
                  </a:lnTo>
                  <a:cubicBezTo>
                    <a:pt x="4894" y="124"/>
                    <a:pt x="4693" y="16"/>
                    <a:pt x="4492" y="16"/>
                  </a:cubicBezTo>
                  <a:cubicBezTo>
                    <a:pt x="4418" y="16"/>
                    <a:pt x="4344" y="30"/>
                    <a:pt x="4274" y="61"/>
                  </a:cubicBezTo>
                  <a:lnTo>
                    <a:pt x="2558" y="759"/>
                  </a:lnTo>
                  <a:cubicBezTo>
                    <a:pt x="2298" y="875"/>
                    <a:pt x="2151" y="1166"/>
                    <a:pt x="2240" y="1456"/>
                  </a:cubicBezTo>
                  <a:lnTo>
                    <a:pt x="2530" y="2502"/>
                  </a:lnTo>
                  <a:lnTo>
                    <a:pt x="1484" y="2184"/>
                  </a:lnTo>
                  <a:cubicBezTo>
                    <a:pt x="1445" y="2175"/>
                    <a:pt x="1405" y="2171"/>
                    <a:pt x="1364" y="2171"/>
                  </a:cubicBezTo>
                  <a:cubicBezTo>
                    <a:pt x="1131" y="2171"/>
                    <a:pt x="886" y="2309"/>
                    <a:pt x="787" y="2533"/>
                  </a:cubicBezTo>
                  <a:lnTo>
                    <a:pt x="117" y="4218"/>
                  </a:lnTo>
                  <a:cubicBezTo>
                    <a:pt x="1" y="4509"/>
                    <a:pt x="117" y="4827"/>
                    <a:pt x="380" y="4943"/>
                  </a:cubicBezTo>
                  <a:lnTo>
                    <a:pt x="1310" y="5466"/>
                  </a:lnTo>
                  <a:lnTo>
                    <a:pt x="380" y="5990"/>
                  </a:lnTo>
                  <a:cubicBezTo>
                    <a:pt x="117" y="6136"/>
                    <a:pt x="1" y="6427"/>
                    <a:pt x="117" y="6717"/>
                  </a:cubicBezTo>
                  <a:lnTo>
                    <a:pt x="815" y="8403"/>
                  </a:lnTo>
                  <a:cubicBezTo>
                    <a:pt x="908" y="8611"/>
                    <a:pt x="1113" y="8747"/>
                    <a:pt x="1341" y="8747"/>
                  </a:cubicBezTo>
                  <a:cubicBezTo>
                    <a:pt x="1397" y="8747"/>
                    <a:pt x="1454" y="8739"/>
                    <a:pt x="1512" y="8721"/>
                  </a:cubicBezTo>
                  <a:lnTo>
                    <a:pt x="2558" y="8430"/>
                  </a:lnTo>
                  <a:lnTo>
                    <a:pt x="2268" y="9477"/>
                  </a:lnTo>
                  <a:cubicBezTo>
                    <a:pt x="2182" y="9739"/>
                    <a:pt x="2326" y="10058"/>
                    <a:pt x="2616" y="10174"/>
                  </a:cubicBezTo>
                  <a:cubicBezTo>
                    <a:pt x="4322" y="10878"/>
                    <a:pt x="4363" y="10902"/>
                    <a:pt x="4501" y="10902"/>
                  </a:cubicBezTo>
                  <a:cubicBezTo>
                    <a:pt x="4511" y="10902"/>
                    <a:pt x="4522" y="10902"/>
                    <a:pt x="4534" y="10902"/>
                  </a:cubicBezTo>
                  <a:cubicBezTo>
                    <a:pt x="4739" y="10902"/>
                    <a:pt x="4941" y="10785"/>
                    <a:pt x="5029" y="10611"/>
                  </a:cubicBezTo>
                  <a:lnTo>
                    <a:pt x="5552" y="9651"/>
                  </a:lnTo>
                  <a:lnTo>
                    <a:pt x="6075" y="10581"/>
                  </a:lnTo>
                  <a:cubicBezTo>
                    <a:pt x="6182" y="10774"/>
                    <a:pt x="6368" y="10889"/>
                    <a:pt x="6574" y="10889"/>
                  </a:cubicBezTo>
                  <a:cubicBezTo>
                    <a:pt x="6648" y="10889"/>
                    <a:pt x="6724" y="10874"/>
                    <a:pt x="6801" y="10844"/>
                  </a:cubicBezTo>
                  <a:lnTo>
                    <a:pt x="8486" y="10146"/>
                  </a:lnTo>
                  <a:cubicBezTo>
                    <a:pt x="8777" y="10030"/>
                    <a:pt x="8923" y="9739"/>
                    <a:pt x="8835" y="9449"/>
                  </a:cubicBezTo>
                  <a:lnTo>
                    <a:pt x="8516" y="8403"/>
                  </a:lnTo>
                  <a:lnTo>
                    <a:pt x="9562" y="8693"/>
                  </a:lnTo>
                  <a:cubicBezTo>
                    <a:pt x="9619" y="8710"/>
                    <a:pt x="9677" y="8718"/>
                    <a:pt x="9732" y="8718"/>
                  </a:cubicBezTo>
                  <a:cubicBezTo>
                    <a:pt x="9960" y="8718"/>
                    <a:pt x="10166" y="8583"/>
                    <a:pt x="10260" y="8372"/>
                  </a:cubicBezTo>
                  <a:lnTo>
                    <a:pt x="10957" y="6659"/>
                  </a:lnTo>
                  <a:cubicBezTo>
                    <a:pt x="11074" y="6396"/>
                    <a:pt x="10957" y="6078"/>
                    <a:pt x="10695" y="5931"/>
                  </a:cubicBezTo>
                  <a:lnTo>
                    <a:pt x="9765" y="5439"/>
                  </a:lnTo>
                  <a:lnTo>
                    <a:pt x="10695" y="4915"/>
                  </a:lnTo>
                  <a:cubicBezTo>
                    <a:pt x="10957" y="4769"/>
                    <a:pt x="11074" y="4451"/>
                    <a:pt x="10957" y="4188"/>
                  </a:cubicBezTo>
                  <a:lnTo>
                    <a:pt x="10260" y="2502"/>
                  </a:lnTo>
                  <a:cubicBezTo>
                    <a:pt x="10167" y="2294"/>
                    <a:pt x="9942" y="2158"/>
                    <a:pt x="9707" y="2158"/>
                  </a:cubicBezTo>
                  <a:cubicBezTo>
                    <a:pt x="9649" y="2158"/>
                    <a:pt x="9590" y="2166"/>
                    <a:pt x="9532" y="2184"/>
                  </a:cubicBezTo>
                  <a:lnTo>
                    <a:pt x="8486" y="2475"/>
                  </a:lnTo>
                  <a:lnTo>
                    <a:pt x="8486" y="2475"/>
                  </a:lnTo>
                  <a:lnTo>
                    <a:pt x="8807" y="1428"/>
                  </a:lnTo>
                  <a:cubicBezTo>
                    <a:pt x="8893" y="1138"/>
                    <a:pt x="8719" y="847"/>
                    <a:pt x="8458" y="731"/>
                  </a:cubicBezTo>
                  <a:lnTo>
                    <a:pt x="6773" y="34"/>
                  </a:lnTo>
                  <a:cubicBezTo>
                    <a:pt x="6700" y="11"/>
                    <a:pt x="6625" y="0"/>
                    <a:pt x="6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1353000" y="3383275"/>
              <a:ext cx="125675" cy="142350"/>
            </a:xfrm>
            <a:custGeom>
              <a:avLst/>
              <a:gdLst/>
              <a:ahLst/>
              <a:cxnLst/>
              <a:rect l="l" t="t" r="r" b="b"/>
              <a:pathLst>
                <a:path w="5027" h="5694" extrusionOk="0">
                  <a:moveTo>
                    <a:pt x="1524" y="1"/>
                  </a:moveTo>
                  <a:cubicBezTo>
                    <a:pt x="1346" y="1"/>
                    <a:pt x="1169" y="77"/>
                    <a:pt x="1047" y="218"/>
                  </a:cubicBezTo>
                  <a:lnTo>
                    <a:pt x="175" y="1411"/>
                  </a:lnTo>
                  <a:cubicBezTo>
                    <a:pt x="1" y="1643"/>
                    <a:pt x="29" y="1962"/>
                    <a:pt x="233" y="2166"/>
                  </a:cubicBezTo>
                  <a:lnTo>
                    <a:pt x="1191" y="3096"/>
                  </a:lnTo>
                  <a:cubicBezTo>
                    <a:pt x="1307" y="3212"/>
                    <a:pt x="1460" y="3271"/>
                    <a:pt x="1609" y="3271"/>
                  </a:cubicBezTo>
                  <a:cubicBezTo>
                    <a:pt x="1758" y="3271"/>
                    <a:pt x="1904" y="3212"/>
                    <a:pt x="2005" y="3096"/>
                  </a:cubicBezTo>
                  <a:cubicBezTo>
                    <a:pt x="2237" y="2892"/>
                    <a:pt x="2237" y="2515"/>
                    <a:pt x="2005" y="2283"/>
                  </a:cubicBezTo>
                  <a:lnTo>
                    <a:pt x="1919" y="2194"/>
                  </a:lnTo>
                  <a:lnTo>
                    <a:pt x="1919" y="2194"/>
                  </a:lnTo>
                  <a:cubicBezTo>
                    <a:pt x="2326" y="2252"/>
                    <a:pt x="2702" y="2457"/>
                    <a:pt x="3023" y="2747"/>
                  </a:cubicBezTo>
                  <a:cubicBezTo>
                    <a:pt x="3604" y="3329"/>
                    <a:pt x="3779" y="4170"/>
                    <a:pt x="3488" y="4898"/>
                  </a:cubicBezTo>
                  <a:cubicBezTo>
                    <a:pt x="3372" y="5216"/>
                    <a:pt x="3516" y="5537"/>
                    <a:pt x="3837" y="5653"/>
                  </a:cubicBezTo>
                  <a:cubicBezTo>
                    <a:pt x="3905" y="5681"/>
                    <a:pt x="3976" y="5693"/>
                    <a:pt x="4046" y="5693"/>
                  </a:cubicBezTo>
                  <a:cubicBezTo>
                    <a:pt x="4277" y="5693"/>
                    <a:pt x="4503" y="5555"/>
                    <a:pt x="4592" y="5333"/>
                  </a:cubicBezTo>
                  <a:cubicBezTo>
                    <a:pt x="5027" y="4142"/>
                    <a:pt x="4736" y="2806"/>
                    <a:pt x="3837" y="1934"/>
                  </a:cubicBezTo>
                  <a:cubicBezTo>
                    <a:pt x="3314" y="1411"/>
                    <a:pt x="2644" y="1090"/>
                    <a:pt x="1919" y="1004"/>
                  </a:cubicBezTo>
                  <a:lnTo>
                    <a:pt x="1977" y="916"/>
                  </a:lnTo>
                  <a:cubicBezTo>
                    <a:pt x="2179" y="655"/>
                    <a:pt x="2121" y="307"/>
                    <a:pt x="1861" y="102"/>
                  </a:cubicBezTo>
                  <a:cubicBezTo>
                    <a:pt x="1757" y="33"/>
                    <a:pt x="1640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1118325" y="3641375"/>
              <a:ext cx="125750" cy="142750"/>
            </a:xfrm>
            <a:custGeom>
              <a:avLst/>
              <a:gdLst/>
              <a:ahLst/>
              <a:cxnLst/>
              <a:rect l="l" t="t" r="r" b="b"/>
              <a:pathLst>
                <a:path w="5030" h="5710" extrusionOk="0">
                  <a:moveTo>
                    <a:pt x="1019" y="1"/>
                  </a:moveTo>
                  <a:cubicBezTo>
                    <a:pt x="775" y="1"/>
                    <a:pt x="557" y="157"/>
                    <a:pt x="466" y="386"/>
                  </a:cubicBezTo>
                  <a:cubicBezTo>
                    <a:pt x="1" y="1548"/>
                    <a:pt x="291" y="2885"/>
                    <a:pt x="1193" y="3784"/>
                  </a:cubicBezTo>
                  <a:cubicBezTo>
                    <a:pt x="1716" y="4307"/>
                    <a:pt x="2383" y="4628"/>
                    <a:pt x="3111" y="4686"/>
                  </a:cubicBezTo>
                  <a:lnTo>
                    <a:pt x="3053" y="4772"/>
                  </a:lnTo>
                  <a:cubicBezTo>
                    <a:pt x="2848" y="5035"/>
                    <a:pt x="2907" y="5412"/>
                    <a:pt x="3169" y="5586"/>
                  </a:cubicBezTo>
                  <a:cubicBezTo>
                    <a:pt x="3275" y="5669"/>
                    <a:pt x="3396" y="5709"/>
                    <a:pt x="3516" y="5709"/>
                  </a:cubicBezTo>
                  <a:cubicBezTo>
                    <a:pt x="3690" y="5709"/>
                    <a:pt x="3862" y="5625"/>
                    <a:pt x="3983" y="5470"/>
                  </a:cubicBezTo>
                  <a:lnTo>
                    <a:pt x="4855" y="4307"/>
                  </a:lnTo>
                  <a:cubicBezTo>
                    <a:pt x="5029" y="4075"/>
                    <a:pt x="4999" y="3756"/>
                    <a:pt x="4797" y="3552"/>
                  </a:cubicBezTo>
                  <a:lnTo>
                    <a:pt x="3836" y="2594"/>
                  </a:lnTo>
                  <a:cubicBezTo>
                    <a:pt x="3720" y="2478"/>
                    <a:pt x="3575" y="2420"/>
                    <a:pt x="3430" y="2420"/>
                  </a:cubicBezTo>
                  <a:cubicBezTo>
                    <a:pt x="3284" y="2420"/>
                    <a:pt x="3139" y="2478"/>
                    <a:pt x="3023" y="2594"/>
                  </a:cubicBezTo>
                  <a:cubicBezTo>
                    <a:pt x="2790" y="2827"/>
                    <a:pt x="2790" y="3203"/>
                    <a:pt x="3023" y="3408"/>
                  </a:cubicBezTo>
                  <a:lnTo>
                    <a:pt x="3139" y="3524"/>
                  </a:lnTo>
                  <a:cubicBezTo>
                    <a:pt x="2704" y="3466"/>
                    <a:pt x="2325" y="3261"/>
                    <a:pt x="2007" y="2943"/>
                  </a:cubicBezTo>
                  <a:cubicBezTo>
                    <a:pt x="1454" y="2390"/>
                    <a:pt x="1251" y="1548"/>
                    <a:pt x="1542" y="792"/>
                  </a:cubicBezTo>
                  <a:cubicBezTo>
                    <a:pt x="1658" y="502"/>
                    <a:pt x="1512" y="153"/>
                    <a:pt x="1221" y="37"/>
                  </a:cubicBezTo>
                  <a:cubicBezTo>
                    <a:pt x="1153" y="12"/>
                    <a:pt x="1085" y="1"/>
                    <a:pt x="1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51"/>
          <p:cNvGrpSpPr/>
          <p:nvPr/>
        </p:nvGrpSpPr>
        <p:grpSpPr>
          <a:xfrm>
            <a:off x="710000" y="3036500"/>
            <a:ext cx="496225" cy="496225"/>
            <a:chOff x="1776525" y="3339325"/>
            <a:chExt cx="496225" cy="496225"/>
          </a:xfrm>
        </p:grpSpPr>
        <p:sp>
          <p:nvSpPr>
            <p:cNvPr id="480" name="Google Shape;480;p51"/>
            <p:cNvSpPr/>
            <p:nvPr/>
          </p:nvSpPr>
          <p:spPr>
            <a:xfrm>
              <a:off x="2101275" y="3396750"/>
              <a:ext cx="31225" cy="30525"/>
            </a:xfrm>
            <a:custGeom>
              <a:avLst/>
              <a:gdLst/>
              <a:ahLst/>
              <a:cxnLst/>
              <a:rect l="l" t="t" r="r" b="b"/>
              <a:pathLst>
                <a:path w="1249" h="1221" extrusionOk="0">
                  <a:moveTo>
                    <a:pt x="640" y="0"/>
                  </a:moveTo>
                  <a:cubicBezTo>
                    <a:pt x="291" y="0"/>
                    <a:pt x="1" y="291"/>
                    <a:pt x="1" y="609"/>
                  </a:cubicBezTo>
                  <a:cubicBezTo>
                    <a:pt x="1" y="958"/>
                    <a:pt x="291" y="1220"/>
                    <a:pt x="640" y="1220"/>
                  </a:cubicBezTo>
                  <a:cubicBezTo>
                    <a:pt x="958" y="1220"/>
                    <a:pt x="1249" y="958"/>
                    <a:pt x="1249" y="609"/>
                  </a:cubicBezTo>
                  <a:cubicBezTo>
                    <a:pt x="1249" y="291"/>
                    <a:pt x="95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1917450" y="3397425"/>
              <a:ext cx="95925" cy="29100"/>
            </a:xfrm>
            <a:custGeom>
              <a:avLst/>
              <a:gdLst/>
              <a:ahLst/>
              <a:cxnLst/>
              <a:rect l="l" t="t" r="r" b="b"/>
              <a:pathLst>
                <a:path w="3837" h="1164" extrusionOk="0">
                  <a:moveTo>
                    <a:pt x="582" y="1"/>
                  </a:moveTo>
                  <a:cubicBezTo>
                    <a:pt x="263" y="1"/>
                    <a:pt x="1" y="264"/>
                    <a:pt x="1" y="582"/>
                  </a:cubicBezTo>
                  <a:cubicBezTo>
                    <a:pt x="1" y="903"/>
                    <a:pt x="263" y="1163"/>
                    <a:pt x="582" y="1163"/>
                  </a:cubicBezTo>
                  <a:lnTo>
                    <a:pt x="3255" y="1163"/>
                  </a:lnTo>
                  <a:cubicBezTo>
                    <a:pt x="3576" y="1163"/>
                    <a:pt x="3836" y="903"/>
                    <a:pt x="3836" y="582"/>
                  </a:cubicBezTo>
                  <a:cubicBezTo>
                    <a:pt x="3836" y="264"/>
                    <a:pt x="3576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2101275" y="3512975"/>
              <a:ext cx="31225" cy="30525"/>
            </a:xfrm>
            <a:custGeom>
              <a:avLst/>
              <a:gdLst/>
              <a:ahLst/>
              <a:cxnLst/>
              <a:rect l="l" t="t" r="r" b="b"/>
              <a:pathLst>
                <a:path w="1249" h="1221" extrusionOk="0">
                  <a:moveTo>
                    <a:pt x="640" y="0"/>
                  </a:moveTo>
                  <a:cubicBezTo>
                    <a:pt x="291" y="0"/>
                    <a:pt x="1" y="291"/>
                    <a:pt x="1" y="610"/>
                  </a:cubicBezTo>
                  <a:cubicBezTo>
                    <a:pt x="1" y="958"/>
                    <a:pt x="291" y="1221"/>
                    <a:pt x="640" y="1221"/>
                  </a:cubicBezTo>
                  <a:cubicBezTo>
                    <a:pt x="958" y="1221"/>
                    <a:pt x="1249" y="958"/>
                    <a:pt x="1249" y="610"/>
                  </a:cubicBezTo>
                  <a:cubicBezTo>
                    <a:pt x="1249" y="291"/>
                    <a:pt x="95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1917450" y="3513675"/>
              <a:ext cx="95925" cy="29075"/>
            </a:xfrm>
            <a:custGeom>
              <a:avLst/>
              <a:gdLst/>
              <a:ahLst/>
              <a:cxnLst/>
              <a:rect l="l" t="t" r="r" b="b"/>
              <a:pathLst>
                <a:path w="3837" h="1163" extrusionOk="0">
                  <a:moveTo>
                    <a:pt x="582" y="0"/>
                  </a:moveTo>
                  <a:cubicBezTo>
                    <a:pt x="263" y="0"/>
                    <a:pt x="1" y="263"/>
                    <a:pt x="1" y="582"/>
                  </a:cubicBezTo>
                  <a:cubicBezTo>
                    <a:pt x="1" y="902"/>
                    <a:pt x="263" y="1163"/>
                    <a:pt x="582" y="1163"/>
                  </a:cubicBezTo>
                  <a:lnTo>
                    <a:pt x="3255" y="1163"/>
                  </a:lnTo>
                  <a:cubicBezTo>
                    <a:pt x="3576" y="1163"/>
                    <a:pt x="3836" y="902"/>
                    <a:pt x="3836" y="582"/>
                  </a:cubicBezTo>
                  <a:cubicBezTo>
                    <a:pt x="3836" y="263"/>
                    <a:pt x="3576" y="0"/>
                    <a:pt x="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1776525" y="3339325"/>
              <a:ext cx="496225" cy="496225"/>
            </a:xfrm>
            <a:custGeom>
              <a:avLst/>
              <a:gdLst/>
              <a:ahLst/>
              <a:cxnLst/>
              <a:rect l="l" t="t" r="r" b="b"/>
              <a:pathLst>
                <a:path w="19849" h="19849" extrusionOk="0">
                  <a:moveTo>
                    <a:pt x="15141" y="1163"/>
                  </a:moveTo>
                  <a:cubicBezTo>
                    <a:pt x="15257" y="1163"/>
                    <a:pt x="15373" y="1279"/>
                    <a:pt x="15373" y="1395"/>
                  </a:cubicBezTo>
                  <a:lnTo>
                    <a:pt x="15373" y="4447"/>
                  </a:lnTo>
                  <a:cubicBezTo>
                    <a:pt x="15373" y="4564"/>
                    <a:pt x="15257" y="4650"/>
                    <a:pt x="15141" y="4650"/>
                  </a:cubicBezTo>
                  <a:lnTo>
                    <a:pt x="4680" y="4650"/>
                  </a:lnTo>
                  <a:cubicBezTo>
                    <a:pt x="4563" y="4650"/>
                    <a:pt x="4475" y="4564"/>
                    <a:pt x="4475" y="4447"/>
                  </a:cubicBezTo>
                  <a:lnTo>
                    <a:pt x="4475" y="1395"/>
                  </a:lnTo>
                  <a:cubicBezTo>
                    <a:pt x="4475" y="1279"/>
                    <a:pt x="4563" y="1163"/>
                    <a:pt x="4680" y="1163"/>
                  </a:cubicBezTo>
                  <a:close/>
                  <a:moveTo>
                    <a:pt x="15141" y="5812"/>
                  </a:moveTo>
                  <a:cubicBezTo>
                    <a:pt x="15257" y="5812"/>
                    <a:pt x="15373" y="5928"/>
                    <a:pt x="15373" y="6044"/>
                  </a:cubicBezTo>
                  <a:lnTo>
                    <a:pt x="15373" y="9097"/>
                  </a:lnTo>
                  <a:cubicBezTo>
                    <a:pt x="15373" y="9213"/>
                    <a:pt x="15257" y="9299"/>
                    <a:pt x="15141" y="9299"/>
                  </a:cubicBezTo>
                  <a:lnTo>
                    <a:pt x="4680" y="9299"/>
                  </a:lnTo>
                  <a:cubicBezTo>
                    <a:pt x="4563" y="9299"/>
                    <a:pt x="4475" y="9213"/>
                    <a:pt x="4475" y="9097"/>
                  </a:cubicBezTo>
                  <a:lnTo>
                    <a:pt x="4475" y="6044"/>
                  </a:lnTo>
                  <a:cubicBezTo>
                    <a:pt x="4475" y="5928"/>
                    <a:pt x="4563" y="5812"/>
                    <a:pt x="4680" y="5812"/>
                  </a:cubicBezTo>
                  <a:close/>
                  <a:moveTo>
                    <a:pt x="3866" y="17524"/>
                  </a:moveTo>
                  <a:lnTo>
                    <a:pt x="3866" y="18686"/>
                  </a:lnTo>
                  <a:lnTo>
                    <a:pt x="1162" y="18686"/>
                  </a:lnTo>
                  <a:lnTo>
                    <a:pt x="1162" y="17524"/>
                  </a:lnTo>
                  <a:close/>
                  <a:moveTo>
                    <a:pt x="11275" y="17524"/>
                  </a:moveTo>
                  <a:lnTo>
                    <a:pt x="11275" y="18686"/>
                  </a:lnTo>
                  <a:lnTo>
                    <a:pt x="8574" y="18686"/>
                  </a:lnTo>
                  <a:lnTo>
                    <a:pt x="8574" y="17524"/>
                  </a:lnTo>
                  <a:close/>
                  <a:moveTo>
                    <a:pt x="18686" y="17524"/>
                  </a:moveTo>
                  <a:lnTo>
                    <a:pt x="18686" y="18686"/>
                  </a:lnTo>
                  <a:lnTo>
                    <a:pt x="15955" y="18686"/>
                  </a:lnTo>
                  <a:lnTo>
                    <a:pt x="15955" y="17524"/>
                  </a:lnTo>
                  <a:close/>
                  <a:moveTo>
                    <a:pt x="4680" y="0"/>
                  </a:moveTo>
                  <a:cubicBezTo>
                    <a:pt x="3924" y="0"/>
                    <a:pt x="3313" y="639"/>
                    <a:pt x="3313" y="1395"/>
                  </a:cubicBezTo>
                  <a:lnTo>
                    <a:pt x="3313" y="4447"/>
                  </a:lnTo>
                  <a:cubicBezTo>
                    <a:pt x="3313" y="4738"/>
                    <a:pt x="3401" y="5029"/>
                    <a:pt x="3575" y="5231"/>
                  </a:cubicBezTo>
                  <a:cubicBezTo>
                    <a:pt x="3401" y="5463"/>
                    <a:pt x="3313" y="5754"/>
                    <a:pt x="3313" y="6044"/>
                  </a:cubicBezTo>
                  <a:lnTo>
                    <a:pt x="3313" y="9097"/>
                  </a:lnTo>
                  <a:cubicBezTo>
                    <a:pt x="3313" y="9852"/>
                    <a:pt x="3924" y="10461"/>
                    <a:pt x="4680" y="10461"/>
                  </a:cubicBezTo>
                  <a:lnTo>
                    <a:pt x="9329" y="10461"/>
                  </a:lnTo>
                  <a:lnTo>
                    <a:pt x="9329" y="12844"/>
                  </a:lnTo>
                  <a:lnTo>
                    <a:pt x="2529" y="12844"/>
                  </a:lnTo>
                  <a:cubicBezTo>
                    <a:pt x="2209" y="12844"/>
                    <a:pt x="1948" y="13107"/>
                    <a:pt x="1948" y="13425"/>
                  </a:cubicBezTo>
                  <a:lnTo>
                    <a:pt x="1948" y="16362"/>
                  </a:lnTo>
                  <a:lnTo>
                    <a:pt x="581" y="16362"/>
                  </a:lnTo>
                  <a:cubicBezTo>
                    <a:pt x="263" y="16362"/>
                    <a:pt x="0" y="16622"/>
                    <a:pt x="0" y="16943"/>
                  </a:cubicBezTo>
                  <a:lnTo>
                    <a:pt x="0" y="19267"/>
                  </a:lnTo>
                  <a:cubicBezTo>
                    <a:pt x="0" y="19586"/>
                    <a:pt x="263" y="19849"/>
                    <a:pt x="581" y="19849"/>
                  </a:cubicBezTo>
                  <a:lnTo>
                    <a:pt x="4447" y="19849"/>
                  </a:lnTo>
                  <a:cubicBezTo>
                    <a:pt x="4766" y="19849"/>
                    <a:pt x="5028" y="19586"/>
                    <a:pt x="5028" y="19267"/>
                  </a:cubicBezTo>
                  <a:lnTo>
                    <a:pt x="5028" y="16943"/>
                  </a:lnTo>
                  <a:cubicBezTo>
                    <a:pt x="5028" y="16622"/>
                    <a:pt x="4766" y="16362"/>
                    <a:pt x="4447" y="16362"/>
                  </a:cubicBezTo>
                  <a:lnTo>
                    <a:pt x="3111" y="16362"/>
                  </a:lnTo>
                  <a:lnTo>
                    <a:pt x="3111" y="14007"/>
                  </a:lnTo>
                  <a:lnTo>
                    <a:pt x="9329" y="14007"/>
                  </a:lnTo>
                  <a:lnTo>
                    <a:pt x="9329" y="16362"/>
                  </a:lnTo>
                  <a:lnTo>
                    <a:pt x="7992" y="16362"/>
                  </a:lnTo>
                  <a:cubicBezTo>
                    <a:pt x="7644" y="16362"/>
                    <a:pt x="7411" y="16622"/>
                    <a:pt x="7411" y="16943"/>
                  </a:cubicBezTo>
                  <a:lnTo>
                    <a:pt x="7411" y="19267"/>
                  </a:lnTo>
                  <a:cubicBezTo>
                    <a:pt x="7411" y="19586"/>
                    <a:pt x="7644" y="19849"/>
                    <a:pt x="7992" y="19849"/>
                  </a:cubicBezTo>
                  <a:lnTo>
                    <a:pt x="11856" y="19849"/>
                  </a:lnTo>
                  <a:cubicBezTo>
                    <a:pt x="12177" y="19849"/>
                    <a:pt x="12437" y="19586"/>
                    <a:pt x="12437" y="19267"/>
                  </a:cubicBezTo>
                  <a:lnTo>
                    <a:pt x="12437" y="16943"/>
                  </a:lnTo>
                  <a:cubicBezTo>
                    <a:pt x="12437" y="16622"/>
                    <a:pt x="12177" y="16362"/>
                    <a:pt x="11856" y="16362"/>
                  </a:cubicBezTo>
                  <a:lnTo>
                    <a:pt x="10492" y="16362"/>
                  </a:lnTo>
                  <a:lnTo>
                    <a:pt x="10492" y="14007"/>
                  </a:lnTo>
                  <a:lnTo>
                    <a:pt x="16738" y="14007"/>
                  </a:lnTo>
                  <a:lnTo>
                    <a:pt x="16738" y="16362"/>
                  </a:lnTo>
                  <a:lnTo>
                    <a:pt x="15373" y="16362"/>
                  </a:lnTo>
                  <a:cubicBezTo>
                    <a:pt x="15053" y="16362"/>
                    <a:pt x="14792" y="16622"/>
                    <a:pt x="14792" y="16943"/>
                  </a:cubicBezTo>
                  <a:lnTo>
                    <a:pt x="14792" y="19267"/>
                  </a:lnTo>
                  <a:cubicBezTo>
                    <a:pt x="14792" y="19586"/>
                    <a:pt x="15053" y="19849"/>
                    <a:pt x="15373" y="19849"/>
                  </a:cubicBezTo>
                  <a:lnTo>
                    <a:pt x="19267" y="19849"/>
                  </a:lnTo>
                  <a:cubicBezTo>
                    <a:pt x="19586" y="19849"/>
                    <a:pt x="19849" y="19586"/>
                    <a:pt x="19849" y="19267"/>
                  </a:cubicBezTo>
                  <a:lnTo>
                    <a:pt x="19849" y="16943"/>
                  </a:lnTo>
                  <a:cubicBezTo>
                    <a:pt x="19849" y="16622"/>
                    <a:pt x="19586" y="16362"/>
                    <a:pt x="19267" y="16362"/>
                  </a:cubicBezTo>
                  <a:lnTo>
                    <a:pt x="17900" y="16362"/>
                  </a:lnTo>
                  <a:lnTo>
                    <a:pt x="17900" y="13425"/>
                  </a:lnTo>
                  <a:cubicBezTo>
                    <a:pt x="17900" y="13107"/>
                    <a:pt x="17640" y="12844"/>
                    <a:pt x="17319" y="12844"/>
                  </a:cubicBezTo>
                  <a:lnTo>
                    <a:pt x="10492" y="12844"/>
                  </a:lnTo>
                  <a:lnTo>
                    <a:pt x="10492" y="10461"/>
                  </a:lnTo>
                  <a:lnTo>
                    <a:pt x="15141" y="10461"/>
                  </a:lnTo>
                  <a:cubicBezTo>
                    <a:pt x="15896" y="10461"/>
                    <a:pt x="16536" y="9852"/>
                    <a:pt x="16536" y="9097"/>
                  </a:cubicBezTo>
                  <a:lnTo>
                    <a:pt x="16536" y="6044"/>
                  </a:lnTo>
                  <a:cubicBezTo>
                    <a:pt x="16536" y="5754"/>
                    <a:pt x="16420" y="5463"/>
                    <a:pt x="16273" y="5231"/>
                  </a:cubicBezTo>
                  <a:cubicBezTo>
                    <a:pt x="16420" y="5029"/>
                    <a:pt x="16536" y="4738"/>
                    <a:pt x="16536" y="4447"/>
                  </a:cubicBezTo>
                  <a:lnTo>
                    <a:pt x="16536" y="1395"/>
                  </a:lnTo>
                  <a:cubicBezTo>
                    <a:pt x="16536" y="639"/>
                    <a:pt x="15896" y="0"/>
                    <a:pt x="15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51"/>
          <p:cNvGrpSpPr/>
          <p:nvPr/>
        </p:nvGrpSpPr>
        <p:grpSpPr>
          <a:xfrm>
            <a:off x="4221025" y="1561000"/>
            <a:ext cx="495475" cy="496175"/>
            <a:chOff x="1048600" y="4079625"/>
            <a:chExt cx="495475" cy="496175"/>
          </a:xfrm>
        </p:grpSpPr>
        <p:sp>
          <p:nvSpPr>
            <p:cNvPr id="486" name="Google Shape;486;p51"/>
            <p:cNvSpPr/>
            <p:nvPr/>
          </p:nvSpPr>
          <p:spPr>
            <a:xfrm>
              <a:off x="1048600" y="4079625"/>
              <a:ext cx="495475" cy="496175"/>
            </a:xfrm>
            <a:custGeom>
              <a:avLst/>
              <a:gdLst/>
              <a:ahLst/>
              <a:cxnLst/>
              <a:rect l="l" t="t" r="r" b="b"/>
              <a:pathLst>
                <a:path w="19819" h="19847" extrusionOk="0">
                  <a:moveTo>
                    <a:pt x="4447" y="1163"/>
                  </a:moveTo>
                  <a:lnTo>
                    <a:pt x="5289" y="2325"/>
                  </a:lnTo>
                  <a:lnTo>
                    <a:pt x="1162" y="2325"/>
                  </a:lnTo>
                  <a:lnTo>
                    <a:pt x="1162" y="1163"/>
                  </a:lnTo>
                  <a:close/>
                  <a:moveTo>
                    <a:pt x="9736" y="3488"/>
                  </a:moveTo>
                  <a:lnTo>
                    <a:pt x="9736" y="8223"/>
                  </a:lnTo>
                  <a:lnTo>
                    <a:pt x="1162" y="8223"/>
                  </a:lnTo>
                  <a:lnTo>
                    <a:pt x="1162" y="3488"/>
                  </a:lnTo>
                  <a:close/>
                  <a:moveTo>
                    <a:pt x="13367" y="11624"/>
                  </a:moveTo>
                  <a:lnTo>
                    <a:pt x="14239" y="12786"/>
                  </a:lnTo>
                  <a:lnTo>
                    <a:pt x="10113" y="12786"/>
                  </a:lnTo>
                  <a:lnTo>
                    <a:pt x="10113" y="11624"/>
                  </a:lnTo>
                  <a:close/>
                  <a:moveTo>
                    <a:pt x="17291" y="6421"/>
                  </a:moveTo>
                  <a:lnTo>
                    <a:pt x="17291" y="12786"/>
                  </a:lnTo>
                  <a:lnTo>
                    <a:pt x="15664" y="12786"/>
                  </a:lnTo>
                  <a:lnTo>
                    <a:pt x="14123" y="10694"/>
                  </a:lnTo>
                  <a:cubicBezTo>
                    <a:pt x="14037" y="10548"/>
                    <a:pt x="13862" y="10462"/>
                    <a:pt x="13658" y="10462"/>
                  </a:cubicBezTo>
                  <a:lnTo>
                    <a:pt x="9531" y="10462"/>
                  </a:lnTo>
                  <a:cubicBezTo>
                    <a:pt x="9213" y="10462"/>
                    <a:pt x="8950" y="10722"/>
                    <a:pt x="8950" y="11043"/>
                  </a:cubicBezTo>
                  <a:lnTo>
                    <a:pt x="8950" y="13368"/>
                  </a:lnTo>
                  <a:lnTo>
                    <a:pt x="8950" y="15720"/>
                  </a:lnTo>
                  <a:lnTo>
                    <a:pt x="4882" y="15720"/>
                  </a:lnTo>
                  <a:lnTo>
                    <a:pt x="4882" y="9385"/>
                  </a:lnTo>
                  <a:lnTo>
                    <a:pt x="10317" y="9385"/>
                  </a:lnTo>
                  <a:cubicBezTo>
                    <a:pt x="10636" y="9385"/>
                    <a:pt x="10898" y="9125"/>
                    <a:pt x="10898" y="8804"/>
                  </a:cubicBezTo>
                  <a:lnTo>
                    <a:pt x="10898" y="6421"/>
                  </a:lnTo>
                  <a:close/>
                  <a:moveTo>
                    <a:pt x="18656" y="13949"/>
                  </a:moveTo>
                  <a:lnTo>
                    <a:pt x="18656" y="18684"/>
                  </a:lnTo>
                  <a:lnTo>
                    <a:pt x="10113" y="18684"/>
                  </a:lnTo>
                  <a:lnTo>
                    <a:pt x="10113" y="13949"/>
                  </a:lnTo>
                  <a:close/>
                  <a:moveTo>
                    <a:pt x="581" y="0"/>
                  </a:moveTo>
                  <a:cubicBezTo>
                    <a:pt x="263" y="0"/>
                    <a:pt x="0" y="261"/>
                    <a:pt x="0" y="582"/>
                  </a:cubicBezTo>
                  <a:lnTo>
                    <a:pt x="0" y="8804"/>
                  </a:lnTo>
                  <a:cubicBezTo>
                    <a:pt x="0" y="9125"/>
                    <a:pt x="263" y="9385"/>
                    <a:pt x="581" y="9385"/>
                  </a:cubicBezTo>
                  <a:lnTo>
                    <a:pt x="3720" y="9385"/>
                  </a:lnTo>
                  <a:lnTo>
                    <a:pt x="3720" y="16301"/>
                  </a:lnTo>
                  <a:cubicBezTo>
                    <a:pt x="3720" y="16622"/>
                    <a:pt x="3952" y="16883"/>
                    <a:pt x="4301" y="16883"/>
                  </a:cubicBezTo>
                  <a:lnTo>
                    <a:pt x="8950" y="16883"/>
                  </a:lnTo>
                  <a:lnTo>
                    <a:pt x="8950" y="19265"/>
                  </a:lnTo>
                  <a:cubicBezTo>
                    <a:pt x="8950" y="19586"/>
                    <a:pt x="9213" y="19847"/>
                    <a:pt x="9531" y="19847"/>
                  </a:cubicBezTo>
                  <a:lnTo>
                    <a:pt x="19237" y="19847"/>
                  </a:lnTo>
                  <a:cubicBezTo>
                    <a:pt x="19558" y="19847"/>
                    <a:pt x="19818" y="19586"/>
                    <a:pt x="19818" y="19265"/>
                  </a:cubicBezTo>
                  <a:lnTo>
                    <a:pt x="19818" y="13368"/>
                  </a:lnTo>
                  <a:cubicBezTo>
                    <a:pt x="19818" y="13047"/>
                    <a:pt x="19558" y="12786"/>
                    <a:pt x="19237" y="12786"/>
                  </a:cubicBezTo>
                  <a:lnTo>
                    <a:pt x="18454" y="12786"/>
                  </a:lnTo>
                  <a:lnTo>
                    <a:pt x="18454" y="5840"/>
                  </a:lnTo>
                  <a:cubicBezTo>
                    <a:pt x="18454" y="5522"/>
                    <a:pt x="18191" y="5259"/>
                    <a:pt x="17872" y="5259"/>
                  </a:cubicBezTo>
                  <a:lnTo>
                    <a:pt x="10898" y="5259"/>
                  </a:lnTo>
                  <a:lnTo>
                    <a:pt x="10898" y="2906"/>
                  </a:lnTo>
                  <a:cubicBezTo>
                    <a:pt x="10898" y="2586"/>
                    <a:pt x="10636" y="2325"/>
                    <a:pt x="10317" y="2325"/>
                  </a:cubicBezTo>
                  <a:lnTo>
                    <a:pt x="6742" y="2325"/>
                  </a:lnTo>
                  <a:lnTo>
                    <a:pt x="5203" y="233"/>
                  </a:lnTo>
                  <a:cubicBezTo>
                    <a:pt x="5086" y="86"/>
                    <a:pt x="4912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1141575" y="421107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2" y="1"/>
                  </a:moveTo>
                  <a:cubicBezTo>
                    <a:pt x="233" y="1"/>
                    <a:pt x="1" y="264"/>
                    <a:pt x="1" y="582"/>
                  </a:cubicBezTo>
                  <a:cubicBezTo>
                    <a:pt x="1" y="903"/>
                    <a:pt x="233" y="1163"/>
                    <a:pt x="582" y="1163"/>
                  </a:cubicBezTo>
                  <a:cubicBezTo>
                    <a:pt x="903" y="1163"/>
                    <a:pt x="1163" y="903"/>
                    <a:pt x="1163" y="582"/>
                  </a:cubicBezTo>
                  <a:cubicBezTo>
                    <a:pt x="1163" y="264"/>
                    <a:pt x="903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1199700" y="4211075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81" y="1"/>
                  </a:moveTo>
                  <a:cubicBezTo>
                    <a:pt x="233" y="1"/>
                    <a:pt x="0" y="264"/>
                    <a:pt x="0" y="582"/>
                  </a:cubicBezTo>
                  <a:cubicBezTo>
                    <a:pt x="0" y="903"/>
                    <a:pt x="233" y="1163"/>
                    <a:pt x="581" y="1163"/>
                  </a:cubicBezTo>
                  <a:cubicBezTo>
                    <a:pt x="902" y="1163"/>
                    <a:pt x="1163" y="903"/>
                    <a:pt x="1163" y="582"/>
                  </a:cubicBezTo>
                  <a:cubicBezTo>
                    <a:pt x="1163" y="264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1364625" y="4472625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3"/>
                    <a:pt x="1" y="581"/>
                  </a:cubicBezTo>
                  <a:cubicBezTo>
                    <a:pt x="1" y="902"/>
                    <a:pt x="261" y="1163"/>
                    <a:pt x="582" y="1163"/>
                  </a:cubicBezTo>
                  <a:cubicBezTo>
                    <a:pt x="900" y="1163"/>
                    <a:pt x="1163" y="902"/>
                    <a:pt x="1163" y="581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1422750" y="4472625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1" y="0"/>
                    <a:pt x="1" y="263"/>
                    <a:pt x="1" y="581"/>
                  </a:cubicBezTo>
                  <a:cubicBezTo>
                    <a:pt x="1" y="902"/>
                    <a:pt x="261" y="1163"/>
                    <a:pt x="582" y="1163"/>
                  </a:cubicBezTo>
                  <a:cubicBezTo>
                    <a:pt x="900" y="1163"/>
                    <a:pt x="1163" y="902"/>
                    <a:pt x="1163" y="581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51"/>
          <p:cNvGrpSpPr/>
          <p:nvPr/>
        </p:nvGrpSpPr>
        <p:grpSpPr>
          <a:xfrm>
            <a:off x="4220650" y="3036525"/>
            <a:ext cx="496225" cy="496175"/>
            <a:chOff x="1776525" y="4079625"/>
            <a:chExt cx="496225" cy="496175"/>
          </a:xfrm>
        </p:grpSpPr>
        <p:sp>
          <p:nvSpPr>
            <p:cNvPr id="492" name="Google Shape;492;p51"/>
            <p:cNvSpPr/>
            <p:nvPr/>
          </p:nvSpPr>
          <p:spPr>
            <a:xfrm>
              <a:off x="1932725" y="4203825"/>
              <a:ext cx="183100" cy="247025"/>
            </a:xfrm>
            <a:custGeom>
              <a:avLst/>
              <a:gdLst/>
              <a:ahLst/>
              <a:cxnLst/>
              <a:rect l="l" t="t" r="r" b="b"/>
              <a:pathLst>
                <a:path w="7324" h="9881" extrusionOk="0">
                  <a:moveTo>
                    <a:pt x="3662" y="1163"/>
                  </a:moveTo>
                  <a:cubicBezTo>
                    <a:pt x="4620" y="1163"/>
                    <a:pt x="5406" y="1948"/>
                    <a:pt x="5406" y="2906"/>
                  </a:cubicBezTo>
                  <a:lnTo>
                    <a:pt x="5406" y="3692"/>
                  </a:lnTo>
                  <a:lnTo>
                    <a:pt x="1919" y="3692"/>
                  </a:lnTo>
                  <a:lnTo>
                    <a:pt x="1919" y="2906"/>
                  </a:lnTo>
                  <a:cubicBezTo>
                    <a:pt x="1919" y="1948"/>
                    <a:pt x="2702" y="1163"/>
                    <a:pt x="3662" y="1163"/>
                  </a:cubicBezTo>
                  <a:close/>
                  <a:moveTo>
                    <a:pt x="6161" y="4854"/>
                  </a:moveTo>
                  <a:lnTo>
                    <a:pt x="6161" y="8718"/>
                  </a:lnTo>
                  <a:lnTo>
                    <a:pt x="1163" y="8718"/>
                  </a:lnTo>
                  <a:lnTo>
                    <a:pt x="1163" y="4854"/>
                  </a:lnTo>
                  <a:close/>
                  <a:moveTo>
                    <a:pt x="3662" y="0"/>
                  </a:moveTo>
                  <a:cubicBezTo>
                    <a:pt x="2063" y="0"/>
                    <a:pt x="756" y="1309"/>
                    <a:pt x="756" y="2906"/>
                  </a:cubicBezTo>
                  <a:lnTo>
                    <a:pt x="756" y="3692"/>
                  </a:lnTo>
                  <a:lnTo>
                    <a:pt x="582" y="3692"/>
                  </a:lnTo>
                  <a:cubicBezTo>
                    <a:pt x="261" y="3692"/>
                    <a:pt x="1" y="3952"/>
                    <a:pt x="1" y="4273"/>
                  </a:cubicBezTo>
                  <a:lnTo>
                    <a:pt x="1" y="9299"/>
                  </a:lnTo>
                  <a:cubicBezTo>
                    <a:pt x="1" y="9620"/>
                    <a:pt x="261" y="9880"/>
                    <a:pt x="582" y="9880"/>
                  </a:cubicBezTo>
                  <a:lnTo>
                    <a:pt x="6743" y="9880"/>
                  </a:lnTo>
                  <a:cubicBezTo>
                    <a:pt x="7061" y="9880"/>
                    <a:pt x="7324" y="9620"/>
                    <a:pt x="7324" y="9299"/>
                  </a:cubicBezTo>
                  <a:lnTo>
                    <a:pt x="7324" y="4273"/>
                  </a:lnTo>
                  <a:cubicBezTo>
                    <a:pt x="7324" y="3952"/>
                    <a:pt x="7061" y="3692"/>
                    <a:pt x="6743" y="3692"/>
                  </a:cubicBezTo>
                  <a:lnTo>
                    <a:pt x="6568" y="3692"/>
                  </a:lnTo>
                  <a:lnTo>
                    <a:pt x="6568" y="2906"/>
                  </a:lnTo>
                  <a:cubicBezTo>
                    <a:pt x="6568" y="1309"/>
                    <a:pt x="5259" y="0"/>
                    <a:pt x="3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009750" y="4354225"/>
              <a:ext cx="29075" cy="38500"/>
            </a:xfrm>
            <a:custGeom>
              <a:avLst/>
              <a:gdLst/>
              <a:ahLst/>
              <a:cxnLst/>
              <a:rect l="l" t="t" r="r" b="b"/>
              <a:pathLst>
                <a:path w="1163" h="1540" extrusionOk="0">
                  <a:moveTo>
                    <a:pt x="581" y="1"/>
                  </a:moveTo>
                  <a:cubicBezTo>
                    <a:pt x="261" y="1"/>
                    <a:pt x="0" y="261"/>
                    <a:pt x="0" y="582"/>
                  </a:cubicBezTo>
                  <a:lnTo>
                    <a:pt x="0" y="959"/>
                  </a:lnTo>
                  <a:cubicBezTo>
                    <a:pt x="0" y="1279"/>
                    <a:pt x="261" y="1540"/>
                    <a:pt x="581" y="1540"/>
                  </a:cubicBezTo>
                  <a:cubicBezTo>
                    <a:pt x="900" y="1540"/>
                    <a:pt x="1163" y="1279"/>
                    <a:pt x="1163" y="959"/>
                  </a:cubicBezTo>
                  <a:lnTo>
                    <a:pt x="1163" y="582"/>
                  </a:lnTo>
                  <a:cubicBezTo>
                    <a:pt x="1163" y="261"/>
                    <a:pt x="900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1776525" y="4079625"/>
              <a:ext cx="496225" cy="496175"/>
            </a:xfrm>
            <a:custGeom>
              <a:avLst/>
              <a:gdLst/>
              <a:ahLst/>
              <a:cxnLst/>
              <a:rect l="l" t="t" r="r" b="b"/>
              <a:pathLst>
                <a:path w="19849" h="19847" extrusionOk="0">
                  <a:moveTo>
                    <a:pt x="14588" y="3806"/>
                  </a:moveTo>
                  <a:cubicBezTo>
                    <a:pt x="15373" y="3806"/>
                    <a:pt x="16013" y="4445"/>
                    <a:pt x="16013" y="5231"/>
                  </a:cubicBezTo>
                  <a:lnTo>
                    <a:pt x="16013" y="14588"/>
                  </a:lnTo>
                  <a:cubicBezTo>
                    <a:pt x="16013" y="15371"/>
                    <a:pt x="15373" y="16011"/>
                    <a:pt x="14588" y="16011"/>
                  </a:cubicBezTo>
                  <a:lnTo>
                    <a:pt x="5231" y="16011"/>
                  </a:lnTo>
                  <a:cubicBezTo>
                    <a:pt x="4447" y="16011"/>
                    <a:pt x="3808" y="15371"/>
                    <a:pt x="3808" y="14588"/>
                  </a:cubicBezTo>
                  <a:lnTo>
                    <a:pt x="3808" y="5231"/>
                  </a:lnTo>
                  <a:cubicBezTo>
                    <a:pt x="3808" y="4445"/>
                    <a:pt x="4447" y="3806"/>
                    <a:pt x="5231" y="3806"/>
                  </a:cubicBezTo>
                  <a:close/>
                  <a:moveTo>
                    <a:pt x="7207" y="0"/>
                  </a:moveTo>
                  <a:cubicBezTo>
                    <a:pt x="6888" y="0"/>
                    <a:pt x="6626" y="261"/>
                    <a:pt x="6626" y="582"/>
                  </a:cubicBezTo>
                  <a:lnTo>
                    <a:pt x="6626" y="2644"/>
                  </a:lnTo>
                  <a:lnTo>
                    <a:pt x="5231" y="2644"/>
                  </a:lnTo>
                  <a:cubicBezTo>
                    <a:pt x="3808" y="2644"/>
                    <a:pt x="2646" y="3806"/>
                    <a:pt x="2646" y="5231"/>
                  </a:cubicBezTo>
                  <a:lnTo>
                    <a:pt x="2646" y="6626"/>
                  </a:lnTo>
                  <a:lnTo>
                    <a:pt x="581" y="6626"/>
                  </a:lnTo>
                  <a:cubicBezTo>
                    <a:pt x="263" y="6626"/>
                    <a:pt x="0" y="6886"/>
                    <a:pt x="0" y="7207"/>
                  </a:cubicBezTo>
                  <a:cubicBezTo>
                    <a:pt x="0" y="7526"/>
                    <a:pt x="263" y="7788"/>
                    <a:pt x="581" y="7788"/>
                  </a:cubicBezTo>
                  <a:lnTo>
                    <a:pt x="2646" y="7788"/>
                  </a:lnTo>
                  <a:lnTo>
                    <a:pt x="2646" y="9327"/>
                  </a:lnTo>
                  <a:lnTo>
                    <a:pt x="581" y="9327"/>
                  </a:lnTo>
                  <a:cubicBezTo>
                    <a:pt x="263" y="9327"/>
                    <a:pt x="0" y="9590"/>
                    <a:pt x="0" y="9908"/>
                  </a:cubicBezTo>
                  <a:cubicBezTo>
                    <a:pt x="0" y="10229"/>
                    <a:pt x="263" y="10490"/>
                    <a:pt x="581" y="10490"/>
                  </a:cubicBezTo>
                  <a:lnTo>
                    <a:pt x="2646" y="10490"/>
                  </a:lnTo>
                  <a:lnTo>
                    <a:pt x="2646" y="12059"/>
                  </a:lnTo>
                  <a:lnTo>
                    <a:pt x="581" y="12059"/>
                  </a:lnTo>
                  <a:cubicBezTo>
                    <a:pt x="263" y="12059"/>
                    <a:pt x="0" y="12321"/>
                    <a:pt x="0" y="12640"/>
                  </a:cubicBezTo>
                  <a:cubicBezTo>
                    <a:pt x="0" y="12961"/>
                    <a:pt x="263" y="13221"/>
                    <a:pt x="581" y="13221"/>
                  </a:cubicBezTo>
                  <a:lnTo>
                    <a:pt x="2646" y="13221"/>
                  </a:lnTo>
                  <a:lnTo>
                    <a:pt x="2646" y="14588"/>
                  </a:lnTo>
                  <a:cubicBezTo>
                    <a:pt x="2646" y="16041"/>
                    <a:pt x="3808" y="17173"/>
                    <a:pt x="5231" y="17173"/>
                  </a:cubicBezTo>
                  <a:lnTo>
                    <a:pt x="6626" y="17173"/>
                  </a:lnTo>
                  <a:lnTo>
                    <a:pt x="6626" y="19265"/>
                  </a:lnTo>
                  <a:cubicBezTo>
                    <a:pt x="6626" y="19586"/>
                    <a:pt x="6888" y="19847"/>
                    <a:pt x="7207" y="19847"/>
                  </a:cubicBezTo>
                  <a:cubicBezTo>
                    <a:pt x="7528" y="19847"/>
                    <a:pt x="7788" y="19586"/>
                    <a:pt x="7788" y="19265"/>
                  </a:cubicBezTo>
                  <a:lnTo>
                    <a:pt x="7788" y="17173"/>
                  </a:lnTo>
                  <a:lnTo>
                    <a:pt x="9329" y="17173"/>
                  </a:lnTo>
                  <a:lnTo>
                    <a:pt x="9329" y="19265"/>
                  </a:lnTo>
                  <a:cubicBezTo>
                    <a:pt x="9329" y="19586"/>
                    <a:pt x="9590" y="19847"/>
                    <a:pt x="9910" y="19847"/>
                  </a:cubicBezTo>
                  <a:cubicBezTo>
                    <a:pt x="10229" y="19847"/>
                    <a:pt x="10492" y="19586"/>
                    <a:pt x="10492" y="19265"/>
                  </a:cubicBezTo>
                  <a:lnTo>
                    <a:pt x="10492" y="17173"/>
                  </a:lnTo>
                  <a:lnTo>
                    <a:pt x="12061" y="17173"/>
                  </a:lnTo>
                  <a:lnTo>
                    <a:pt x="12061" y="19265"/>
                  </a:lnTo>
                  <a:cubicBezTo>
                    <a:pt x="12061" y="19586"/>
                    <a:pt x="12293" y="19847"/>
                    <a:pt x="12642" y="19847"/>
                  </a:cubicBezTo>
                  <a:cubicBezTo>
                    <a:pt x="12960" y="19847"/>
                    <a:pt x="13223" y="19586"/>
                    <a:pt x="13223" y="19265"/>
                  </a:cubicBezTo>
                  <a:lnTo>
                    <a:pt x="13223" y="17173"/>
                  </a:lnTo>
                  <a:lnTo>
                    <a:pt x="14588" y="17173"/>
                  </a:lnTo>
                  <a:cubicBezTo>
                    <a:pt x="16013" y="17173"/>
                    <a:pt x="17175" y="16041"/>
                    <a:pt x="17175" y="14588"/>
                  </a:cubicBezTo>
                  <a:lnTo>
                    <a:pt x="17175" y="13221"/>
                  </a:lnTo>
                  <a:lnTo>
                    <a:pt x="19267" y="13221"/>
                  </a:lnTo>
                  <a:cubicBezTo>
                    <a:pt x="19586" y="13221"/>
                    <a:pt x="19849" y="12961"/>
                    <a:pt x="19849" y="12640"/>
                  </a:cubicBezTo>
                  <a:cubicBezTo>
                    <a:pt x="19849" y="12321"/>
                    <a:pt x="19586" y="12059"/>
                    <a:pt x="19267" y="12059"/>
                  </a:cubicBezTo>
                  <a:lnTo>
                    <a:pt x="17175" y="12059"/>
                  </a:lnTo>
                  <a:lnTo>
                    <a:pt x="17175" y="10490"/>
                  </a:lnTo>
                  <a:lnTo>
                    <a:pt x="19267" y="10490"/>
                  </a:lnTo>
                  <a:cubicBezTo>
                    <a:pt x="19586" y="10490"/>
                    <a:pt x="19849" y="10229"/>
                    <a:pt x="19849" y="9908"/>
                  </a:cubicBezTo>
                  <a:cubicBezTo>
                    <a:pt x="19849" y="9590"/>
                    <a:pt x="19586" y="9327"/>
                    <a:pt x="19267" y="9327"/>
                  </a:cubicBezTo>
                  <a:lnTo>
                    <a:pt x="17175" y="9327"/>
                  </a:lnTo>
                  <a:lnTo>
                    <a:pt x="17175" y="7788"/>
                  </a:lnTo>
                  <a:lnTo>
                    <a:pt x="19267" y="7788"/>
                  </a:lnTo>
                  <a:cubicBezTo>
                    <a:pt x="19586" y="7788"/>
                    <a:pt x="19849" y="7526"/>
                    <a:pt x="19849" y="7207"/>
                  </a:cubicBezTo>
                  <a:cubicBezTo>
                    <a:pt x="19849" y="6886"/>
                    <a:pt x="19586" y="6626"/>
                    <a:pt x="19267" y="6626"/>
                  </a:cubicBezTo>
                  <a:lnTo>
                    <a:pt x="17175" y="6626"/>
                  </a:lnTo>
                  <a:lnTo>
                    <a:pt x="17175" y="5231"/>
                  </a:lnTo>
                  <a:cubicBezTo>
                    <a:pt x="17175" y="3806"/>
                    <a:pt x="16013" y="2644"/>
                    <a:pt x="14588" y="2644"/>
                  </a:cubicBezTo>
                  <a:lnTo>
                    <a:pt x="13223" y="2644"/>
                  </a:lnTo>
                  <a:lnTo>
                    <a:pt x="13223" y="582"/>
                  </a:lnTo>
                  <a:cubicBezTo>
                    <a:pt x="13223" y="261"/>
                    <a:pt x="12960" y="0"/>
                    <a:pt x="12642" y="0"/>
                  </a:cubicBezTo>
                  <a:cubicBezTo>
                    <a:pt x="12293" y="0"/>
                    <a:pt x="12061" y="261"/>
                    <a:pt x="12061" y="582"/>
                  </a:cubicBezTo>
                  <a:lnTo>
                    <a:pt x="12061" y="2644"/>
                  </a:lnTo>
                  <a:lnTo>
                    <a:pt x="10492" y="2644"/>
                  </a:lnTo>
                  <a:lnTo>
                    <a:pt x="10492" y="582"/>
                  </a:lnTo>
                  <a:cubicBezTo>
                    <a:pt x="10492" y="261"/>
                    <a:pt x="10229" y="0"/>
                    <a:pt x="9910" y="0"/>
                  </a:cubicBezTo>
                  <a:cubicBezTo>
                    <a:pt x="9590" y="0"/>
                    <a:pt x="9329" y="261"/>
                    <a:pt x="9329" y="582"/>
                  </a:cubicBezTo>
                  <a:lnTo>
                    <a:pt x="9329" y="2644"/>
                  </a:lnTo>
                  <a:lnTo>
                    <a:pt x="7788" y="2644"/>
                  </a:lnTo>
                  <a:lnTo>
                    <a:pt x="7788" y="582"/>
                  </a:lnTo>
                  <a:cubicBezTo>
                    <a:pt x="7788" y="261"/>
                    <a:pt x="7528" y="0"/>
                    <a:pt x="7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5" name="Google Shape;495;p51"/>
          <p:cNvCxnSpPr/>
          <p:nvPr/>
        </p:nvCxnSpPr>
        <p:spPr>
          <a:xfrm>
            <a:off x="720000" y="2811550"/>
            <a:ext cx="693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E9297C-B4A2-46C1-B621-7BF39D9D8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2" y="514337"/>
            <a:ext cx="57531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9D8C33-55DF-44E0-A777-5B35F5C6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2" y="733425"/>
            <a:ext cx="8239125" cy="3676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928</Words>
  <Application>Microsoft Office PowerPoint</Application>
  <PresentationFormat>Apresentação na tela (16:9)</PresentationFormat>
  <Paragraphs>134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Albert Sans</vt:lpstr>
      <vt:lpstr>Anybody SemiBold</vt:lpstr>
      <vt:lpstr>Arial</vt:lpstr>
      <vt:lpstr>Data Analysis Consulting by Slidesgo</vt:lpstr>
      <vt:lpstr>Explorando um File Server compartilhado com BI e Social Network Analysis</vt:lpstr>
      <vt:lpstr>Introdução</vt:lpstr>
      <vt:lpstr>Justificativa</vt:lpstr>
      <vt:lpstr>Objetivos</vt:lpstr>
      <vt:lpstr>Fundamentação Teórica</vt:lpstr>
      <vt:lpstr>‘Social Network Analysis’</vt:lpstr>
      <vt:lpstr>Metodologia e Materiais</vt:lpstr>
      <vt:lpstr>Apresentação do PowerPoint</vt:lpstr>
      <vt:lpstr>Apresentação do PowerPoint</vt:lpstr>
      <vt:lpstr>Resultados e Discussões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um File Server compartilhado com BI e Social Network Analysis</dc:title>
  <dc:creator>Mayna Azevedo</dc:creator>
  <cp:lastModifiedBy>Mayna Azevedo</cp:lastModifiedBy>
  <cp:revision>25</cp:revision>
  <dcterms:modified xsi:type="dcterms:W3CDTF">2023-11-07T00:01:37Z</dcterms:modified>
</cp:coreProperties>
</file>