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D39"/>
    <a:srgbClr val="BE2612"/>
    <a:srgbClr val="1FA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7"/>
    <p:restoredTop sz="94624"/>
  </p:normalViewPr>
  <p:slideViewPr>
    <p:cSldViewPr snapToObjects="1">
      <p:cViewPr>
        <p:scale>
          <a:sx n="202" d="100"/>
          <a:sy n="202" d="100"/>
        </p:scale>
        <p:origin x="-9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6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4C3E-7952-8E4B-B73C-7E91A6D05A6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181600"/>
            <a:ext cx="53721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86200"/>
            <a:ext cx="657514" cy="6575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38600" y="4191000"/>
            <a:ext cx="685800" cy="762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76200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43400" y="4114800"/>
            <a:ext cx="76200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14800" y="4114800"/>
            <a:ext cx="76200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38600" y="4419600"/>
            <a:ext cx="685800" cy="762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38600" y="4648200"/>
            <a:ext cx="685800" cy="762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700000">
            <a:off x="4830249" y="3733800"/>
            <a:ext cx="685800" cy="152400"/>
          </a:xfrm>
          <a:prstGeom prst="roundRect">
            <a:avLst>
              <a:gd name="adj" fmla="val 31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8900000">
            <a:off x="4830249" y="3725349"/>
            <a:ext cx="685800" cy="152400"/>
          </a:xfrm>
          <a:prstGeom prst="roundRect">
            <a:avLst>
              <a:gd name="adj" fmla="val 31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19400"/>
            <a:ext cx="914400" cy="9144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 rot="18900000">
            <a:off x="7050415" y="4150193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700000">
            <a:off x="6881111" y="4229102"/>
            <a:ext cx="438712" cy="183964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18900000">
            <a:off x="4840615" y="4416892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3500000">
            <a:off x="4840615" y="4416892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8900000">
            <a:off x="3164216" y="2130891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2700000">
            <a:off x="2994912" y="2209800"/>
            <a:ext cx="438712" cy="183964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8900000">
            <a:off x="4307215" y="2130891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13500000">
            <a:off x="4307215" y="2130891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38600" y="4953000"/>
            <a:ext cx="685800" cy="45719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0" y="4876800"/>
            <a:ext cx="45719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343400" y="4876800"/>
            <a:ext cx="45719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114800" y="4876800"/>
            <a:ext cx="45719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038600" y="5181600"/>
            <a:ext cx="685800" cy="45719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38600" y="5410200"/>
            <a:ext cx="685800" cy="45719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5400" y="685800"/>
            <a:ext cx="6816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Icons for Circuit Sandbox.</a:t>
            </a:r>
          </a:p>
          <a:p>
            <a:r>
              <a:rPr lang="en-US" dirty="0"/>
              <a:t>See </a:t>
            </a:r>
            <a:r>
              <a:rPr lang="en-US" dirty="0" err="1" smtClean="0"/>
              <a:t>make_icon_uri.html</a:t>
            </a:r>
            <a:r>
              <a:rPr lang="en-US" dirty="0" smtClean="0"/>
              <a:t> for instructions on how to process these files. </a:t>
            </a:r>
          </a:p>
          <a:p>
            <a:endParaRPr lang="en-US" dirty="0"/>
          </a:p>
          <a:p>
            <a:r>
              <a:rPr lang="en-US" dirty="0" smtClean="0"/>
              <a:t>Save as picture</a:t>
            </a:r>
            <a:r>
              <a:rPr lang="is-IS" dirty="0" smtClean="0"/>
              <a:t>… png</a:t>
            </a:r>
          </a:p>
          <a:p>
            <a:r>
              <a:rPr lang="is-IS" dirty="0" smtClean="0"/>
              <a:t>To resize: open in Preview and set size to something x 18 pixels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2700000">
            <a:off x="3175402" y="3514127"/>
            <a:ext cx="685800" cy="9144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8900000">
            <a:off x="3131134" y="3506158"/>
            <a:ext cx="685800" cy="88151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8900000">
            <a:off x="3131133" y="3506157"/>
            <a:ext cx="685800" cy="88151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8900000">
            <a:off x="1994829" y="3566193"/>
            <a:ext cx="640080" cy="88152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2700000">
            <a:off x="1994829" y="3566193"/>
            <a:ext cx="640080" cy="88152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 rot="13781606">
            <a:off x="6424988" y="4842423"/>
            <a:ext cx="685800" cy="381000"/>
          </a:xfrm>
          <a:prstGeom prst="triangle">
            <a:avLst>
              <a:gd name="adj" fmla="val 45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9144000" y="3276600"/>
            <a:ext cx="1524000" cy="1524000"/>
          </a:xfrm>
          <a:prstGeom prst="arc">
            <a:avLst>
              <a:gd name="adj1" fmla="val 80557"/>
              <a:gd name="adj2" fmla="val 16124760"/>
            </a:avLst>
          </a:prstGeom>
          <a:ln w="279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29800" y="2895600"/>
            <a:ext cx="152400" cy="76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8386567">
            <a:off x="10056232" y="2786470"/>
            <a:ext cx="152400" cy="6506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14048336">
            <a:off x="10067661" y="3102779"/>
            <a:ext cx="152400" cy="6648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 rot="5400000">
            <a:off x="9829800" y="3048000"/>
            <a:ext cx="609600" cy="457200"/>
          </a:xfrm>
          <a:prstGeom prst="triangle">
            <a:avLst>
              <a:gd name="adj" fmla="val 528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22185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McAllister</dc:creator>
  <cp:lastModifiedBy>Willy McAllister</cp:lastModifiedBy>
  <cp:revision>20</cp:revision>
  <dcterms:created xsi:type="dcterms:W3CDTF">2016-02-24T02:54:11Z</dcterms:created>
  <dcterms:modified xsi:type="dcterms:W3CDTF">2016-06-26T21:23:33Z</dcterms:modified>
</cp:coreProperties>
</file>