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04-Jun-18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04-Jun-18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04-Jun-18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04-Jun-18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04-Jun-18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04-Jun-18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04-Jun-18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9510444" cy="2387600"/>
          </a:xfrm>
        </p:spPr>
        <p:txBody>
          <a:bodyPr>
            <a:normAutofit/>
          </a:bodyPr>
          <a:lstStyle/>
          <a:p>
            <a:r>
              <a:rPr lang="sl-SI" sz="4000" dirty="0"/>
              <a:t>Prepoznavanje ročno zapisanih števk</a:t>
            </a:r>
            <a:endParaRPr lang="sl-SI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l-SI" dirty="0"/>
              <a:t>Hand-written numerals recognition</a:t>
            </a:r>
            <a:endParaRPr lang="sl-SI" dirty="0"/>
          </a:p>
        </p:txBody>
      </p:sp>
      <p:sp>
        <p:nvSpPr>
          <p:cNvPr id="5" name="TextBox 4"/>
          <p:cNvSpPr txBox="1"/>
          <p:nvPr/>
        </p:nvSpPr>
        <p:spPr>
          <a:xfrm>
            <a:off x="9785839" y="5618285"/>
            <a:ext cx="1531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 smtClean="0"/>
              <a:t>Andrej Hafner,</a:t>
            </a:r>
          </a:p>
          <a:p>
            <a:r>
              <a:rPr lang="sl-SI" dirty="0" smtClean="0"/>
              <a:t>Anže Mur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49825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537238"/>
            <a:ext cx="9905998" cy="1478570"/>
          </a:xfrm>
        </p:spPr>
        <p:txBody>
          <a:bodyPr/>
          <a:lstStyle/>
          <a:p>
            <a:r>
              <a:rPr lang="sl-SI" dirty="0" smtClean="0"/>
              <a:t>Zbiranje podatkov</a:t>
            </a:r>
            <a:endParaRPr lang="sl-SI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933" y="1925226"/>
            <a:ext cx="8066955" cy="493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33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453" y="223520"/>
            <a:ext cx="9905998" cy="1102650"/>
          </a:xfrm>
        </p:spPr>
        <p:txBody>
          <a:bodyPr/>
          <a:lstStyle/>
          <a:p>
            <a:r>
              <a:rPr lang="sl-SI" dirty="0" smtClean="0"/>
              <a:t>Uporaba metode najmanjših kvadratov</a:t>
            </a:r>
            <a:endParaRPr lang="sl-SI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453" y="1255050"/>
            <a:ext cx="8237207" cy="1026639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019720" y="4211122"/>
            <a:ext cx="3369640" cy="276998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sl-SI" dirty="0" smtClean="0"/>
              <a:t>Rešujemo sistem: </a:t>
            </a:r>
          </a:p>
          <a:p>
            <a:r>
              <a:rPr lang="sl-SI" sz="2800" dirty="0"/>
              <a:t>	</a:t>
            </a:r>
            <a:r>
              <a:rPr lang="sl-SI" sz="2800" dirty="0" smtClean="0"/>
              <a:t>A</a:t>
            </a:r>
            <a:r>
              <a:rPr lang="sl-SI" sz="1400" i="1" dirty="0" smtClean="0"/>
              <a:t>i</a:t>
            </a:r>
            <a:r>
              <a:rPr lang="sl-SI" sz="2800" dirty="0" smtClean="0"/>
              <a:t>x = b</a:t>
            </a:r>
          </a:p>
          <a:p>
            <a:endParaRPr lang="sl-SI" sz="2800" dirty="0" smtClean="0"/>
          </a:p>
          <a:p>
            <a:r>
              <a:rPr lang="sl-SI" dirty="0" smtClean="0"/>
              <a:t>Vzamemo </a:t>
            </a:r>
            <a:r>
              <a:rPr lang="sl-SI" i="1" dirty="0" smtClean="0"/>
              <a:t>i</a:t>
            </a:r>
            <a:r>
              <a:rPr lang="sl-SI" dirty="0" smtClean="0"/>
              <a:t> za katerega velja, da je vrednost </a:t>
            </a:r>
            <a:r>
              <a:rPr lang="sl-SI" sz="2800" dirty="0" smtClean="0"/>
              <a:t>|| b – A</a:t>
            </a:r>
            <a:r>
              <a:rPr lang="sl-SI" sz="1400" i="1" dirty="0" smtClean="0"/>
              <a:t>i</a:t>
            </a:r>
            <a:r>
              <a:rPr lang="sl-SI" sz="2800" dirty="0" smtClean="0"/>
              <a:t>x</a:t>
            </a:r>
            <a:r>
              <a:rPr lang="sl-SI" i="1" dirty="0" smtClean="0"/>
              <a:t>i</a:t>
            </a:r>
            <a:r>
              <a:rPr lang="sl-SI" sz="2800" i="1" dirty="0" smtClean="0"/>
              <a:t> || </a:t>
            </a:r>
            <a:r>
              <a:rPr lang="sl-SI" i="1" dirty="0" smtClean="0"/>
              <a:t>najmanjša.</a:t>
            </a:r>
            <a:endParaRPr lang="sl-SI" dirty="0" smtClean="0"/>
          </a:p>
          <a:p>
            <a:r>
              <a:rPr lang="sl-SI" dirty="0"/>
              <a:t>	</a:t>
            </a:r>
            <a:endParaRPr lang="sl-SI" dirty="0" smtClean="0"/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69858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1" y="-113002"/>
            <a:ext cx="9905998" cy="1478570"/>
          </a:xfrm>
        </p:spPr>
        <p:txBody>
          <a:bodyPr/>
          <a:lstStyle/>
          <a:p>
            <a:r>
              <a:rPr lang="sl-SI" dirty="0" smtClean="0"/>
              <a:t>Uporaba svd razcepa</a:t>
            </a:r>
            <a:endParaRPr lang="sl-SI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859471"/>
              </p:ext>
            </p:extLst>
          </p:nvPr>
        </p:nvGraphicFramePr>
        <p:xfrm>
          <a:off x="579116" y="1198879"/>
          <a:ext cx="10728964" cy="536448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83924"/>
                <a:gridCol w="3159760"/>
                <a:gridCol w="3220720"/>
                <a:gridCol w="3464560"/>
              </a:tblGrid>
              <a:tr h="729987">
                <a:tc>
                  <a:txBody>
                    <a:bodyPr/>
                    <a:lstStyle/>
                    <a:p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sl-SI" sz="2800" dirty="0" smtClean="0"/>
                        <a:t>5</a:t>
                      </a:r>
                      <a:endParaRPr lang="sl-SI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sl-SI" sz="2800" dirty="0" smtClean="0"/>
                        <a:t>200</a:t>
                      </a:r>
                      <a:endParaRPr lang="sl-SI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sl-SI" sz="2800" dirty="0" smtClean="0"/>
                        <a:t>800</a:t>
                      </a:r>
                      <a:endParaRPr lang="sl-SI" sz="2800" dirty="0"/>
                    </a:p>
                  </a:txBody>
                  <a:tcPr/>
                </a:tc>
              </a:tr>
              <a:tr h="2317247">
                <a:tc>
                  <a:txBody>
                    <a:bodyPr/>
                    <a:lstStyle/>
                    <a:p>
                      <a:pPr algn="ctr"/>
                      <a:r>
                        <a:rPr lang="sl-SI" sz="4000" dirty="0" smtClean="0"/>
                        <a:t>4</a:t>
                      </a:r>
                      <a:endParaRPr lang="sl-SI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/>
                </a:tc>
              </a:tr>
              <a:tr h="2317247">
                <a:tc>
                  <a:txBody>
                    <a:bodyPr/>
                    <a:lstStyle/>
                    <a:p>
                      <a:pPr algn="ctr"/>
                      <a:r>
                        <a:rPr lang="sl-SI" sz="4000" dirty="0" smtClean="0"/>
                        <a:t>7</a:t>
                      </a:r>
                      <a:endParaRPr lang="sl-SI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l-S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l-SI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6410" y="1994060"/>
            <a:ext cx="2876550" cy="21574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801" y="1994060"/>
            <a:ext cx="2897718" cy="21732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720" y="1994060"/>
            <a:ext cx="2895600" cy="21717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6410" y="4374487"/>
            <a:ext cx="2876550" cy="21574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801" y="4294743"/>
            <a:ext cx="2854961" cy="21412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720" y="4294743"/>
            <a:ext cx="28956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79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3493" y="323878"/>
            <a:ext cx="9905998" cy="1478570"/>
          </a:xfrm>
        </p:spPr>
        <p:txBody>
          <a:bodyPr/>
          <a:lstStyle/>
          <a:p>
            <a:r>
              <a:rPr lang="sl-SI" dirty="0" smtClean="0"/>
              <a:t>Prikaz točnosti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84194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163</TotalTime>
  <Words>31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</vt:lpstr>
      <vt:lpstr>Prepoznavanje ročno zapisanih števk</vt:lpstr>
      <vt:lpstr>Zbiranje podatkov</vt:lpstr>
      <vt:lpstr>Uporaba metode najmanjših kvadratov</vt:lpstr>
      <vt:lpstr>Uporaba svd razcepa</vt:lpstr>
      <vt:lpstr>Prikaz točnosti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Prepoznavanje ročno zapisanih števk</dc:title>
  <dc:creator>Anze Mur</dc:creator>
  <cp:lastModifiedBy>Anze Mur</cp:lastModifiedBy>
  <cp:revision>9</cp:revision>
  <dcterms:created xsi:type="dcterms:W3CDTF">2018-06-04T18:35:32Z</dcterms:created>
  <dcterms:modified xsi:type="dcterms:W3CDTF">2018-06-04T21:19:23Z</dcterms:modified>
</cp:coreProperties>
</file>