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510444" cy="2387600"/>
          </a:xfrm>
        </p:spPr>
        <p:txBody>
          <a:bodyPr>
            <a:normAutofit/>
          </a:bodyPr>
          <a:lstStyle/>
          <a:p>
            <a:r>
              <a:rPr lang="sl-SI" sz="4000" dirty="0"/>
              <a:t>Prepoznavanje ročno zapisanih števk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Hand-written numerals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5839" y="5618285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Andrej Hafner,</a:t>
            </a:r>
          </a:p>
          <a:p>
            <a:r>
              <a:rPr lang="sl-SI" dirty="0" smtClean="0"/>
              <a:t>Anže Mur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982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7238"/>
            <a:ext cx="9905998" cy="1478570"/>
          </a:xfrm>
        </p:spPr>
        <p:txBody>
          <a:bodyPr/>
          <a:lstStyle/>
          <a:p>
            <a:r>
              <a:rPr lang="sl-SI" dirty="0" smtClean="0"/>
              <a:t>Zbiranje podatkov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33" y="1925226"/>
            <a:ext cx="8066955" cy="49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453" y="223520"/>
            <a:ext cx="9905998" cy="1102650"/>
          </a:xfrm>
        </p:spPr>
        <p:txBody>
          <a:bodyPr/>
          <a:lstStyle/>
          <a:p>
            <a:r>
              <a:rPr lang="sl-SI" dirty="0" smtClean="0"/>
              <a:t>Uporaba metode najmanjših kvadratov</a:t>
            </a:r>
            <a:endParaRPr lang="sl-SI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3" y="1255050"/>
            <a:ext cx="8237207" cy="102663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19720" y="4211122"/>
            <a:ext cx="3369640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l-SI" dirty="0" smtClean="0"/>
              <a:t>Rešujemo sistem: </a:t>
            </a:r>
          </a:p>
          <a:p>
            <a:r>
              <a:rPr lang="sl-SI" sz="2800" dirty="0"/>
              <a:t>	</a:t>
            </a:r>
            <a:r>
              <a:rPr lang="sl-SI" sz="2800" dirty="0" smtClean="0"/>
              <a:t>A</a:t>
            </a:r>
            <a:r>
              <a:rPr lang="sl-SI" sz="1400" i="1" dirty="0" smtClean="0"/>
              <a:t>i</a:t>
            </a:r>
            <a:r>
              <a:rPr lang="sl-SI" sz="2800" dirty="0" smtClean="0"/>
              <a:t>x = b</a:t>
            </a:r>
          </a:p>
          <a:p>
            <a:endParaRPr lang="sl-SI" sz="2800" dirty="0" smtClean="0"/>
          </a:p>
          <a:p>
            <a:r>
              <a:rPr lang="sl-SI" dirty="0" smtClean="0"/>
              <a:t>Vzamemo </a:t>
            </a:r>
            <a:r>
              <a:rPr lang="sl-SI" i="1" dirty="0" smtClean="0"/>
              <a:t>i</a:t>
            </a:r>
            <a:r>
              <a:rPr lang="sl-SI" dirty="0" smtClean="0"/>
              <a:t> za katerega velja, da je vrednost </a:t>
            </a:r>
            <a:r>
              <a:rPr lang="sl-SI" sz="2800" dirty="0" smtClean="0"/>
              <a:t>|| b – A</a:t>
            </a:r>
            <a:r>
              <a:rPr lang="sl-SI" sz="1400" i="1" dirty="0" smtClean="0"/>
              <a:t>i</a:t>
            </a:r>
            <a:r>
              <a:rPr lang="sl-SI" sz="2800" dirty="0" smtClean="0"/>
              <a:t>x</a:t>
            </a:r>
            <a:r>
              <a:rPr lang="sl-SI" i="1" dirty="0" smtClean="0"/>
              <a:t>i</a:t>
            </a:r>
            <a:r>
              <a:rPr lang="sl-SI" sz="2800" i="1" dirty="0" smtClean="0"/>
              <a:t> || </a:t>
            </a:r>
            <a:r>
              <a:rPr lang="sl-SI" i="1" dirty="0" smtClean="0"/>
              <a:t>najmanjša.</a:t>
            </a:r>
            <a:endParaRPr lang="sl-SI" dirty="0" smtClean="0"/>
          </a:p>
          <a:p>
            <a:r>
              <a:rPr lang="sl-SI" dirty="0"/>
              <a:t>	</a:t>
            </a: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985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1" y="-113002"/>
            <a:ext cx="9905998" cy="1478570"/>
          </a:xfrm>
        </p:spPr>
        <p:txBody>
          <a:bodyPr/>
          <a:lstStyle/>
          <a:p>
            <a:r>
              <a:rPr lang="sl-SI" dirty="0" smtClean="0"/>
              <a:t>Uporaba svd razcepa</a:t>
            </a:r>
            <a:endParaRPr lang="sl-SI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59471"/>
              </p:ext>
            </p:extLst>
          </p:nvPr>
        </p:nvGraphicFramePr>
        <p:xfrm>
          <a:off x="579116" y="1198879"/>
          <a:ext cx="10728964" cy="53660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3924"/>
                <a:gridCol w="3159760"/>
                <a:gridCol w="3220720"/>
                <a:gridCol w="3464560"/>
              </a:tblGrid>
              <a:tr h="729987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5</a:t>
                      </a:r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200</a:t>
                      </a:r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800</a:t>
                      </a:r>
                      <a:endParaRPr lang="sl-SI" sz="2800" dirty="0"/>
                    </a:p>
                  </a:txBody>
                  <a:tcPr/>
                </a:tc>
              </a:tr>
              <a:tr h="2317247">
                <a:tc>
                  <a:txBody>
                    <a:bodyPr/>
                    <a:lstStyle/>
                    <a:p>
                      <a:pPr algn="ctr"/>
                      <a:r>
                        <a:rPr lang="sl-SI" sz="4000" dirty="0" smtClean="0"/>
                        <a:t>4</a:t>
                      </a:r>
                      <a:endParaRPr lang="sl-SI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</a:tr>
              <a:tr h="2317247">
                <a:tc>
                  <a:txBody>
                    <a:bodyPr/>
                    <a:lstStyle/>
                    <a:p>
                      <a:pPr algn="ctr"/>
                      <a:r>
                        <a:rPr lang="sl-SI" sz="4000" dirty="0" smtClean="0"/>
                        <a:t>7</a:t>
                      </a:r>
                      <a:endParaRPr lang="sl-SI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10" y="1994060"/>
            <a:ext cx="2876550" cy="2157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1994060"/>
            <a:ext cx="2897718" cy="2173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20" y="1994060"/>
            <a:ext cx="2895600" cy="217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10" y="4374487"/>
            <a:ext cx="2876550" cy="2157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4294743"/>
            <a:ext cx="2854961" cy="2141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20" y="4294743"/>
            <a:ext cx="289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493" y="108218"/>
            <a:ext cx="9905998" cy="1478570"/>
          </a:xfrm>
        </p:spPr>
        <p:txBody>
          <a:bodyPr/>
          <a:lstStyle/>
          <a:p>
            <a:r>
              <a:rPr lang="sl-SI" dirty="0" smtClean="0"/>
              <a:t>Prikaz točnosti</a:t>
            </a:r>
            <a:endParaRPr lang="sl-S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10" y="1423358"/>
            <a:ext cx="6833164" cy="50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31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Prepoznavanje ročno zapisanih števk</vt:lpstr>
      <vt:lpstr>Zbiranje podatkov</vt:lpstr>
      <vt:lpstr>Uporaba metode najmanjših kvadratov</vt:lpstr>
      <vt:lpstr>Uporaba svd razcepa</vt:lpstr>
      <vt:lpstr>Prikaz točnosti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ročno zapisanih števk</dc:title>
  <dc:creator>Anze Mur</dc:creator>
  <cp:lastModifiedBy>Anze Mur</cp:lastModifiedBy>
  <cp:revision>11</cp:revision>
  <dcterms:created xsi:type="dcterms:W3CDTF">2018-06-04T18:35:32Z</dcterms:created>
  <dcterms:modified xsi:type="dcterms:W3CDTF">2018-06-09T12:22:55Z</dcterms:modified>
</cp:coreProperties>
</file>