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098E9-EBEF-4CE3-A33C-08CA338752E2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Predmetni projekat</a:t>
            </a:r>
            <a:br>
              <a:rPr lang="sr-Latn-RS" dirty="0" smtClean="0"/>
            </a:br>
            <a:r>
              <a:rPr lang="sr-Latn-RS" dirty="0" smtClean="0"/>
              <a:t>Soft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r-Latn-RS" dirty="0" smtClean="0"/>
              <a:t>Miloš Marić RA19/2012</a:t>
            </a:r>
          </a:p>
          <a:p>
            <a:pPr algn="r"/>
            <a:r>
              <a:rPr lang="sr-Latn-RS" dirty="0" smtClean="0"/>
              <a:t>Andrej Miletić RA137/2012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-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U zavisnosti od vremena i potrebe, igra će biti napravljena kao text based, ili sa jednostavnom grafikom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– Logika igre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Igra se oslanja na osnovni koncept dečije igre papir, kamen, makaze, gde dva igrača istovremeno biraju potez od kojih je ili jedan pobednički, ili je nerešeno</a:t>
            </a:r>
          </a:p>
          <a:p>
            <a:pPr algn="just"/>
            <a:r>
              <a:rPr lang="sr-Latn-RS" dirty="0" smtClean="0"/>
              <a:t>Kompjuter će posle svakog igračevog poteza odabrati svoj, bez znanja šta je igrač odigrao, samo na osnovu analize prethodnik poteza i partija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– Logika igre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Pobednik igre je onaj ko ili istroši sve protivnikove životne poene, ili je u boljem stanju posle određenog broja rundi</a:t>
            </a:r>
          </a:p>
          <a:p>
            <a:pPr algn="just"/>
            <a:r>
              <a:rPr lang="sr-Latn-RS" dirty="0" smtClean="0"/>
              <a:t>Igrač i kompjuter imaju set mogućih poteza, i maksimalni broj poteza jedne vrste koji mogu odigrati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– Učenje računara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sr-Latn-RS" dirty="0" smtClean="0"/>
              <a:t>Računar će učiti iz prethodnih partija odigranih protiv njega, i odlučivaće na osnovu poteza odigranih od strane igrača u toku trenutne partije</a:t>
            </a:r>
          </a:p>
          <a:p>
            <a:pPr algn="just"/>
            <a:r>
              <a:rPr lang="sr-Latn-RS" smtClean="0"/>
              <a:t>Trenutna ideja za učenje računara je da prvi potez odluči jednostavnom verovatnoćom u zavisnosti od prošlih partija, a svaki sledeći sve više oslanjajući se na prepoznavanja sekvence poteza od strane igrača i traženjem istog slučaja u prethodnim partijama (kao N-Gram)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Implementacija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klasican</a:t>
            </a:r>
            <a:r>
              <a:rPr lang="en-US" dirty="0" smtClean="0"/>
              <a:t> N-Gram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verovatnocu</a:t>
            </a:r>
            <a:r>
              <a:rPr lang="en-US" dirty="0" smtClean="0"/>
              <a:t> </a:t>
            </a:r>
            <a:r>
              <a:rPr lang="en-US" dirty="0" err="1" smtClean="0"/>
              <a:t>uti</a:t>
            </a:r>
            <a:r>
              <a:rPr lang="sr-Latn-RS" dirty="0" smtClean="0"/>
              <a:t>če i koja je po redu partija u kojoj se traži poklapanje (što</a:t>
            </a:r>
            <a:r>
              <a:rPr lang="en-US" dirty="0" smtClean="0"/>
              <a:t> </a:t>
            </a:r>
            <a:r>
              <a:rPr lang="sr-Latn-RS" dirty="0" smtClean="0"/>
              <a:t>je partija starija manje utiče)</a:t>
            </a:r>
          </a:p>
          <a:p>
            <a:endParaRPr lang="sr-Latn-RS" dirty="0" smtClean="0"/>
          </a:p>
          <a:p>
            <a:r>
              <a:rPr lang="sr-Latn-RS" dirty="0" smtClean="0"/>
              <a:t>U slučaju da nije našao nijedno poklapanje u prehodnim partijama sa n prosleđenih poteza, pokušaće sa n-1 poteza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Studija – rezultati za različit broj poteza posmatranih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Hteli smo da utvrdimo koji je optimalan broj poteza koji treba da se upoređuje sa prethodnim partijama</a:t>
            </a:r>
          </a:p>
          <a:p>
            <a:endParaRPr lang="sr-Latn-RS" dirty="0" smtClean="0"/>
          </a:p>
          <a:p>
            <a:r>
              <a:rPr lang="sr-Latn-RS" dirty="0" smtClean="0"/>
              <a:t>Osmislili smo 15 partija sa potezima za svaku, i ispočetka igrali za različito n</a:t>
            </a:r>
            <a:endParaRPr lang="sr-Latn-R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studije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Podjednako dobro su se pokazali slučajevi gde se gleda 1 ili 2 prethodna poteza, dok se najgore pokazao slučaj sa 4. Slučajevi sa 3 i 5 posmatranih poteza se nalaze između.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Rezultati su bili nezadovoljavajući. Ovaj tip igre sadrži prevelik stepen nasumičnosti da bi N-Gram bio efikasan, i igrač je dobijao većinu partija.</a:t>
            </a:r>
          </a:p>
          <a:p>
            <a:r>
              <a:rPr lang="sr-Latn-RS" smtClean="0"/>
              <a:t>Smatramo da bi bolje rezultate dobili ukoliko bismo imali igru u kojoj je veća šansa da će igrač koristiti određene kombinacije učestalo (primer: igra Mortal Combat u kojoj određene kombinacije poteza daju poseban napad)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Tema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Video igra sa osnovnim mehanikama po uzoru na dečiju igru papir, kamen, makaze</a:t>
            </a:r>
          </a:p>
          <a:p>
            <a:pPr algn="just"/>
            <a:endParaRPr lang="sr-Latn-RS" dirty="0"/>
          </a:p>
          <a:p>
            <a:pPr algn="just"/>
            <a:endParaRPr lang="sr-Latn-RS" dirty="0" smtClean="0"/>
          </a:p>
          <a:p>
            <a:pPr algn="just"/>
            <a:endParaRPr lang="sr-Latn-RS" dirty="0"/>
          </a:p>
          <a:p>
            <a:pPr algn="just"/>
            <a:r>
              <a:rPr lang="sr-Latn-RS" dirty="0" smtClean="0"/>
              <a:t>Računar i igrač u isto vreme biraju jedan od mogućih poteza, od kojih jedan dobija, ili bude nerešeno.</a:t>
            </a:r>
          </a:p>
          <a:p>
            <a:pPr>
              <a:buNone/>
            </a:pPr>
            <a:endParaRPr lang="sr-Latn-RS" dirty="0"/>
          </a:p>
        </p:txBody>
      </p:sp>
      <p:pic>
        <p:nvPicPr>
          <p:cNvPr id="1026" name="Picture 2" descr="E:\soft\papir-kamen-makaz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743200"/>
            <a:ext cx="160020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Tema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Igra traje dok računar ili igrač ne pobede dovoljan broj rundi, ili ne prođu sve runde</a:t>
            </a:r>
          </a:p>
          <a:p>
            <a:pPr algn="just"/>
            <a:r>
              <a:rPr lang="sr-Latn-RS" dirty="0" smtClean="0"/>
              <a:t>Računar treba da posle dovoljno partija nauči stil igrača protiv kojeg igra i na osnovu toga poveća svoje šanse za pobedu</a:t>
            </a:r>
          </a:p>
          <a:p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Razvijanje sistema koji je sposoban da nauči da predviđa ponašanje igrača na osnovu podataka iz prošlih partija</a:t>
            </a:r>
          </a:p>
          <a:p>
            <a:pPr algn="just"/>
            <a:r>
              <a:rPr lang="sr-Latn-RS" dirty="0" smtClean="0"/>
              <a:t>Razvijanje sistema koji će primoravati igrača da konstantno menja svoj stil igre i da se prilagođava računaru u istoj meri kao i računar igraču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Nek</a:t>
            </a:r>
            <a:r>
              <a:rPr lang="en-US" dirty="0" smtClean="0"/>
              <a:t>e</a:t>
            </a:r>
            <a:r>
              <a:rPr lang="sr-Latn-RS" dirty="0" smtClean="0"/>
              <a:t> postojeć</a:t>
            </a:r>
            <a:r>
              <a:rPr lang="en-US" dirty="0" smtClean="0"/>
              <a:t>e</a:t>
            </a:r>
            <a:r>
              <a:rPr lang="sr-Latn-RS" dirty="0" smtClean="0"/>
              <a:t> </a:t>
            </a:r>
            <a:r>
              <a:rPr lang="en-US" dirty="0" err="1" smtClean="0"/>
              <a:t>metode</a:t>
            </a:r>
            <a:r>
              <a:rPr lang="sr-Latn-RS" dirty="0" smtClean="0"/>
              <a:t> za inteligenciju u video igrama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Jednostavna verovatnoća poteza</a:t>
            </a:r>
          </a:p>
          <a:p>
            <a:r>
              <a:rPr lang="sr-Latn-RS" dirty="0" smtClean="0"/>
              <a:t>N-gram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Jednostavna verovatnoća poteza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sr-Latn-RS" dirty="0" smtClean="0"/>
              <a:t>Algoritam koji je vrlo lako implementirati, ali igrač može brzo da nauči mehanizam i pobedi</a:t>
            </a:r>
          </a:p>
          <a:p>
            <a:pPr algn="just"/>
            <a:r>
              <a:rPr lang="sr-Latn-RS" dirty="0" smtClean="0"/>
              <a:t>Ako imamo igrača koji može da iskoristi poteze R</a:t>
            </a:r>
            <a:r>
              <a:rPr lang="sr-Latn-RS" dirty="0"/>
              <a:t> </a:t>
            </a:r>
            <a:r>
              <a:rPr lang="sr-Latn-RS" dirty="0" smtClean="0"/>
              <a:t>i M i ima sekvencu poteza RRMRRMRR svaki put bi računali koji potez igrač najviše preferira i reagovali odgovarajuće. U datoj sekvenci bi videli da je potez R verovatniji od poteza M gledano globalno, ali nam je jasno da postoji obrazac ponašanja igrača po kojem je potez M verovatniji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N-Gram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N-Gram je probabilistički, usmereni, aciklički graf sa sledećim osobinama:</a:t>
            </a:r>
          </a:p>
          <a:p>
            <a:pPr lvl="1" algn="just"/>
            <a:r>
              <a:rPr lang="sr-Latn-RS" sz="2000" dirty="0" smtClean="0"/>
              <a:t>Svaka putanja kroz graf sadrži tačno N čvorova</a:t>
            </a:r>
          </a:p>
          <a:p>
            <a:pPr lvl="1" algn="just"/>
            <a:r>
              <a:rPr lang="sr-Latn-RS" sz="2000" dirty="0" smtClean="0"/>
              <a:t>U svakoj putanji, čvorovi 1 do N-1 odgovaraju nekom pređašnjem slučaju</a:t>
            </a:r>
          </a:p>
          <a:p>
            <a:pPr lvl="1" algn="just"/>
            <a:r>
              <a:rPr lang="sr-Latn-RS" sz="2000" dirty="0" smtClean="0"/>
              <a:t>Iz čvora N-1 postoje veze ka svim čvorovima koji predstavljaju događaje koji se mogu desiti posle sekvence događaja predsavljenim čvorovima od 1 do N-1</a:t>
            </a:r>
          </a:p>
          <a:p>
            <a:pPr lvl="1" algn="just"/>
            <a:r>
              <a:rPr lang="sr-Latn-RS" sz="2000" dirty="0" smtClean="0"/>
              <a:t>Veza ka svakom čvoru N sadrži verovatnoću da će se taj događaj desiti posle sekvence događaja predsavljenim čvorovima od 1 do N-1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N-Gram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Primer:</a:t>
            </a:r>
          </a:p>
          <a:p>
            <a:pPr lvl="1" algn="just"/>
            <a:r>
              <a:rPr lang="sr-Latn-RS" dirty="0" smtClean="0"/>
              <a:t>Ako imamo igrača koji može da iskoristi poteze R, M, H i ima sekvencu poteza RRMRRHRRMRR pomoću 3-Grama možemo odrediti verovatnoću sledećeg poteza na osnovu prethodna dva</a:t>
            </a:r>
          </a:p>
          <a:p>
            <a:pPr lvl="1" algn="just"/>
            <a:r>
              <a:rPr lang="sr-Latn-RS" dirty="0" smtClean="0"/>
              <a:t>3-Gram bi u sekvenci poteza tražio kada se pojavljuje podsekvenca RR, i video koji je potez usledio posle njih. Kada završi prolaz odredio bi da je verovatnoća da će posle RR podsekvence sledeći potez biti M 2/3, a da će biti H 1/3 i reagovao na odgovarajući način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Implementacija će biti sprovedena iz više delova:</a:t>
            </a:r>
          </a:p>
          <a:p>
            <a:pPr lvl="1"/>
            <a:r>
              <a:rPr lang="sr-Latn-RS" dirty="0" smtClean="0"/>
              <a:t>GUI</a:t>
            </a:r>
          </a:p>
          <a:p>
            <a:pPr lvl="1"/>
            <a:r>
              <a:rPr lang="sr-Latn-RS" dirty="0" smtClean="0"/>
              <a:t>Logika igre</a:t>
            </a:r>
          </a:p>
          <a:p>
            <a:pPr lvl="1"/>
            <a:r>
              <a:rPr lang="sr-Latn-RS" dirty="0" smtClean="0"/>
              <a:t>Učenje računara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779</Words>
  <Application>Microsoft Office PowerPoint</Application>
  <PresentationFormat>On-screen Show (4:3)</PresentationFormat>
  <Paragraphs>60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Predmetni projekat Soft computing</vt:lpstr>
      <vt:lpstr>Tema projekta</vt:lpstr>
      <vt:lpstr>Tema projekta</vt:lpstr>
      <vt:lpstr>Motivacija</vt:lpstr>
      <vt:lpstr>Neke postojeće metode za inteligenciju u video igrama</vt:lpstr>
      <vt:lpstr>Jednostavna verovatnoća poteza</vt:lpstr>
      <vt:lpstr>N-Gram</vt:lpstr>
      <vt:lpstr>N-Gram</vt:lpstr>
      <vt:lpstr>Koraci implementacije</vt:lpstr>
      <vt:lpstr>Implementacija - GUI</vt:lpstr>
      <vt:lpstr>Implementacija – Logika igre</vt:lpstr>
      <vt:lpstr>Implementacija – Logika igre</vt:lpstr>
      <vt:lpstr>Implementacija – Učenje računara</vt:lpstr>
      <vt:lpstr>Implementacija algoritma</vt:lpstr>
      <vt:lpstr>Studija – rezultati za različit broj poteza posmatranih</vt:lpstr>
      <vt:lpstr>Rezultati studije</vt:lpstr>
      <vt:lpstr>Rezultati algoritma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Andrej Miletic</dc:creator>
  <cp:lastModifiedBy>Andrej Miletic</cp:lastModifiedBy>
  <cp:revision>56</cp:revision>
  <dcterms:created xsi:type="dcterms:W3CDTF">2015-12-13T17:10:04Z</dcterms:created>
  <dcterms:modified xsi:type="dcterms:W3CDTF">2016-02-04T19:38:00Z</dcterms:modified>
</cp:coreProperties>
</file>