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eb0d4331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eb0d4331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eb0d4331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eb0d4331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eb0d4331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eb0d4331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eb0d4331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eb0d4331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eb0d4331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eb0d4331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eb0d4331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eb0d4331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eb0d433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eb0d433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eb0d4331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eb0d4331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eb0d4331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eb0d4331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eb0d4331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eb0d4331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eb0d433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eb0d433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eb0d4331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eb0d4331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eb0d433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eb0d433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eb0d4331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eb0d4331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171700" y="822275"/>
            <a:ext cx="68691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Fourier Transform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33475" y="2700325"/>
            <a:ext cx="6331500" cy="186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Profesor: dr Igor Jovančević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Asistent:  mr Nikola Pižurica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Studnet: Andrej Planić, 12/21, D</a:t>
            </a:r>
            <a:endParaRPr sz="2400"/>
          </a:p>
        </p:txBody>
      </p:sp>
      <p:sp>
        <p:nvSpPr>
          <p:cNvPr id="74" name="Google Shape;74;p13"/>
          <p:cNvSpPr txBox="1"/>
          <p:nvPr/>
        </p:nvSpPr>
        <p:spPr>
          <a:xfrm>
            <a:off x="3270050" y="1642375"/>
            <a:ext cx="5089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Paralelno Programiranje - Seminarski rad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1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75" y="357200"/>
            <a:ext cx="1594875" cy="15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4294967295" type="title"/>
          </p:nvPr>
        </p:nvSpPr>
        <p:spPr>
          <a:xfrm>
            <a:off x="428600" y="730025"/>
            <a:ext cx="783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Vremenska složenost</a:t>
            </a:r>
            <a:endParaRPr sz="2400"/>
          </a:p>
        </p:txBody>
      </p:sp>
      <p:sp>
        <p:nvSpPr>
          <p:cNvPr id="132" name="Google Shape;132;p22"/>
          <p:cNvSpPr txBox="1"/>
          <p:nvPr>
            <p:ph idx="4294967295" type="title"/>
          </p:nvPr>
        </p:nvSpPr>
        <p:spPr>
          <a:xfrm>
            <a:off x="428600" y="1685525"/>
            <a:ext cx="47346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-FFT vs DFT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-Brza Fourierova transformacija (FFT) nastala je kako bi se smanjila vremenska složenost DFT-a, koja iznosi O(N²) i postaje nepraktična za velike nizove. FFT koristi princip „divide and conquer“,  čime se broj operacija smanjuje na O(N log N).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3" name="Google Shape;133;p22" title="Aq09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350" y="1914522"/>
            <a:ext cx="3873650" cy="22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9" name="Google Shape;139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2855550" y="11429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Paralelizacija FTT-a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2855550" y="1709150"/>
            <a:ext cx="34329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Iterativna verzija FFT algoritma zahtjeva manje računanja indeksa.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Bit-reversal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Permutacija ulaza, prve iteracije, završne iteracije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00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/>
        </p:nvSpPr>
        <p:spPr>
          <a:xfrm>
            <a:off x="189350" y="557200"/>
            <a:ext cx="4143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FFT u C++</a:t>
            </a:r>
            <a:endParaRPr b="1" sz="29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Iterativna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metoda 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50" y="942975"/>
            <a:ext cx="62865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3" name="Google Shape;153;p2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2855550" y="8570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Ograničenja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5"/>
          <p:cNvSpPr txBox="1"/>
          <p:nvPr>
            <p:ph idx="4294967295" type="body"/>
          </p:nvPr>
        </p:nvSpPr>
        <p:spPr>
          <a:xfrm>
            <a:off x="2855550" y="118995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Pretpostavka periodičnosti</a:t>
            </a:r>
            <a:endParaRPr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Ograničenja u vremenskoj rezoluciji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Diskretizacija i uzorkovanje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Kompleksnost kod velikih nizova</a:t>
            </a:r>
            <a:br>
              <a:rPr b="1" lang="en" sz="1200">
                <a:latin typeface="Cambria"/>
                <a:ea typeface="Cambria"/>
                <a:cs typeface="Cambria"/>
                <a:sym typeface="Cambria"/>
              </a:rPr>
            </a:br>
            <a:br>
              <a:rPr b="1" lang="en" sz="1200">
                <a:latin typeface="Cambria"/>
                <a:ea typeface="Cambria"/>
                <a:cs typeface="Cambria"/>
                <a:sym typeface="Cambria"/>
              </a:rPr>
            </a:br>
            <a:br>
              <a:rPr b="1" lang="en" sz="1200">
                <a:latin typeface="Cambria"/>
                <a:ea typeface="Cambria"/>
                <a:cs typeface="Cambria"/>
                <a:sym typeface="Cambria"/>
              </a:rPr>
            </a:br>
            <a:endParaRPr b="1" sz="12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Digitalna obrada zvuka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19584" name="adj1"/>
              <a:gd fmla="val 4971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904" name="adj1"/>
              <a:gd fmla="val 5010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1546" name="adj1"/>
              <a:gd fmla="val 4971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Prepoznavanje glasa</a:t>
            </a:r>
            <a:r>
              <a:rPr lang="en" sz="2100"/>
              <a:t> 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Analiza i filtriranje zvuka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Kompresija zvuka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 title="foobar-vi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5425"/>
            <a:ext cx="8839204" cy="241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Digitalna obrada slike i videa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19584" name="adj1"/>
              <a:gd fmla="val 4971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904" name="adj1"/>
              <a:gd fmla="val 5010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1546" name="adj1"/>
              <a:gd fmla="val 4971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Medicinska obrada slike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Kompresija slika i videa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Filtriranje i detekcija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 title="m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023925"/>
            <a:ext cx="80962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Primjena u industriji</a:t>
            </a:r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19584" name="adj1"/>
              <a:gd fmla="val 4971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904" name="adj1"/>
              <a:gd fmla="val 5010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1546" name="adj1"/>
              <a:gd fmla="val 4971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Efikasnost i ušteda resursa 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97" name="Google Shape;197;p3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Praćenje vibracija i predviđanje kvarova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8" name="Google Shape;198;p30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Nadzor industrijskih sistema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Naučna primjena</a:t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19584" name="adj1"/>
              <a:gd fmla="val 49712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904" name="adj1"/>
              <a:gd fmla="val 5010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1546" name="adj1"/>
              <a:gd fmla="val 49712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Fizika i hemija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Astronomija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9" name="Google Shape;209;p31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Seizmologija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712150"/>
            <a:ext cx="7833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Šta je Fourierova transformacija?</a:t>
            </a:r>
            <a:endParaRPr sz="2400"/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Fourierova transformacija predstavlja jedan od najvažnijih matematičkih alata u savremenoj nauci i inženjerstvu. Njena primjena prisutna je u gotovo svim oblastima tehničkih nauka – od obrade signala, slike i zvuka, pa sve do kvantne fizike i biomedicinskog inženjerstva.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4" title="FFT-Time-Frequency-View-5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825" y="2692325"/>
            <a:ext cx="3106226" cy="2174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573375" y="462100"/>
            <a:ext cx="86223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Zaključak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215" name="Google Shape;215;p32"/>
          <p:cNvSpPr txBox="1"/>
          <p:nvPr/>
        </p:nvSpPr>
        <p:spPr>
          <a:xfrm>
            <a:off x="580500" y="1709950"/>
            <a:ext cx="79830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FFT se ističe univerzalnošću i praktičnom efikasnošću, omogućavajući obradu velikih skupova podataka u realnom vremenu i donošenje brzih odluka u industriji, medicini i nauci. Njegov značaj prevazilazi pojedinačne oblasti primene, pokazujući kako matematički koncepti mogu imati ogroman uticaj na svakodnevne tehnologije, industrijske procese i kvalitet ljudskog života.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539475" y="1162375"/>
            <a:ext cx="60651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HVALA NA PAŽNJI!!!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221" name="Google Shape;221;p3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3988" y="25717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73550" y="767775"/>
            <a:ext cx="3396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Osnovni pojmovi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909150" y="1287926"/>
            <a:ext cx="34329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Signal i domeni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Diskretni signali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Fourierov red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Fourierova transformacija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83100" y="712150"/>
            <a:ext cx="8631600" cy="4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TEORIJSKA OSNOVA FFT-A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5"/>
                </a:solidFill>
              </a:rPr>
              <a:t>-</a:t>
            </a:r>
            <a:r>
              <a:rPr lang="en" sz="3400">
                <a:solidFill>
                  <a:schemeClr val="accent5"/>
                </a:solidFill>
              </a:rPr>
              <a:t>Istorijski razvoj</a:t>
            </a:r>
            <a:endParaRPr sz="3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Godine 1965. James Cooley i John Tukey razvili su FFT algoritam koji smanjuje broj operacija na O(N log N), dok su koreni metode prisutni već od 1805. kod Carla Friedricha Gaussa i drugih naučnika.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FFT je postao ključni alat u digitalnoj obradi signala i temelj moderne kompjuterske tehnike.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Diskretna Fourierova </a:t>
            </a:r>
            <a:r>
              <a:rPr lang="en"/>
              <a:t>transformacija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(DFT)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175" y="3780238"/>
            <a:ext cx="51054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88" y="2571738"/>
            <a:ext cx="49053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96574" y="5067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Brza</a:t>
            </a:r>
            <a:r>
              <a:rPr lang="en">
                <a:solidFill>
                  <a:schemeClr val="accent5"/>
                </a:solidFill>
              </a:rPr>
              <a:t> Fourierova </a:t>
            </a:r>
            <a:r>
              <a:rPr lang="en"/>
              <a:t>transformacija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/>
              <a:t>(FFT)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8" name="Google Shape;108;p18" title="etwd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825" y="2293175"/>
            <a:ext cx="4239825" cy="26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573375" y="1060400"/>
            <a:ext cx="86223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Implementcija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14" name="Google Shape;114;p19"/>
          <p:cNvSpPr txBox="1"/>
          <p:nvPr/>
        </p:nvSpPr>
        <p:spPr>
          <a:xfrm>
            <a:off x="573375" y="2486025"/>
            <a:ext cx="49293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divide and conquer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„Leptir“ operacije (Butterfly)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inverzna FFT (IFFT)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813" y="1162050"/>
            <a:ext cx="67341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89325" y="545875"/>
            <a:ext cx="4143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FFT u C++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Rekurzivna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metoda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189325" y="545875"/>
            <a:ext cx="41433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FFT u C++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Inverzna</a:t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369825"/>
            <a:ext cx="6438900" cy="37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