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eb58ad1e1_0_1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eb58ad1e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eb58ad1e1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7eb58ad1e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eb58ad1e1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7eb58ad1e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eb58ad1e1_0_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7eb58ad1e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eb58ad1e1_0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7eb58ad1e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7eb58ad1e1_0_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7eb58ad1e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eb58ad1e1_0_1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7eb58ad1e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2350" y="3196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Fourier Transform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2338" y="11584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Paralelno programiranje - Projekat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312350" y="3536125"/>
            <a:ext cx="4071900" cy="12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Profesor: dr Igor Jovančević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Asistent:  mr Nikola Pižurica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Studnet: Andrej Planić, 12/21, D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3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550" y="26456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580250" y="14558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HVALA NA PAŽNJI!</a:t>
            </a:r>
            <a:endParaRPr/>
          </a:p>
        </p:txBody>
      </p:sp>
      <p:pic>
        <p:nvPicPr>
          <p:cNvPr id="177" name="Google Shape;177;p22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0425" y="2670272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65925" y="8396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Implementacija 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vizualizacija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439350" y="2378900"/>
            <a:ext cx="5366700" cy="23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Programski jezik: C++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Biblioteka SFML (Simple and Fast Multimedia Library)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C++ biblioteke (&lt;complex&gt;, &lt;vector&gt;, &lt;cmath&gt;, &lt;chrono&gt;, &lt;cstdlib&gt;, &lt;iostream&gt;...)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48075" y="3931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FFT Algoritam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348075" y="1709175"/>
            <a:ext cx="5366700" cy="23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Bit-reversal permutacija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Iterativni slojevi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00" y="3365850"/>
            <a:ext cx="4058342" cy="736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5"/>
          <p:cNvGrpSpPr/>
          <p:nvPr/>
        </p:nvGrpSpPr>
        <p:grpSpPr>
          <a:xfrm>
            <a:off x="4966300" y="1219661"/>
            <a:ext cx="3837000" cy="2704200"/>
            <a:chOff x="4939500" y="1219611"/>
            <a:chExt cx="3837000" cy="2704200"/>
          </a:xfrm>
        </p:grpSpPr>
        <p:cxnSp>
          <p:nvCxnSpPr>
            <p:cNvPr id="103" name="Google Shape;103;p15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04" name="Google Shape;104;p15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05" name="Google Shape;105;p15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06" name="Google Shape;106;p15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07" name="Google Shape;107;p15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08" name="Google Shape;108;p15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09" name="Google Shape;109;p15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0" name="Google Shape;110;p15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1" name="Google Shape;111;p15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12" name="Google Shape;112;p15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113" name="Google Shape;113;p15"/>
          <p:cNvSpPr/>
          <p:nvPr/>
        </p:nvSpPr>
        <p:spPr>
          <a:xfrm>
            <a:off x="6988120" y="213316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" name="Google Shape;114;p15"/>
          <p:cNvGrpSpPr/>
          <p:nvPr/>
        </p:nvGrpSpPr>
        <p:grpSpPr>
          <a:xfrm>
            <a:off x="4966334" y="2017096"/>
            <a:ext cx="3825543" cy="1573620"/>
            <a:chOff x="1000000" y="2393988"/>
            <a:chExt cx="4144235" cy="1704713"/>
          </a:xfrm>
        </p:grpSpPr>
        <p:sp>
          <p:nvSpPr>
            <p:cNvPr id="115" name="Google Shape;115;p15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16" name="Google Shape;116;p15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15"/>
          <p:cNvGrpSpPr/>
          <p:nvPr/>
        </p:nvGrpSpPr>
        <p:grpSpPr>
          <a:xfrm>
            <a:off x="4966357" y="1778186"/>
            <a:ext cx="3836911" cy="1503799"/>
            <a:chOff x="1000025" y="2059300"/>
            <a:chExt cx="4156550" cy="1629075"/>
          </a:xfrm>
        </p:grpSpPr>
        <p:sp>
          <p:nvSpPr>
            <p:cNvPr id="125" name="Google Shape;125;p15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26" name="Google Shape;126;p15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950" y="1422800"/>
            <a:ext cx="4041650" cy="229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475" y="1139225"/>
            <a:ext cx="4109450" cy="28650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348075" y="3931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Inverzna FFT-a</a:t>
            </a:r>
            <a:endParaRPr/>
          </a:p>
        </p:txBody>
      </p:sp>
      <p:pic>
        <p:nvPicPr>
          <p:cNvPr id="145" name="Google Shape;1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25" y="1509372"/>
            <a:ext cx="630555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357025" y="89322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Ucitavanje audio fajla</a:t>
            </a:r>
            <a:endParaRPr/>
          </a:p>
        </p:txBody>
      </p:sp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200" y="1830247"/>
            <a:ext cx="5642470" cy="3106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348075" y="393172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Vizualizacija</a:t>
            </a:r>
            <a:endParaRPr/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6877"/>
            <a:ext cx="9143999" cy="1662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13" y="3219200"/>
            <a:ext cx="9097577" cy="16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348075" y="42889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Paralelizacija FFT</a:t>
            </a: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825" y="1330797"/>
            <a:ext cx="5340346" cy="3571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129225" y="615325"/>
            <a:ext cx="41385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Sekvencionalno vs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Paralelno</a:t>
            </a:r>
            <a:endParaRPr/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4839825" y="150950"/>
            <a:ext cx="4045200" cy="40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</a:rPr>
              <a:t>Na primjer, niz od 1.048.576 uzoraka (2^20) može se obraditi za svega nekoliko sekundi, dok serijski FFT traje znatno duže.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296475" y="2571750"/>
            <a:ext cx="38040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Eksperimenti pokazuju da paralelizacija po blokovima značajno smanjuje vrijeme izvršavanja FFT-a na višejezgarnim sistemima.</a:t>
            </a: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