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 snapToGrid="0">
      <p:cViewPr>
        <p:scale>
          <a:sx n="22" d="100"/>
          <a:sy n="22" d="100"/>
        </p:scale>
        <p:origin x="1766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AF9F-435C-4020-A13E-E214496007B0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5C3E-06EF-4DBE-9914-4827AB5475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985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AF9F-435C-4020-A13E-E214496007B0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5C3E-06EF-4DBE-9914-4827AB5475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4880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AF9F-435C-4020-A13E-E214496007B0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5C3E-06EF-4DBE-9914-4827AB5475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425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AF9F-435C-4020-A13E-E214496007B0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5C3E-06EF-4DBE-9914-4827AB5475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615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AF9F-435C-4020-A13E-E214496007B0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5C3E-06EF-4DBE-9914-4827AB5475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662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AF9F-435C-4020-A13E-E214496007B0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5C3E-06EF-4DBE-9914-4827AB5475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262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AF9F-435C-4020-A13E-E214496007B0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5C3E-06EF-4DBE-9914-4827AB5475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670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AF9F-435C-4020-A13E-E214496007B0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5C3E-06EF-4DBE-9914-4827AB5475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928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AF9F-435C-4020-A13E-E214496007B0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5C3E-06EF-4DBE-9914-4827AB5475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86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AF9F-435C-4020-A13E-E214496007B0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5C3E-06EF-4DBE-9914-4827AB5475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749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AF9F-435C-4020-A13E-E214496007B0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5C3E-06EF-4DBE-9914-4827AB5475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8928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9AF9F-435C-4020-A13E-E214496007B0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F5C3E-06EF-4DBE-9914-4827AB5475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201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0690D785-2F90-54F5-70A5-C14AD6BB7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40119" y="0"/>
            <a:ext cx="38015332" cy="21383624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AA2DFB77-B1B1-6087-45CE-3DD189F72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836769" y="2074986"/>
            <a:ext cx="30275212" cy="3552092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3800" b="1" dirty="0">
                <a:solidFill>
                  <a:schemeClr val="bg1"/>
                </a:solidFill>
                <a:effectLst>
                  <a:glow rad="76200">
                    <a:srgbClr val="00B0F0">
                      <a:alpha val="61000"/>
                    </a:srgbClr>
                  </a:glow>
                  <a:outerShdw blurRad="203200" dist="38100" dir="13500000" algn="br" rotWithShape="0">
                    <a:srgbClr val="00B0F0">
                      <a:alpha val="42000"/>
                    </a:srgbClr>
                  </a:outerShdw>
                </a:effectLst>
              </a:rPr>
              <a:t>Artificial intelligence</a:t>
            </a:r>
            <a:br>
              <a:rPr lang="en-US" sz="13800" b="1" dirty="0">
                <a:solidFill>
                  <a:schemeClr val="bg1"/>
                </a:solidFill>
                <a:effectLst>
                  <a:glow rad="76200">
                    <a:srgbClr val="00B0F0">
                      <a:alpha val="61000"/>
                    </a:srgbClr>
                  </a:glow>
                  <a:outerShdw blurRad="203200" dist="38100" dir="13500000" algn="br" rotWithShape="0">
                    <a:srgbClr val="00B0F0">
                      <a:alpha val="42000"/>
                    </a:srgbClr>
                  </a:outerShdw>
                </a:effectLst>
              </a:rPr>
            </a:br>
            <a:r>
              <a:rPr lang="en-US" sz="13800" b="1" dirty="0">
                <a:solidFill>
                  <a:schemeClr val="bg1"/>
                </a:solidFill>
                <a:effectLst>
                  <a:glow rad="76200">
                    <a:srgbClr val="00B0F0">
                      <a:alpha val="61000"/>
                    </a:srgbClr>
                  </a:glow>
                  <a:outerShdw blurRad="203200" dist="38100" dir="13500000" algn="br" rotWithShape="0">
                    <a:srgbClr val="00B0F0">
                      <a:alpha val="42000"/>
                    </a:srgbClr>
                  </a:outerShdw>
                </a:effectLst>
              </a:rPr>
              <a:t> in games</a:t>
            </a:r>
            <a:endParaRPr lang="sk-SK" sz="13800" b="1" dirty="0">
              <a:solidFill>
                <a:schemeClr val="bg1"/>
              </a:solidFill>
              <a:effectLst>
                <a:glow rad="76200">
                  <a:srgbClr val="00B0F0">
                    <a:alpha val="61000"/>
                  </a:srgbClr>
                </a:glow>
                <a:outerShdw blurRad="203200" dist="38100" dir="13500000" algn="br" rotWithShape="0">
                  <a:srgbClr val="00B0F0">
                    <a:alpha val="42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6217321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6</Words>
  <Application>Microsoft Office PowerPoint</Application>
  <PresentationFormat>Vlastná</PresentationFormat>
  <Paragraphs>1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Motív Office</vt:lpstr>
      <vt:lpstr>Artificial intelligence  in games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 in games</dc:title>
  <dc:creator>Andrej</dc:creator>
  <cp:lastModifiedBy>Andrej</cp:lastModifiedBy>
  <cp:revision>1</cp:revision>
  <dcterms:created xsi:type="dcterms:W3CDTF">2022-11-08T17:47:07Z</dcterms:created>
  <dcterms:modified xsi:type="dcterms:W3CDTF">2022-11-08T17:58:52Z</dcterms:modified>
</cp:coreProperties>
</file>