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2"/>
  </p:notesMasterIdLst>
  <p:sldIdLst>
    <p:sldId id="1864" r:id="rId5"/>
    <p:sldId id="1845" r:id="rId6"/>
    <p:sldId id="1868" r:id="rId7"/>
    <p:sldId id="1846" r:id="rId8"/>
    <p:sldId id="1848" r:id="rId9"/>
    <p:sldId id="1858" r:id="rId10"/>
    <p:sldId id="1859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3"/>
  </p:normalViewPr>
  <p:slideViewPr>
    <p:cSldViewPr snapToGrid="0">
      <p:cViewPr>
        <p:scale>
          <a:sx n="150" d="100"/>
          <a:sy n="150" d="100"/>
        </p:scale>
        <p:origin x="2778" y="46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pPr algn="r"/>
            <a:r>
              <a:rPr lang="en-US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Codenames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Online</a:t>
            </a:r>
            <a:endParaRPr lang="en-US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757467"/>
            <a:ext cx="9141397" cy="615553"/>
          </a:xfrm>
        </p:spPr>
        <p:txBody>
          <a:bodyPr/>
          <a:lstStyle/>
          <a:p>
            <a:r>
              <a:rPr lang="sr-Latn-RS" dirty="0" smtClean="0"/>
              <a:t>Upoznajte tim!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00" y="2330450"/>
            <a:ext cx="5334000" cy="3276600"/>
          </a:xfrm>
        </p:spPr>
        <p:txBody>
          <a:bodyPr/>
          <a:lstStyle/>
          <a:p>
            <a:r>
              <a:rPr lang="sr-Latn-RS" dirty="0" smtClean="0"/>
              <a:t>Đorđe Vuković 2021</a:t>
            </a:r>
            <a:r>
              <a:rPr lang="en-US" dirty="0" smtClean="0"/>
              <a:t>/0327 </a:t>
            </a:r>
            <a:r>
              <a:rPr lang="en-DE" b="0" dirty="0" smtClean="0"/>
              <a:t>–</a:t>
            </a:r>
            <a:r>
              <a:rPr lang="en-US" b="0" dirty="0" smtClean="0"/>
              <a:t> Team Leader</a:t>
            </a:r>
            <a:endParaRPr lang="en-US" dirty="0" smtClean="0"/>
          </a:p>
          <a:p>
            <a:r>
              <a:rPr lang="en-US" dirty="0" smtClean="0"/>
              <a:t>Andrej </a:t>
            </a:r>
            <a:r>
              <a:rPr lang="sr-Latn-RS" dirty="0" smtClean="0"/>
              <a:t>Šolaja 2021</a:t>
            </a:r>
            <a:r>
              <a:rPr lang="en-US" dirty="0" smtClean="0"/>
              <a:t>/0344</a:t>
            </a:r>
          </a:p>
          <a:p>
            <a:r>
              <a:rPr lang="en-US" dirty="0" err="1" smtClean="0"/>
              <a:t>Teodor</a:t>
            </a:r>
            <a:r>
              <a:rPr lang="en-US" dirty="0" smtClean="0"/>
              <a:t> </a:t>
            </a:r>
            <a:r>
              <a:rPr lang="sr-Latn-RS" dirty="0" smtClean="0"/>
              <a:t>Đelić 2021</a:t>
            </a:r>
            <a:r>
              <a:rPr lang="en-US" dirty="0" smtClean="0"/>
              <a:t>/0254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50" y="778801"/>
            <a:ext cx="3968730" cy="46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4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574800"/>
            <a:ext cx="6477000" cy="3276600"/>
          </a:xfrm>
        </p:spPr>
        <p:txBody>
          <a:bodyPr/>
          <a:lstStyle/>
          <a:p>
            <a:r>
              <a:rPr lang="sr-Latn-RS" altLang="en-US" dirty="0" smtClean="0"/>
              <a:t>Šta je Codenames Online?</a:t>
            </a:r>
            <a:endParaRPr lang="en-US" altLang="en-US" dirty="0"/>
          </a:p>
          <a:p>
            <a:pPr lvl="1"/>
            <a:r>
              <a:rPr lang="sr-Latn-RS" dirty="0" smtClean="0"/>
              <a:t>Adaptacija društvene igre</a:t>
            </a:r>
            <a:endParaRPr lang="en-US" dirty="0"/>
          </a:p>
          <a:p>
            <a:pPr lvl="1"/>
            <a:r>
              <a:rPr lang="sr-Latn-RS" dirty="0" smtClean="0"/>
              <a:t>Django aplikacija za igranje Codenames igre online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7" b="99675" l="5142" r="95124">
                        <a14:foregroundMark x1="53812" y1="8992" x2="53812" y2="8992"/>
                        <a14:foregroundMark x1="53369" y1="6501" x2="53369" y2="6501"/>
                        <a14:foregroundMark x1="59220" y1="11376" x2="60284" y2="6067"/>
                        <a14:foregroundMark x1="46631" y1="13001" x2="46188" y2="7042"/>
                        <a14:foregroundMark x1="43351" y1="15385" x2="37943" y2="13326"/>
                        <a14:foregroundMark x1="27305" y1="6067" x2="26773" y2="14301"/>
                        <a14:foregroundMark x1="66667" y1="3684" x2="66667" y2="14518"/>
                        <a14:foregroundMark x1="36525" y1="62405" x2="35018" y2="52004"/>
                        <a14:foregroundMark x1="38830" y1="38353" x2="38830" y2="36945"/>
                        <a14:foregroundMark x1="32890" y1="42037" x2="36791" y2="37270"/>
                        <a14:foregroundMark x1="31383" y1="56013" x2="31649" y2="46154"/>
                        <a14:foregroundMark x1="25798" y1="94150" x2="20833" y2="85157"/>
                        <a14:foregroundMark x1="32447" y1="90791" x2="38209" y2="90791"/>
                        <a14:foregroundMark x1="62057" y1="91116" x2="62766" y2="86674"/>
                        <a14:foregroundMark x1="76241" y1="89166" x2="80408" y2="90683"/>
                        <a14:foregroundMark x1="64539" y1="41062" x2="62943" y2="32394"/>
                        <a14:foregroundMark x1="70479" y1="51029" x2="70124" y2="42579"/>
                        <a14:foregroundMark x1="72429" y1="46804" x2="69858" y2="42254"/>
                        <a14:foregroundMark x1="73050" y1="44745" x2="70745" y2="41170"/>
                        <a14:backgroundMark x1="34397" y1="89166" x2="34663" y2="891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97" y="2936875"/>
            <a:ext cx="467550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sr-Latn-RS" dirty="0" smtClean="0"/>
              <a:t>Faze projekta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pPr lvl="0"/>
            <a:r>
              <a:rPr lang="sr-Latn-RS" altLang="en-US" noProof="0" dirty="0" smtClean="0"/>
              <a:t>Tabela prikazuje odgovornosti članova tima kroz svih 7 faza projekta.</a:t>
            </a:r>
            <a:endParaRPr lang="en-US" altLang="en-US" noProof="0" dirty="0"/>
          </a:p>
          <a:p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280061277"/>
              </p:ext>
            </p:extLst>
          </p:nvPr>
        </p:nvGraphicFramePr>
        <p:xfrm>
          <a:off x="762000" y="1944689"/>
          <a:ext cx="10668000" cy="4053840"/>
        </p:xfrm>
        <a:graphic>
          <a:graphicData uri="http://schemas.openxmlformats.org/drawingml/2006/table">
            <a:tbl>
              <a:tblPr firstRow="1"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4279414"/>
                    </a:ext>
                  </a:extLst>
                </a:gridCol>
              </a:tblGrid>
              <a:tr h="481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Projektni zadatak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SSU i Prototip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Formal Review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Modelovanje baze podataka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Implementacija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Modelovanje veb aplikacije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Testiranje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Djordje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Inicijalna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verzija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odr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žavanja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Djordje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Admin, profil i kreiranje setova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Djordje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Zapisničar, Inspektor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Djordje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Relaciona baza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Djordje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Admin, profil i kreiranje setova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Djordje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Dijagram klasa, Sekvenca menjanja seta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Djordje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Funkcije igrice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1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Teodor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Inicijalna verzija i održavanje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Teodor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Registracija, autentikacija, odabir timova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Teodor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Moderator, Inspektor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Teodor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Nerelaciona baza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Teodor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Registracija, autentikacija, odabir timova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Teodor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Sekvenca odabira uloge u igri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Teodor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Admin, profil i kreiranje seta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Andrej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Inicijalna verzija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Andrej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Pogađanje pojma, zadavanje asocijacije, re-roll reči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Andrej -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Inspektor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Andrej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Nerelaciona i Relaciona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Andrej -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Pogađanje pojma, zadavanje asocijacije, re-roll reči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Andrej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Sekvenca zadavanja asocijacije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Andrej </a:t>
                      </a:r>
                      <a:r>
                        <a:rPr kumimoji="0" lang="en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Home, registracija i prijava korisnika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067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732067"/>
            <a:ext cx="9141397" cy="615553"/>
          </a:xfrm>
        </p:spPr>
        <p:txBody>
          <a:bodyPr/>
          <a:lstStyle/>
          <a:p>
            <a:r>
              <a:rPr lang="sr-Latn-RS" dirty="0" smtClean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sr-Latn-RS" dirty="0" smtClean="0"/>
              <a:t>Pitanja</a:t>
            </a:r>
            <a:r>
              <a:rPr lang="sr-Latn-R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D97AF3-310A-4DBA-AAE4-E94EC92F74FE}">
  <ds:schemaRefs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230e9df3-be65-4c73-a93b-d1236ebd677e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Widescreen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Segoe UI</vt:lpstr>
      <vt:lpstr>Office Theme</vt:lpstr>
      <vt:lpstr>Codenames Online</vt:lpstr>
      <vt:lpstr>Upoznajte tim!</vt:lpstr>
      <vt:lpstr>PowerPoint Presentation</vt:lpstr>
      <vt:lpstr>Uvod</vt:lpstr>
      <vt:lpstr>Faze projekta</vt:lpstr>
      <vt:lpstr>Hvala na pažnji</vt:lpstr>
      <vt:lpstr>Pitanja?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2024-06-12T09:36:13Z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