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1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09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26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49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27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78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50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43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9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6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57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09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0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6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43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2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0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26D390-8388-4A1D-B5E3-7C8BE3F20E4C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8901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nfusion-matrix-machine-learning/" TargetMode="External"/><Relationship Id="rId2" Type="http://schemas.openxmlformats.org/officeDocument/2006/relationships/hyperlink" Target="https://www.servier.sk/content/cukrovka-diab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ctivation-functions-neural-networks/" TargetMode="External"/><Relationship Id="rId5" Type="http://schemas.openxmlformats.org/officeDocument/2006/relationships/hyperlink" Target="https://towardsdatascience.com/adam-latest-trends-in-deep-learning-optimization-6be9a291375c" TargetMode="External"/><Relationship Id="rId4" Type="http://schemas.openxmlformats.org/officeDocument/2006/relationships/hyperlink" Target="https://keras.io/models/about-keras-mod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28691" y="237744"/>
            <a:ext cx="9314925" cy="3762397"/>
          </a:xfrm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Predikcia cukrovky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4835" y="5609484"/>
            <a:ext cx="2868405" cy="86142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Andrej Treciak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9061704" y="5609484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NEURÓNOVÉ SIETE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28691" y="237744"/>
            <a:ext cx="9314925" cy="3762397"/>
          </a:xfrm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Cukrovka (diabetes mellitus) je chronické, doposiaľ nevyliečiteľné ochorenie, ktorého výskyt celosvetovo  ale aj v Slovenskej republike neustále narastá.  Dnes hovoríme o  cukrovke ako o epidémii tretieho tisícročia. V súčasnosti  sa  počet diabetikov vo svete odhaduje na  140 miliónov a podľa prognostických štúdií sa ich počet o 25 rokov zvýši na 300 miliónov.</a:t>
            </a:r>
          </a:p>
        </p:txBody>
      </p:sp>
    </p:spTree>
    <p:extLst>
      <p:ext uri="{BB962C8B-B14F-4D97-AF65-F5344CB8AC3E}">
        <p14:creationId xmlns:p14="http://schemas.microsoft.com/office/powerpoint/2010/main" val="14753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Reprezentácia dát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mojom projekte dáta predstavujú lekárske záznamy o pacientoch a či majú alebo nemajú nábeh na cukrovku v rámci 5 rokov.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1" y="3390519"/>
            <a:ext cx="11820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Neurónová sieť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vysokoúrovňové API neurónových sietí, napísané v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Pythone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schopné bežať na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CNTK alebo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Bol vyvinutý so zameraním na umožnenie rýchleho experimentovania. Schopnosť prejsť od myšlienky k výsledku s čo najmenším oneskorením je kľúčom k dobrému výskumu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 použil na predikciu cukrovky u pacientov a či majú alebo nemajú nábeh na cukrovku. Podarilo sa mi pritom dosiahnuť približne 78 % úspešnosť.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Neurónová sieť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0" y="1490472"/>
            <a:ext cx="10270846" cy="4526279"/>
          </a:xfrm>
        </p:spPr>
      </p:pic>
    </p:spTree>
    <p:extLst>
      <p:ext uri="{BB962C8B-B14F-4D97-AF65-F5344CB8AC3E}">
        <p14:creationId xmlns:p14="http://schemas.microsoft.com/office/powerpoint/2010/main" val="926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Trénovacie dáta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7" y="1152983"/>
            <a:ext cx="8772525" cy="3028950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7" y="4298442"/>
            <a:ext cx="8772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705" y="397854"/>
            <a:ext cx="3066353" cy="1400530"/>
          </a:xfrm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Grafy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97416"/>
            <a:ext cx="7388352" cy="6618028"/>
          </a:xfrm>
        </p:spPr>
      </p:pic>
    </p:spTree>
    <p:extLst>
      <p:ext uri="{BB962C8B-B14F-4D97-AF65-F5344CB8AC3E}">
        <p14:creationId xmlns:p14="http://schemas.microsoft.com/office/powerpoint/2010/main" val="1665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705" y="397854"/>
            <a:ext cx="3066353" cy="1400530"/>
          </a:xfrm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Grafy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8" y="1143000"/>
            <a:ext cx="8999193" cy="5388864"/>
          </a:xfrm>
        </p:spPr>
      </p:pic>
    </p:spTree>
    <p:extLst>
      <p:ext uri="{BB962C8B-B14F-4D97-AF65-F5344CB8AC3E}">
        <p14:creationId xmlns:p14="http://schemas.microsoft.com/office/powerpoint/2010/main" val="12616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Použité zdroje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www.servier.sk/content/cukrovka-diabetes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https://machinelearningmastery.com/confusion-matrix-machine-learning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https://keras.io/models/about-keras-models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towardsdatascience.com/adam-latest-trends-in-deep-learning-optimization-6be9a291375c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https://www.geeksforgeeks.org/activation-functions-neural-networks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193</Words>
  <Application>Microsoft Office PowerPoint</Application>
  <PresentationFormat>Širokouhlá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Ión</vt:lpstr>
      <vt:lpstr>Predikcia cukrovky</vt:lpstr>
      <vt:lpstr>Úvod</vt:lpstr>
      <vt:lpstr>Reprezentácia dát</vt:lpstr>
      <vt:lpstr>Neurónová sieť</vt:lpstr>
      <vt:lpstr>Neurónová sieť</vt:lpstr>
      <vt:lpstr>Trénovacie dáta</vt:lpstr>
      <vt:lpstr>Grafy</vt:lpstr>
      <vt:lpstr>Grafy</vt:lpstr>
      <vt:lpstr>Použité zdroje</vt:lpstr>
      <vt:lpstr>Ďakujem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Andrej Treciak</dc:creator>
  <cp:lastModifiedBy>Andrej Treciak</cp:lastModifiedBy>
  <cp:revision>12</cp:revision>
  <dcterms:created xsi:type="dcterms:W3CDTF">2019-05-11T18:07:04Z</dcterms:created>
  <dcterms:modified xsi:type="dcterms:W3CDTF">2019-05-11T21:04:13Z</dcterms:modified>
</cp:coreProperties>
</file>