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B52237-F211-D07F-105F-4A890993E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24DC0D2-E058-99CE-C0CC-BA98262E3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4AEFD2F-B6C8-6162-D643-9CADE37D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53C-F0E0-4FCD-A668-B98A72880D43}" type="datetimeFigureOut">
              <a:rPr lang="hr-HR" smtClean="0"/>
              <a:t>24.6.2022.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6988610-25AC-7A95-B100-CD625870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1216274-CFCA-C996-2C45-1C73E78E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9BAF-0BD9-4687-ACF8-E997A8C788B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821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D08CF1-CA0A-D3EE-1AF8-0B149F59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7CA1A3E3-F3C5-7AE7-172D-1FD220B33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E59DE21-7565-51BD-0986-45F6833F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53C-F0E0-4FCD-A668-B98A72880D43}" type="datetimeFigureOut">
              <a:rPr lang="hr-HR" smtClean="0"/>
              <a:t>24.6.2022.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467734E-703D-F6CB-1158-D62AEF9F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19B1F72-A850-19A6-0B9E-36A6B6C2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9BAF-0BD9-4687-ACF8-E997A8C788B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792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9FDBC558-1DA6-BCB9-6415-2DCB68B2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12DBF9F-F733-5C9A-BF76-87045A255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1D83D7D-A5F8-8C88-2902-999F5A38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53C-F0E0-4FCD-A668-B98A72880D43}" type="datetimeFigureOut">
              <a:rPr lang="hr-HR" smtClean="0"/>
              <a:t>24.6.2022.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86EF9D9-46BD-2EFF-F612-D3AB4D0A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331CAFA-B45B-7E64-695E-A6363A67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9BAF-0BD9-4687-ACF8-E997A8C788B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875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1C060E-7520-D44A-5523-064FF4F4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F8152F6-34B9-0DDB-DD9B-89593133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727537B-7D92-F3B7-9C1E-11D8FC4C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53C-F0E0-4FCD-A668-B98A72880D43}" type="datetimeFigureOut">
              <a:rPr lang="hr-HR" smtClean="0"/>
              <a:t>24.6.2022.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76A11C1-9F7C-A374-B1DD-129BB920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C684649-D5CF-6B89-039D-06B498B4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9BAF-0BD9-4687-ACF8-E997A8C788B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466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12F4BF-409F-4C06-1F89-52F07D43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573D561-A1EF-F622-D085-15D6798B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24700CE-1337-63A5-D592-9BB6907A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53C-F0E0-4FCD-A668-B98A72880D43}" type="datetimeFigureOut">
              <a:rPr lang="hr-HR" smtClean="0"/>
              <a:t>24.6.2022.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A579BE8-4FFB-1828-58E1-4061D36C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C680CBF-5E8E-9396-BEBE-54493DE4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9BAF-0BD9-4687-ACF8-E997A8C788B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254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31D904-7DCD-5068-52CF-97E8143D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19AB5E6-9482-EB52-65D4-C9CBD0683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DC92E63-7B3A-E3A2-B40F-1E002940E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2A219A3-BE1B-5377-E69D-070022A0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53C-F0E0-4FCD-A668-B98A72880D43}" type="datetimeFigureOut">
              <a:rPr lang="hr-HR" smtClean="0"/>
              <a:t>24.6.2022.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A6150B0-95A2-4383-795B-291AA0BA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22490B9-0EB3-33E1-B882-CCED287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9BAF-0BD9-4687-ACF8-E997A8C788B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934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6D58FC-2749-ED53-336F-0C108EC2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8BBAC7B-0BF9-3A11-D2DD-D9ACA8A8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490800B7-689B-EF7A-857B-6DF6B0F8D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54AC46F2-AA1F-AD05-EAAC-29CDE94FB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4BAFA575-1C7A-F05C-C6D9-74DA28DE0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4CC5BDC-4C0D-81E2-C074-09AA9CF3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53C-F0E0-4FCD-A668-B98A72880D43}" type="datetimeFigureOut">
              <a:rPr lang="hr-HR" smtClean="0"/>
              <a:t>24.6.2022.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C12C3E91-AA98-585C-3472-695A4AB6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C61C2DB-2AC4-BE2F-3A21-AC77C9F0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9BAF-0BD9-4687-ACF8-E997A8C788B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699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28750D-EA3E-522D-0690-46A7AE72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8EC372D0-0933-594F-5497-7685B334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53C-F0E0-4FCD-A668-B98A72880D43}" type="datetimeFigureOut">
              <a:rPr lang="hr-HR" smtClean="0"/>
              <a:t>24.6.2022.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2FF125C9-0B91-993C-830B-3541A384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4E39EB7-1806-61E3-5293-16039C5C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9BAF-0BD9-4687-ACF8-E997A8C788B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229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25EEEA51-10BD-0D1A-5F3F-66E882CA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53C-F0E0-4FCD-A668-B98A72880D43}" type="datetimeFigureOut">
              <a:rPr lang="hr-HR" smtClean="0"/>
              <a:t>24.6.2022.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4BC1F616-1B82-BDDE-CEB7-598F4CF5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A071677-7C44-4521-1736-CBD14185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9BAF-0BD9-4687-ACF8-E997A8C788B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81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8FD433-CD6C-AE43-3CC8-5F0AEEF7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8FFD4AB-D981-77D9-3CD2-848BA3CB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13A780F0-8E62-752B-0E15-3296D41A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CB5D747-B2C6-403A-D81B-15E73B5E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53C-F0E0-4FCD-A668-B98A72880D43}" type="datetimeFigureOut">
              <a:rPr lang="hr-HR" smtClean="0"/>
              <a:t>24.6.2022.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E07488E-4897-B9AE-7D2B-4553947A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12FBF53-32F2-73FB-7386-08420C3C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9BAF-0BD9-4687-ACF8-E997A8C788B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127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99D5B0-9ED2-CE85-9D93-7F770690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323ECD9-661E-77A5-3AB4-C7E464C09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60992B18-FA6F-0619-99FD-838222717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FFAC562-A702-E281-20AC-091CB9BB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53C-F0E0-4FCD-A668-B98A72880D43}" type="datetimeFigureOut">
              <a:rPr lang="hr-HR" smtClean="0"/>
              <a:t>24.6.2022.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FCD876F-419F-3E22-DCAF-4DD9D6D1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1F447A4-8323-22FC-42FE-E0F8306F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9BAF-0BD9-4687-ACF8-E997A8C788B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064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433A8146-AECE-39CD-BAE9-CC503496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501E203-81BD-CD28-A8C9-41CEF29F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1BC2836-8B62-3906-B638-DBDF7A050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753C-F0E0-4FCD-A668-B98A72880D43}" type="datetimeFigureOut">
              <a:rPr lang="hr-HR" smtClean="0"/>
              <a:t>24.6.2022.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AA24081-9EF0-86E7-7F57-58B8BA5C2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334C9DB-F285-C026-D04C-8A82080F4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B9BAF-0BD9-4687-ACF8-E997A8C788B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119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3" descr="Slika na kojoj se prikazuje beskralješnjak, člankonožac&#10;&#10;Opis je automatski generiran">
            <a:extLst>
              <a:ext uri="{FF2B5EF4-FFF2-40B4-BE49-F238E27FC236}">
                <a16:creationId xmlns:a16="http://schemas.microsoft.com/office/drawing/2014/main" id="{3019B30F-DB7F-D0C3-ECCE-7A67FC713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9" r="9090" b="272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A5322A3-8E4C-66BB-71F1-EF0376CF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r-HR" sz="4800" dirty="0"/>
              <a:t>Klasifikacija spola na temelju otiska prsta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863622C-0004-D843-BD68-DC0F52047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655995" cy="1208141"/>
          </a:xfrm>
        </p:spPr>
        <p:txBody>
          <a:bodyPr>
            <a:normAutofit/>
          </a:bodyPr>
          <a:lstStyle/>
          <a:p>
            <a:pPr algn="l"/>
            <a:r>
              <a:rPr lang="hr-HR" sz="2000" dirty="0"/>
              <a:t>Raspoznavanje uzoraka i strojno učenje</a:t>
            </a:r>
          </a:p>
          <a:p>
            <a:pPr algn="l"/>
            <a:endParaRPr lang="hr-HR" sz="2000" dirty="0"/>
          </a:p>
          <a:p>
            <a:pPr algn="l"/>
            <a:r>
              <a:rPr lang="hr-HR" sz="2000" dirty="0"/>
              <a:t>Andreja Gojić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793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42EF051-E350-143E-CDD9-74904D8A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hr-HR" dirty="0"/>
              <a:t>Web aplikacija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Rezervirano mjesto sadržaja 5" descr="Slika na kojoj se prikazuje tekst, snimka zaslona, monitor, zaslon&#10;&#10;Opis je automatski generiran">
            <a:extLst>
              <a:ext uri="{FF2B5EF4-FFF2-40B4-BE49-F238E27FC236}">
                <a16:creationId xmlns:a16="http://schemas.microsoft.com/office/drawing/2014/main" id="{2983B2AB-F2BD-33E2-830F-DE101FFA1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r="25024"/>
          <a:stretch/>
        </p:blipFill>
        <p:spPr>
          <a:xfrm>
            <a:off x="4590952" y="95250"/>
            <a:ext cx="6790350" cy="6301667"/>
          </a:xfrm>
        </p:spPr>
      </p:pic>
    </p:spTree>
    <p:extLst>
      <p:ext uri="{BB962C8B-B14F-4D97-AF65-F5344CB8AC3E}">
        <p14:creationId xmlns:p14="http://schemas.microsoft.com/office/powerpoint/2010/main" val="63200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9BA8BA2-BB9C-6DBB-5A93-A5A08D0C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hr-HR" dirty="0"/>
              <a:t>Web aplikacija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4E0F3B9-6E1D-2366-0B3F-3DDD7C2F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hr-HR" sz="1700"/>
          </a:p>
        </p:txBody>
      </p:sp>
      <p:pic>
        <p:nvPicPr>
          <p:cNvPr id="10" name="Rezervirano mjesto sadržaja 5">
            <a:extLst>
              <a:ext uri="{FF2B5EF4-FFF2-40B4-BE49-F238E27FC236}">
                <a16:creationId xmlns:a16="http://schemas.microsoft.com/office/drawing/2014/main" id="{6E0BEEC9-845A-7400-29EF-D2282CEB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7" r="24767"/>
          <a:stretch/>
        </p:blipFill>
        <p:spPr>
          <a:xfrm>
            <a:off x="4590952" y="95250"/>
            <a:ext cx="6790350" cy="63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1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AC51F61-9BC5-C6D1-6718-83E04823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 </a:t>
            </a:r>
            <a:r>
              <a:rPr lang="hr-HR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 pažnji!</a:t>
            </a:r>
            <a:endParaRPr lang="en-US" sz="8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45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zervirano mjesto sadržaja 4" descr="Slika na kojoj se prikazuje beskralješnjak, člankonožac&#10;&#10;Opis je automatski generiran">
            <a:extLst>
              <a:ext uri="{FF2B5EF4-FFF2-40B4-BE49-F238E27FC236}">
                <a16:creationId xmlns:a16="http://schemas.microsoft.com/office/drawing/2014/main" id="{D2E3376E-9A49-2B80-7C0A-837AF894A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9" r="9090" b="272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66957DD-2E38-6EC6-B0C4-F9C8D784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6067806" cy="1124712"/>
          </a:xfrm>
        </p:spPr>
        <p:txBody>
          <a:bodyPr anchor="b">
            <a:noAutofit/>
          </a:bodyPr>
          <a:lstStyle/>
          <a:p>
            <a:r>
              <a:rPr lang="hr-HR" sz="4800" dirty="0"/>
              <a:t>Cilj projektnog zadatka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37F86F4-6DB0-5669-7AB7-EC0AE84D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058156" cy="3207258"/>
          </a:xfrm>
        </p:spPr>
        <p:txBody>
          <a:bodyPr anchor="t">
            <a:noAutofit/>
          </a:bodyPr>
          <a:lstStyle/>
          <a:p>
            <a:r>
              <a:rPr lang="hr-HR" sz="3200" dirty="0"/>
              <a:t>Teorijski opisati neuronske mreže</a:t>
            </a:r>
          </a:p>
          <a:p>
            <a:r>
              <a:rPr lang="hr-HR" sz="3200" dirty="0"/>
              <a:t>Objasniti korištene postupke strojnog učenja</a:t>
            </a:r>
          </a:p>
          <a:p>
            <a:r>
              <a:rPr lang="hr-HR" sz="3200" dirty="0"/>
              <a:t>Opisati korišteni skup podataka</a:t>
            </a:r>
          </a:p>
          <a:p>
            <a:r>
              <a:rPr lang="hr-HR" sz="3200" dirty="0"/>
              <a:t>Opisa ti dobivene rezultate</a:t>
            </a:r>
          </a:p>
        </p:txBody>
      </p:sp>
    </p:spTree>
    <p:extLst>
      <p:ext uri="{BB962C8B-B14F-4D97-AF65-F5344CB8AC3E}">
        <p14:creationId xmlns:p14="http://schemas.microsoft.com/office/powerpoint/2010/main" val="284061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A9F78FE-22EB-5011-8018-83210ADF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4257286" cy="1106424"/>
          </a:xfrm>
        </p:spPr>
        <p:txBody>
          <a:bodyPr>
            <a:noAutofit/>
          </a:bodyPr>
          <a:lstStyle/>
          <a:p>
            <a:r>
              <a:rPr lang="hr-HR" dirty="0"/>
              <a:t>Umjetne neuronske mreže</a:t>
            </a:r>
          </a:p>
        </p:txBody>
      </p:sp>
      <p:sp>
        <p:nvSpPr>
          <p:cNvPr id="13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58FE2D3-E671-5A18-FB3A-91F503B4B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endParaRPr lang="hr-HR" sz="17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EDADA58-115A-EAD1-5005-512D0830A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" r="1" b="1"/>
          <a:stretch/>
        </p:blipFill>
        <p:spPr bwMode="auto">
          <a:xfrm>
            <a:off x="5125212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20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AB523D7-FF00-7F0E-CFBC-997570D8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4383896" cy="1106424"/>
          </a:xfrm>
        </p:spPr>
        <p:txBody>
          <a:bodyPr>
            <a:noAutofit/>
          </a:bodyPr>
          <a:lstStyle/>
          <a:p>
            <a:r>
              <a:rPr lang="hr-HR" dirty="0"/>
              <a:t>Umjetne neuronske mreže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D611098-DC7C-40EF-7F97-2E3E1E3D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hr-HR" sz="1700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48D811F8-3BC6-B970-44A5-19F75BD2D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20" y="630936"/>
            <a:ext cx="6157471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4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AAB1185-7508-27DA-CB08-DD7486F0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4257286" cy="1106424"/>
          </a:xfrm>
        </p:spPr>
        <p:txBody>
          <a:bodyPr>
            <a:noAutofit/>
          </a:bodyPr>
          <a:lstStyle/>
          <a:p>
            <a:r>
              <a:rPr lang="hr-HR" dirty="0"/>
              <a:t>Korišteni podatci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207A4B1-C580-C4A8-C45C-B9CDBD1F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4355765" cy="3560251"/>
          </a:xfrm>
        </p:spPr>
        <p:txBody>
          <a:bodyPr>
            <a:noAutofit/>
          </a:bodyPr>
          <a:lstStyle/>
          <a:p>
            <a:r>
              <a:rPr lang="hr-HR" sz="3200" dirty="0"/>
              <a:t>Real i </a:t>
            </a:r>
            <a:r>
              <a:rPr lang="hr-HR" sz="3200" dirty="0" err="1"/>
              <a:t>Altered</a:t>
            </a:r>
            <a:r>
              <a:rPr lang="hr-HR" sz="3200" dirty="0"/>
              <a:t> direktoriji</a:t>
            </a:r>
          </a:p>
          <a:p>
            <a:r>
              <a:rPr lang="hr-HR" sz="3200" dirty="0" err="1"/>
              <a:t>Altered-Easy</a:t>
            </a:r>
            <a:r>
              <a:rPr lang="hr-HR" sz="3200" dirty="0"/>
              <a:t>, </a:t>
            </a:r>
            <a:r>
              <a:rPr lang="hr-HR" sz="3200" dirty="0" err="1"/>
              <a:t>Altered-Medium</a:t>
            </a:r>
            <a:r>
              <a:rPr lang="hr-HR" sz="3200" dirty="0"/>
              <a:t> i </a:t>
            </a:r>
            <a:r>
              <a:rPr lang="hr-HR" sz="3200" dirty="0" err="1"/>
              <a:t>Altered</a:t>
            </a:r>
            <a:r>
              <a:rPr lang="hr-HR" sz="3200" dirty="0"/>
              <a:t>-Hard</a:t>
            </a:r>
          </a:p>
          <a:p>
            <a:r>
              <a:rPr lang="hr-HR" sz="3200" dirty="0" err="1"/>
              <a:t>Altered</a:t>
            </a:r>
            <a:r>
              <a:rPr lang="hr-HR" sz="3200" dirty="0"/>
              <a:t> -&gt; treniranje</a:t>
            </a:r>
          </a:p>
          <a:p>
            <a:r>
              <a:rPr lang="hr-HR" sz="3200" dirty="0"/>
              <a:t>Real -&gt; testiranje</a:t>
            </a:r>
          </a:p>
        </p:txBody>
      </p:sp>
      <p:pic>
        <p:nvPicPr>
          <p:cNvPr id="15" name="Rezervirano mjesto sadržaja 6" descr="Slika na kojoj se prikazuje tekst, beskralješnjak, mekušac&#10;&#10;Opis je automatski generiran">
            <a:extLst>
              <a:ext uri="{FF2B5EF4-FFF2-40B4-BE49-F238E27FC236}">
                <a16:creationId xmlns:a16="http://schemas.microsoft.com/office/drawing/2014/main" id="{299E82A6-CD60-8123-0840-006D62AD4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16" y="3429000"/>
            <a:ext cx="914286" cy="980952"/>
          </a:xfrm>
          <a:prstGeom prst="rect">
            <a:avLst/>
          </a:prstGeom>
        </p:spPr>
      </p:pic>
      <p:pic>
        <p:nvPicPr>
          <p:cNvPr id="17" name="Slika 16" descr="Slika na kojoj se prikazuje tekst, beskralješnjak, člankonožac&#10;&#10;Opis je automatski generiran">
            <a:extLst>
              <a:ext uri="{FF2B5EF4-FFF2-40B4-BE49-F238E27FC236}">
                <a16:creationId xmlns:a16="http://schemas.microsoft.com/office/drawing/2014/main" id="{2560B39A-9361-AC22-CEED-DC7E8E06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57" y="3429000"/>
            <a:ext cx="914286" cy="980952"/>
          </a:xfrm>
          <a:prstGeom prst="rect">
            <a:avLst/>
          </a:prstGeom>
        </p:spPr>
      </p:pic>
      <p:pic>
        <p:nvPicPr>
          <p:cNvPr id="19" name="Slika 18" descr="Slika na kojoj se prikazuje tekst, sisavac, morski sisavac&#10;&#10;Opis je automatski generiran">
            <a:extLst>
              <a:ext uri="{FF2B5EF4-FFF2-40B4-BE49-F238E27FC236}">
                <a16:creationId xmlns:a16="http://schemas.microsoft.com/office/drawing/2014/main" id="{B65A81AC-FBF7-1B6B-D3B0-38C3E3CD2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98" y="3429000"/>
            <a:ext cx="914286" cy="980952"/>
          </a:xfrm>
          <a:prstGeom prst="rect">
            <a:avLst/>
          </a:prstGeom>
        </p:spPr>
      </p:pic>
      <p:pic>
        <p:nvPicPr>
          <p:cNvPr id="21" name="Slika 20" descr="Slika na kojoj se prikazuje tekst, beskralješnjak&#10;&#10;Opis je automatski generiran">
            <a:extLst>
              <a:ext uri="{FF2B5EF4-FFF2-40B4-BE49-F238E27FC236}">
                <a16:creationId xmlns:a16="http://schemas.microsoft.com/office/drawing/2014/main" id="{984B9C17-CC3E-8D03-F887-06626167B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510" y="1962018"/>
            <a:ext cx="91452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8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FC130B2-6B3B-68F4-AC77-17EE4D12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515874"/>
            <a:ext cx="3438144" cy="1124712"/>
          </a:xfrm>
        </p:spPr>
        <p:txBody>
          <a:bodyPr anchor="b">
            <a:normAutofit/>
          </a:bodyPr>
          <a:lstStyle/>
          <a:p>
            <a:r>
              <a:rPr lang="hr-HR" dirty="0" err="1"/>
              <a:t>AlexNet</a:t>
            </a:r>
            <a:endParaRPr lang="hr-H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26F7E434-55E0-58C1-97A4-8612539E7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0" y="2562988"/>
            <a:ext cx="10795839" cy="2006600"/>
          </a:xfrm>
        </p:spPr>
      </p:pic>
    </p:spTree>
    <p:extLst>
      <p:ext uri="{BB962C8B-B14F-4D97-AF65-F5344CB8AC3E}">
        <p14:creationId xmlns:p14="http://schemas.microsoft.com/office/powerpoint/2010/main" val="96143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D4D69AA-7E4C-B0AE-52EC-5D295F72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513970"/>
            <a:ext cx="3438144" cy="1124712"/>
          </a:xfrm>
        </p:spPr>
        <p:txBody>
          <a:bodyPr anchor="b">
            <a:normAutofit/>
          </a:bodyPr>
          <a:lstStyle/>
          <a:p>
            <a:r>
              <a:rPr lang="hr-HR" dirty="0" err="1"/>
              <a:t>ResNet</a:t>
            </a:r>
            <a:r>
              <a:rPr lang="hr-HR" dirty="0"/>
              <a:t> 50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2D5A4604-49A6-B199-CB4D-BCA64670E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580" y="1802185"/>
            <a:ext cx="9578719" cy="4141415"/>
          </a:xfrm>
        </p:spPr>
      </p:pic>
    </p:spTree>
    <p:extLst>
      <p:ext uri="{BB962C8B-B14F-4D97-AF65-F5344CB8AC3E}">
        <p14:creationId xmlns:p14="http://schemas.microsoft.com/office/powerpoint/2010/main" val="346845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D57544E-BE55-DA51-0C63-8F8F646B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522097"/>
            <a:ext cx="3438144" cy="1124712"/>
          </a:xfrm>
        </p:spPr>
        <p:txBody>
          <a:bodyPr anchor="b">
            <a:normAutofit/>
          </a:bodyPr>
          <a:lstStyle/>
          <a:p>
            <a:r>
              <a:rPr lang="hr-HR" dirty="0"/>
              <a:t>VGG 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Rezervirano mjesto sadržaja 5" descr="Slika na kojoj se prikazuje tekst&#10;&#10;Opis je automatski generiran">
            <a:extLst>
              <a:ext uri="{FF2B5EF4-FFF2-40B4-BE49-F238E27FC236}">
                <a16:creationId xmlns:a16="http://schemas.microsoft.com/office/drawing/2014/main" id="{387C7C22-72FB-8B8A-C685-C7E11FD38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7"/>
          <a:stretch/>
        </p:blipFill>
        <p:spPr>
          <a:xfrm>
            <a:off x="123825" y="2977642"/>
            <a:ext cx="11758971" cy="2333347"/>
          </a:xfrm>
        </p:spPr>
      </p:pic>
    </p:spTree>
    <p:extLst>
      <p:ext uri="{BB962C8B-B14F-4D97-AF65-F5344CB8AC3E}">
        <p14:creationId xmlns:p14="http://schemas.microsoft.com/office/powerpoint/2010/main" val="261148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1CBA759-506B-5B75-1F27-7A6C3492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endParaRPr lang="hr-HR" sz="280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A3E6819A-A9E2-810E-F2BA-29139776E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58" y="613785"/>
            <a:ext cx="4413775" cy="2942516"/>
          </a:xfr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C71B7830-8F54-3989-6C03-485109FC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5" y="610553"/>
            <a:ext cx="4624346" cy="2939284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2CCBBEBB-5AAC-3A21-62DE-45ADB8DD4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35" y="3576135"/>
            <a:ext cx="4624346" cy="2939284"/>
          </a:xfrm>
          <a:prstGeom prst="rect">
            <a:avLst/>
          </a:prstGeom>
        </p:spPr>
      </p:pic>
      <p:sp>
        <p:nvSpPr>
          <p:cNvPr id="14" name="TekstniOkvir 13">
            <a:extLst>
              <a:ext uri="{FF2B5EF4-FFF2-40B4-BE49-F238E27FC236}">
                <a16:creationId xmlns:a16="http://schemas.microsoft.com/office/drawing/2014/main" id="{39EE33CF-365C-114B-CFA3-4073CEAA3870}"/>
              </a:ext>
            </a:extLst>
          </p:cNvPr>
          <p:cNvSpPr txBox="1"/>
          <p:nvPr/>
        </p:nvSpPr>
        <p:spPr>
          <a:xfrm>
            <a:off x="2513558" y="29247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AlexNet</a:t>
            </a:r>
            <a:endParaRPr lang="hr-HR" dirty="0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62046621-01F2-2906-FE59-5DCCFD4461BA}"/>
              </a:ext>
            </a:extLst>
          </p:cNvPr>
          <p:cNvSpPr txBox="1"/>
          <p:nvPr/>
        </p:nvSpPr>
        <p:spPr>
          <a:xfrm>
            <a:off x="8781008" y="2937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ResNet</a:t>
            </a:r>
            <a:r>
              <a:rPr lang="hr-HR" dirty="0"/>
              <a:t> 50</a:t>
            </a:r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69E92011-1508-10C3-A98E-EBB7FE5E1456}"/>
              </a:ext>
            </a:extLst>
          </p:cNvPr>
          <p:cNvSpPr txBox="1"/>
          <p:nvPr/>
        </p:nvSpPr>
        <p:spPr>
          <a:xfrm>
            <a:off x="5571083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VGG 16</a:t>
            </a:r>
          </a:p>
        </p:txBody>
      </p:sp>
    </p:spTree>
    <p:extLst>
      <p:ext uri="{BB962C8B-B14F-4D97-AF65-F5344CB8AC3E}">
        <p14:creationId xmlns:p14="http://schemas.microsoft.com/office/powerpoint/2010/main" val="2677180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74</Words>
  <Application>Microsoft Office PowerPoint</Application>
  <PresentationFormat>Široki zaslon</PresentationFormat>
  <Paragraphs>25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sustava Office</vt:lpstr>
      <vt:lpstr>Klasifikacija spola na temelju otiska prsta</vt:lpstr>
      <vt:lpstr>Cilj projektnog zadatka</vt:lpstr>
      <vt:lpstr>Umjetne neuronske mreže</vt:lpstr>
      <vt:lpstr>Umjetne neuronske mreže </vt:lpstr>
      <vt:lpstr>Korišteni podatci</vt:lpstr>
      <vt:lpstr>AlexNet</vt:lpstr>
      <vt:lpstr>ResNet 50</vt:lpstr>
      <vt:lpstr>VGG 16</vt:lpstr>
      <vt:lpstr>PowerPoint prezentacija</vt:lpstr>
      <vt:lpstr>Web aplikacija</vt:lpstr>
      <vt:lpstr>Web aplikacija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spola na temelju otiska prsta</dc:title>
  <dc:creator>Andreja Gojic</dc:creator>
  <cp:lastModifiedBy>Andreja Gojic</cp:lastModifiedBy>
  <cp:revision>1</cp:revision>
  <dcterms:created xsi:type="dcterms:W3CDTF">2022-06-24T15:28:05Z</dcterms:created>
  <dcterms:modified xsi:type="dcterms:W3CDTF">2022-06-24T15:47:56Z</dcterms:modified>
</cp:coreProperties>
</file>