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4" r:id="rId7"/>
    <p:sldId id="265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52A7-AEA0-8A48-6F98-494EA5DFF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55431-CC59-3D85-40A2-EF1042045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BA8E0-2EF4-C807-03D9-8DC3A93F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CF62-95E0-48D4-AAEF-E8D76D5D3AF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5319B-128D-4C93-706C-CF007B6A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61F0C-8F4E-A2EF-FA3E-5F73C60D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B5C0-7224-42A6-83E0-3E507096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4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098B-1510-6684-E885-43923847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D330A-B780-1359-651B-1BB999691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ED889-16BD-6C0B-61F3-E395BDE6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CF62-95E0-48D4-AAEF-E8D76D5D3AF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8BC72-C2E8-0AEB-6646-60BEE679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E467E-C18D-2D45-077B-7A384B74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B5C0-7224-42A6-83E0-3E507096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7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D2DC8-CFFD-AAF0-36DD-6B68BD02B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191B0-7D19-A4E5-07D9-C8A26D33B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FE0-E1C5-4389-2D0F-7913B07B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CF62-95E0-48D4-AAEF-E8D76D5D3AF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3DC8D-3B3B-0763-F2E2-49F8C8E7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079DF-8C20-6007-6F86-D554CE59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B5C0-7224-42A6-83E0-3E507096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2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5C90-7BF5-69BA-2444-E5785DED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9AEDB-3E40-5BD0-6DBF-600F438DD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2685E-C188-E69F-E268-820F81BCE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CF62-95E0-48D4-AAEF-E8D76D5D3AF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62138-0CA8-E694-BE6F-AFEAE7BD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82368-F0BE-68E8-5065-E27E3D8D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B5C0-7224-42A6-83E0-3E507096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6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D6EC6-4F58-375E-80A2-78F6B53B4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1C980-7F8A-5A48-FC2A-D60BB1A30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2A90A-6ED2-05A2-8E69-07EA4B94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CF62-95E0-48D4-AAEF-E8D76D5D3AF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89E4A-DE92-57EF-CE06-C2FEF30D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ABA43-03E3-2E1E-9014-36A59674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B5C0-7224-42A6-83E0-3E507096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5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84AA-3C75-EBBC-302D-5952D986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31557-98E2-162C-20AA-07675A69B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4CA2D-4E99-E45D-1B7D-8FCC373D9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DC5FB-0439-664C-1F9B-CB6F34A5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CF62-95E0-48D4-AAEF-E8D76D5D3AF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9DC78-7A1F-7628-D9AB-D33BCAC0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21663-48E3-ED73-246E-FE36B0CE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B5C0-7224-42A6-83E0-3E507096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6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5AB0-825B-C951-0C30-3E23B5D0C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011C8-A612-460F-D109-82D974AAE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5C322-9CAF-7173-D9CB-19681DC84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15474-349A-F1DD-367A-220867EAB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3821C-CA41-BA09-2AB4-0D05C7856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22AF4-8C11-36AC-9DE2-7BBBA006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CF62-95E0-48D4-AAEF-E8D76D5D3AF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3420C-C464-5F5F-FEED-37B3423F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799F85-4FFA-3CA7-03DF-976AC9EC9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B5C0-7224-42A6-83E0-3E507096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4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4C77D-BBDD-C920-035F-BD4EEAD0E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B33C45-6073-A49C-6904-21268070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CF62-95E0-48D4-AAEF-E8D76D5D3AF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80431-5548-4428-A234-D00727BF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53519-78C3-61D2-69EB-8219DE9A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B5C0-7224-42A6-83E0-3E507096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2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26918B-FC5A-B2ED-F86B-055399D0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CF62-95E0-48D4-AAEF-E8D76D5D3AF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7D0C9-FE5C-68A0-465D-E7BF9B69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77016-353E-80A1-09B3-F6103A42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B5C0-7224-42A6-83E0-3E507096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0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25B6C-F0AF-86E2-F4FC-9FB821AE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3D462-48CD-05A1-EC67-BB1219259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9CF10-92E5-FBDD-6EFF-A2DE9B7C9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531BE-20CB-204B-242C-B2ED1893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CF62-95E0-48D4-AAEF-E8D76D5D3AF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5B6E5-8EC0-938B-080D-7D900270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86536-9A12-A89E-FA38-06D3AE59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B5C0-7224-42A6-83E0-3E507096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5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994EF-A6AE-C144-3560-C3F4B2D63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654FBC-5B1D-6523-073B-EF4C6AF79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12ADF-30BF-5A3C-F0D4-AB893BA7F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1E015-A223-FD3B-8999-3637D93C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CF62-95E0-48D4-AAEF-E8D76D5D3AF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30DF4-E4D0-366F-C2EE-707996F5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C1F77-A0A2-A2EB-85C7-C0BAF48C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B5C0-7224-42A6-83E0-3E507096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DB7C74-8BE3-5826-3787-B5CAEF97C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A252F-5FB6-B6F0-CD0C-2B830EA29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815BF-223E-BF05-1E17-6C2D06A37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CCCF62-95E0-48D4-AAEF-E8D76D5D3AF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CB1E0-AB65-8066-C0FA-C7F2D64E6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8BDC7-2689-CD19-32DD-6D841F772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B9B5C0-7224-42A6-83E0-3E507096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8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ifferent-ways-to-declare-and-initialize-2-d-array-in-java/" TargetMode="External"/><Relationship Id="rId2" Type="http://schemas.openxmlformats.org/officeDocument/2006/relationships/hyperlink" Target="https://www.geeksforgeeks.org/multidimensional-arrays-in-jav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olo.lv/course/view.ph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721F-3095-2B7F-8577-D1C89D3063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Divdimensiju</a:t>
            </a:r>
            <a:r>
              <a:rPr lang="en-US" dirty="0"/>
              <a:t> </a:t>
            </a:r>
            <a:r>
              <a:rPr lang="en-US" dirty="0" err="1"/>
              <a:t>masīvi</a:t>
            </a:r>
            <a:r>
              <a:rPr lang="en-US" dirty="0"/>
              <a:t> </a:t>
            </a:r>
            <a:r>
              <a:rPr lang="en-US" dirty="0" err="1"/>
              <a:t>programmēšanas</a:t>
            </a:r>
            <a:r>
              <a:rPr lang="en-US" dirty="0"/>
              <a:t> </a:t>
            </a:r>
            <a:r>
              <a:rPr lang="en-US" dirty="0" err="1"/>
              <a:t>valodā</a:t>
            </a:r>
            <a:r>
              <a:rPr lang="en-US" dirty="0"/>
              <a:t>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6B3D7-1533-E838-36B8-96B025D386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Andrejs Ra</a:t>
            </a:r>
            <a:r>
              <a:rPr lang="lv-LV" dirty="0"/>
              <a:t>čkovs 2PT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973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4BAC-2079-E5D7-0D61-CFD6DCB8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2D masīvs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A0C67-E446-032C-429F-BB650EF6F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922" y="365125"/>
            <a:ext cx="4061209" cy="631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91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D2A4-7AE0-2925-880C-7EE71A7F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2D masīvs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5BC45-2638-DA99-38F2-1EF91A520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/>
              <a:t>Masīvos kuros dati ir lielos apjomos , lai tos būtu vieglāk un ērtāk apskatīt , un efektīvāk atrast konkrētas vērtības, var kārtot tos pēc kāda kritērija. </a:t>
            </a:r>
          </a:p>
          <a:p>
            <a:pPr marL="0" indent="0">
              <a:buNone/>
            </a:pPr>
            <a:r>
              <a:rPr lang="lv-LV" dirty="0"/>
              <a:t>Divdimensiju masīvus var kārtot atsevišķi pēc rindām vai kolonnām.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40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FCEF-D722-5075-1CD3-EA3B9A63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2D masīvs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F8104-63C8-89F6-A944-07DE21153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7012" cy="4351338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Pielietots Bubble sort ar kura palīdzību masīvs sakārtots augoši.</a:t>
            </a:r>
          </a:p>
          <a:p>
            <a:pPr marL="0" indent="0">
              <a:buNone/>
            </a:pPr>
            <a:r>
              <a:rPr lang="lv-LV" dirty="0"/>
              <a:t>(Sākumā to pārveido par pagaidu 1D masīvu un tad pēc kārtošanas pāriet atpakaļ uz 2D)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377EF-F6B0-29B9-DA76-DB61996F0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414" y="182562"/>
            <a:ext cx="3660020" cy="6492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605CD7-70F8-E1ED-B266-6B1EB8976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636" y="3013495"/>
            <a:ext cx="2578418" cy="154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68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4E8F7-C8FB-3D7C-8487-BCA8E23A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2D masīvs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F94A5-2A28-F509-9582-763DE02F4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58087" cy="4351338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Līdzigs iepriekšējam, bet šeit izmantot Selection Sort kas sakārtoja dilstoši.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88AB4-CE14-A60A-21B1-55864D2CA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078" y="178529"/>
            <a:ext cx="3632198" cy="65009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86636B-C3F3-8B5D-38D6-8E55888F0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897" y="3047964"/>
            <a:ext cx="317696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97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00B3-9E7F-4A43-BB9B-5FDDA391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Atsauces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ECA5E-5F15-4E76-D38F-D8B02D907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1321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lv-LV" dirty="0"/>
              <a:t>Geeks for Geeks par Daudzdimensiju masīvi javā.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https://www.geeksforgeeks.org/multidimensional-arrays-in-java/</a:t>
            </a:r>
            <a:endParaRPr lang="lv-LV" dirty="0"/>
          </a:p>
          <a:p>
            <a:pPr marL="0" indent="0">
              <a:buNone/>
            </a:pPr>
            <a:r>
              <a:rPr lang="lv-LV" dirty="0"/>
              <a:t>Geeks for Geeks par Dažādi veidi, kā deklarēt un inicializēt 2D masīvu Java.</a:t>
            </a:r>
          </a:p>
          <a:p>
            <a:pPr marL="0" indent="0">
              <a:buNone/>
            </a:pPr>
            <a:r>
              <a:rPr lang="lv-LV" dirty="0">
                <a:hlinkClick r:id="rId3"/>
              </a:rPr>
              <a:t>https://www.geeksforgeeks.org/different-ways-to-declare-and-initialize-2-d-array-in-java/</a:t>
            </a:r>
            <a:endParaRPr lang="lv-LV" dirty="0"/>
          </a:p>
          <a:p>
            <a:pPr marL="0" indent="0">
              <a:buNone/>
            </a:pPr>
            <a:r>
              <a:rPr lang="lv-LV" dirty="0"/>
              <a:t>Skolotāja Rāvalda macību materiāli par 2D masīviem.</a:t>
            </a:r>
          </a:p>
          <a:p>
            <a:pPr marL="0" indent="0">
              <a:buNone/>
            </a:pPr>
            <a:r>
              <a:rPr lang="lv-LV" dirty="0">
                <a:hlinkClick r:id="rId4"/>
              </a:rPr>
              <a:t>https://skolo.lv/course/view.php</a:t>
            </a:r>
            <a:endParaRPr lang="lv-LV" dirty="0"/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863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8840-0CF0-4B4A-26B3-B6230349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lv-LV" dirty="0"/>
              <a:t>Paldies par uzmanību!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5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3033-E1C7-01C4-C907-A466D716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2D masīvs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A93B9-EA47-0FE4-EC7E-40F571EA5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76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dirty="0"/>
              <a:t>Masīvs kurā ir vairāk nekā viena dimensija sauc par daudzdimensiju masīvu.</a:t>
            </a:r>
          </a:p>
          <a:p>
            <a:pPr marL="0" indent="0">
              <a:buNone/>
            </a:pPr>
            <a:r>
              <a:rPr lang="lv-LV" dirty="0"/>
              <a:t>Divu indeksu gadījumā masīvu sauc par divdimensiju masīvu, kurā dati tiek glabāti tabulas veidā (rindās un kolonnās).</a:t>
            </a:r>
            <a:endParaRPr lang="en-US" dirty="0"/>
          </a:p>
          <a:p>
            <a:pPr marL="0" indent="0">
              <a:buNone/>
            </a:pPr>
            <a:endParaRPr lang="lv-LV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A36032-9105-A2C5-412C-3C91F9D47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295" y="1690688"/>
            <a:ext cx="33528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77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ECCF-B2E5-9C24-380B-46C93C05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mas</a:t>
            </a:r>
            <a:r>
              <a:rPr lang="lv-LV" dirty="0"/>
              <a:t>īvs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0B5A6-C51E-9EB9-9BBE-B4F67B812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/>
              <a:t>Katrā programmā lietotais masīvs ir jādefinē, piešķirot tam datu tipu, dimensiju skaitu, nosaukumu.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5AF308-F2AF-D8C0-09CD-477E250A4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4077"/>
            <a:ext cx="4088363" cy="146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4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3B09-D6D2-8870-3D84-AA847FA1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2D masīvs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D32C4-1205-152C-0F79-ADD1FA426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9767"/>
            <a:ext cx="105155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dirty="0"/>
              <a:t>Daudzdimensiju masīva ietilpību var iegut sareizinot savstarpēji tā dimensijas.</a:t>
            </a:r>
          </a:p>
          <a:p>
            <a:pPr marL="0" indent="0">
              <a:buNone/>
            </a:pPr>
            <a:r>
              <a:rPr lang="en-US" dirty="0" err="1"/>
              <a:t>Piemēram</a:t>
            </a:r>
            <a:r>
              <a:rPr lang="en-US" dirty="0"/>
              <a:t>: </a:t>
            </a:r>
            <a:endParaRPr lang="lv-LV" dirty="0"/>
          </a:p>
          <a:p>
            <a:pPr marL="0" indent="0">
              <a:buNone/>
            </a:pPr>
            <a:r>
              <a:rPr lang="en-US" dirty="0" err="1"/>
              <a:t>masīvā</a:t>
            </a:r>
            <a:r>
              <a:rPr lang="en-US" dirty="0"/>
              <a:t> int[][] x = new int[10][20]</a:t>
            </a:r>
            <a:endParaRPr lang="lv-LV" dirty="0"/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lv-LV" dirty="0"/>
              <a:t>uzglabāt</a:t>
            </a:r>
            <a:r>
              <a:rPr lang="en-US" dirty="0"/>
              <a:t> </a:t>
            </a:r>
            <a:r>
              <a:rPr lang="en-US" dirty="0" err="1"/>
              <a:t>kopā</a:t>
            </a:r>
            <a:r>
              <a:rPr lang="en-US" dirty="0"/>
              <a:t> (10*20) = 200 </a:t>
            </a:r>
            <a:r>
              <a:rPr lang="en-US" dirty="0" err="1"/>
              <a:t>elementus</a:t>
            </a:r>
            <a:r>
              <a:rPr lang="lv-LV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5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6873-34FD-8D10-0E96-4A23D732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2D masīvs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2489F-1C8C-9FB3-E223-DA077412C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4907"/>
            <a:ext cx="5074090" cy="4186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dirty="0"/>
              <a:t>Divdimensiju masīvam, tā pat kā viendimensiju masīvam, elementus var piešķirt gan tā definēšanas brīdī, gan caur konsoli(ja tas tā ir izstrādāts). </a:t>
            </a:r>
          </a:p>
          <a:p>
            <a:pPr marL="0" indent="0">
              <a:buNone/>
            </a:pPr>
            <a:r>
              <a:rPr lang="lv-LV" dirty="0"/>
              <a:t>Lai aplūkotu divdimensija masīvu ir nepieciešams lietot cikls ciklā konstrukcija.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E1EA2-6F2A-FBBE-517D-5E1EE3989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289" y="1690688"/>
            <a:ext cx="6178155" cy="30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5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5E60-0D65-1793-EBA6-63FF849F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2D masīvs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B66FE-FE42-30A6-1D1F-4704BE21E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Visbiežāk</a:t>
            </a:r>
            <a:r>
              <a:rPr lang="en-US" dirty="0"/>
              <a:t> </a:t>
            </a:r>
            <a:r>
              <a:rPr lang="lv-LV" dirty="0"/>
              <a:t>tiek</a:t>
            </a:r>
            <a:r>
              <a:rPr lang="en-US" dirty="0"/>
              <a:t> </a:t>
            </a:r>
            <a:r>
              <a:rPr lang="en-US" dirty="0" err="1"/>
              <a:t>lietots</a:t>
            </a:r>
            <a:r>
              <a:rPr lang="en-US" dirty="0"/>
              <a:t> for </a:t>
            </a:r>
            <a:r>
              <a:rPr lang="en-US" dirty="0" err="1"/>
              <a:t>cikls</a:t>
            </a:r>
            <a:r>
              <a:rPr lang="en-US" dirty="0"/>
              <a:t>, jo </a:t>
            </a:r>
            <a:r>
              <a:rPr lang="en-US" dirty="0" err="1"/>
              <a:t>tas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vispiemērotākais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Ārējais</a:t>
            </a:r>
            <a:r>
              <a:rPr lang="en-US" dirty="0"/>
              <a:t> </a:t>
            </a:r>
            <a:r>
              <a:rPr lang="en-US" dirty="0" err="1"/>
              <a:t>cikls</a:t>
            </a:r>
            <a:r>
              <a:rPr lang="en-US" dirty="0"/>
              <a:t>  - </a:t>
            </a:r>
            <a:r>
              <a:rPr lang="en-US" dirty="0" err="1"/>
              <a:t>atbild</a:t>
            </a:r>
            <a:r>
              <a:rPr lang="en-US" dirty="0"/>
              <a:t> par </a:t>
            </a:r>
            <a:r>
              <a:rPr lang="en-US" dirty="0" err="1"/>
              <a:t>rindu</a:t>
            </a:r>
            <a:r>
              <a:rPr lang="en-US" dirty="0"/>
              <a:t> </a:t>
            </a:r>
            <a:r>
              <a:rPr lang="en-US" dirty="0" err="1"/>
              <a:t>apstaigāšanu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Iekšējais</a:t>
            </a:r>
            <a:r>
              <a:rPr lang="en-US" dirty="0"/>
              <a:t> </a:t>
            </a:r>
            <a:r>
              <a:rPr lang="en-US" dirty="0" err="1"/>
              <a:t>cikls</a:t>
            </a:r>
            <a:r>
              <a:rPr lang="en-US" dirty="0"/>
              <a:t> - </a:t>
            </a:r>
            <a:r>
              <a:rPr lang="en-US" dirty="0" err="1"/>
              <a:t>atbild</a:t>
            </a:r>
            <a:r>
              <a:rPr lang="en-US" dirty="0"/>
              <a:t> par </a:t>
            </a:r>
            <a:r>
              <a:rPr lang="en-US" dirty="0" err="1"/>
              <a:t>kolonnu</a:t>
            </a:r>
            <a:r>
              <a:rPr lang="en-US" dirty="0"/>
              <a:t> </a:t>
            </a:r>
            <a:r>
              <a:rPr lang="en-US" dirty="0" err="1"/>
              <a:t>apstaigāšanu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F3BC51-5257-45B3-43D6-6D9DE69A6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5" y="3315145"/>
            <a:ext cx="8456720" cy="25596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87AB0E-930C-C834-7044-F4802E92D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290" y="4275621"/>
            <a:ext cx="3180751" cy="190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2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C315-AEFC-C8B5-9ABE-C7B7B71E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2D masīvs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C9AC7-9F9A-4437-AAA2-E8875E0B8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/>
              <a:t>Var rasties situācijas, kad ir nepieciešams atrast kādu masīva elementu, piemēram, masīva mazāko elementu rindā vai kolonna , vai visā masīvā.</a:t>
            </a:r>
          </a:p>
          <a:p>
            <a:pPr marL="0" indent="0">
              <a:buNone/>
            </a:pPr>
            <a:r>
              <a:rPr lang="lv-LV" dirty="0"/>
              <a:t>Tam palīgā nāk meklēšanas algoritmi:</a:t>
            </a:r>
            <a:br>
              <a:rPr lang="lv-LV" dirty="0"/>
            </a:br>
            <a:br>
              <a:rPr lang="lv-LV" dirty="0"/>
            </a:br>
            <a:r>
              <a:rPr lang="lv-LV" dirty="0"/>
              <a:t>1. Binārās meklēšana algoritms</a:t>
            </a:r>
          </a:p>
          <a:p>
            <a:pPr marL="0" indent="0">
              <a:buNone/>
            </a:pPr>
            <a:r>
              <a:rPr lang="lv-LV" dirty="0"/>
              <a:t>2. Lineārās meklēšanas algoritms</a:t>
            </a:r>
          </a:p>
          <a:p>
            <a:pPr marL="0" indent="0">
              <a:buNone/>
            </a:pPr>
            <a:r>
              <a:rPr lang="lv-LV" dirty="0"/>
              <a:t>3. Exponental Search</a:t>
            </a:r>
          </a:p>
          <a:p>
            <a:pPr marL="0" indent="0">
              <a:buNone/>
            </a:pPr>
            <a:r>
              <a:rPr lang="lv-LV" dirty="0"/>
              <a:t>4. Fibonacci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02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71FB-F524-4053-90A8-5121FF79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2D masīvs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EC3B8-773B-E38E-541C-4AD08D30F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/>
              <a:t>Ja vēlaties iegūt konkrētu divdimensija masīva elementu to varat izdarīt print() daļā ievadot masīva nousakumu un kurā rindā/kolonnā ir jūsu vēlamais elements. (Atceries kad masīva pirmais elements ir 0).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6E294F-1D4F-31F9-31B0-14E296A14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166" y="4308854"/>
            <a:ext cx="7815456" cy="20030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EE1E05-8D9D-BC31-86D2-93486581BFD0}"/>
              </a:ext>
            </a:extLst>
          </p:cNvPr>
          <p:cNvSpPr txBox="1"/>
          <p:nvPr/>
        </p:nvSpPr>
        <p:spPr>
          <a:xfrm>
            <a:off x="4447712" y="3059668"/>
            <a:ext cx="502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>
                <a:solidFill>
                  <a:schemeClr val="bg2">
                    <a:lumMod val="75000"/>
                  </a:schemeClr>
                </a:solidFill>
              </a:rPr>
              <a:t>Netiek pielietos meklēšanas algoritms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13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466D-C540-51CB-06F6-A58A3A98F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2D masīvs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42BEC7-DB82-B27C-EEB4-BB4F257D3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01376" cy="4351338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Ar Lineārās meklēšanas algoritma palīdzību atradīsim katrā kolonnā mazāko elementu un katras kolonas negatīvo summas moduli.</a:t>
            </a:r>
            <a:br>
              <a:rPr lang="lv-LV" dirty="0"/>
            </a:br>
            <a:br>
              <a:rPr lang="lv-LV" dirty="0"/>
            </a:br>
            <a:r>
              <a:rPr lang="lv-LV" dirty="0"/>
              <a:t>Šis ir viens no veidiem ka pielietot meklēšanas algoritmu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69B2FD-F259-6858-B8AB-512325D79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187" y="137653"/>
            <a:ext cx="5201376" cy="658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48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443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Divdimensiju masīvi programmēšanas valodā Java</vt:lpstr>
      <vt:lpstr>2D masīvs</vt:lpstr>
      <vt:lpstr>2D masīvs</vt:lpstr>
      <vt:lpstr>2D masīvs</vt:lpstr>
      <vt:lpstr>2D masīvs</vt:lpstr>
      <vt:lpstr>2D masīvs</vt:lpstr>
      <vt:lpstr>2D masīvs</vt:lpstr>
      <vt:lpstr>2D masīvs</vt:lpstr>
      <vt:lpstr>2D masīvs</vt:lpstr>
      <vt:lpstr>2D masīvs</vt:lpstr>
      <vt:lpstr>2D masīvs</vt:lpstr>
      <vt:lpstr>2D masīvs</vt:lpstr>
      <vt:lpstr>2D masīvs</vt:lpstr>
      <vt:lpstr>Atsauces</vt:lpstr>
      <vt:lpstr>Paldies par uzmanību!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Andrejs Rackovs</dc:creator>
  <cp:lastModifiedBy>Andrejs Rackovs</cp:lastModifiedBy>
  <cp:revision>9</cp:revision>
  <dcterms:created xsi:type="dcterms:W3CDTF">2024-06-04T19:16:36Z</dcterms:created>
  <dcterms:modified xsi:type="dcterms:W3CDTF">2024-06-07T21:00:47Z</dcterms:modified>
</cp:coreProperties>
</file>