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52A7-AEA0-8A48-6F98-494EA5DFF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55431-CC59-3D85-40A2-EF104204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A8E0-2EF4-C807-03D9-8DC3A93F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319B-128D-4C93-706C-CF007B6A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61F0C-8F4E-A2EF-FA3E-5F73C60D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98B-1510-6684-E885-43923847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330A-B780-1359-651B-1BB99969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D889-16BD-6C0B-61F3-E395BDE6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C72-C2E8-0AEB-6646-60BEE679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467E-C18D-2D45-077B-7A384B7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D2DC8-CFFD-AAF0-36DD-6B68BD02B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91B0-7D19-A4E5-07D9-C8A26D33B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FE0-E1C5-4389-2D0F-7913B07B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DC8D-3B3B-0763-F2E2-49F8C8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79DF-8C20-6007-6F86-D554CE59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5C90-7BF5-69BA-2444-E5785DED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EDB-3E40-5BD0-6DBF-600F438D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685E-C188-E69F-E268-820F81BC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2138-0CA8-E694-BE6F-AFEAE7BD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2368-F0BE-68E8-5065-E27E3D8D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6EC6-4F58-375E-80A2-78F6B53B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C980-7F8A-5A48-FC2A-D60BB1A3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A90A-6ED2-05A2-8E69-07EA4B94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9E4A-DE92-57EF-CE06-C2FEF30D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ABA43-03E3-2E1E-9014-36A5967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84AA-3C75-EBBC-302D-5952D986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1557-98E2-162C-20AA-07675A69B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4CA2D-4E99-E45D-1B7D-8FCC373D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C5FB-0439-664C-1F9B-CB6F34A5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9DC78-7A1F-7628-D9AB-D33BCAC0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1663-48E3-ED73-246E-FE36B0CE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AB0-825B-C951-0C30-3E23B5D0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11C8-A612-460F-D109-82D974AA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5C322-9CAF-7173-D9CB-19681DC8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15474-349A-F1DD-367A-220867EAB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3821C-CA41-BA09-2AB4-0D05C7856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22AF4-8C11-36AC-9DE2-7BBBA006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3420C-C464-5F5F-FEED-37B3423F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99F85-4FFA-3CA7-03DF-976AC9EC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C77D-BBDD-C920-035F-BD4EEAD0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33C45-6073-A49C-6904-2126807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80431-5548-4428-A234-D00727BF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53519-78C3-61D2-69EB-8219DE9A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6918B-FC5A-B2ED-F86B-055399D0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D0C9-FE5C-68A0-465D-E7BF9B69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77016-353E-80A1-09B3-F6103A42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5B6C-F0AF-86E2-F4FC-9FB821A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D462-48CD-05A1-EC67-BB121925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9CF10-92E5-FBDD-6EFF-A2DE9B7C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531BE-20CB-204B-242C-B2ED189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5B6E5-8EC0-938B-080D-7D900270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6536-9A12-A89E-FA38-06D3AE5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94EF-A6AE-C144-3560-C3F4B2D6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54FBC-5B1D-6523-073B-EF4C6AF79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2ADF-30BF-5A3C-F0D4-AB893BA7F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1E015-A223-FD3B-8999-3637D93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0DF4-E4D0-366F-C2EE-707996F5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1F77-A0A2-A2EB-85C7-C0BAF48C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B7C74-8BE3-5826-3787-B5CAEF97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A252F-5FB6-B6F0-CD0C-2B830EA29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15BF-223E-BF05-1E17-6C2D06A37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CCF62-95E0-48D4-AAEF-E8D76D5D3A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B1E0-AB65-8066-C0FA-C7F2D64E6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BDC7-2689-CD19-32DD-6D841F772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9B5C0-7224-42A6-83E0-3E50709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721F-3095-2B7F-8577-D1C89D306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Divdimensiju</a:t>
            </a:r>
            <a:r>
              <a:rPr lang="en-US" dirty="0"/>
              <a:t> </a:t>
            </a:r>
            <a:r>
              <a:rPr lang="en-US" dirty="0" err="1"/>
              <a:t>masīvi</a:t>
            </a:r>
            <a:r>
              <a:rPr lang="en-US" dirty="0"/>
              <a:t> </a:t>
            </a:r>
            <a:r>
              <a:rPr lang="en-US" dirty="0" err="1"/>
              <a:t>programmēšanas</a:t>
            </a:r>
            <a:r>
              <a:rPr lang="en-US" dirty="0"/>
              <a:t> </a:t>
            </a:r>
            <a:r>
              <a:rPr lang="en-US" dirty="0" err="1"/>
              <a:t>valodā</a:t>
            </a:r>
            <a:r>
              <a:rPr lang="en-US" dirty="0"/>
              <a:t>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6B3D7-1533-E838-36B8-96B025D38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Andrejs Ra</a:t>
            </a:r>
            <a:r>
              <a:rPr lang="lv-LV" dirty="0"/>
              <a:t>čkovs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7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3033-E1C7-01C4-C907-A466D716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93B9-EA47-0FE4-EC7E-40F571EA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Masīvs kurā ir vairāk nekā viena dimensija sauc par daudzdimensiju masīvu.</a:t>
            </a:r>
          </a:p>
          <a:p>
            <a:pPr marL="0" indent="0">
              <a:buNone/>
            </a:pPr>
            <a:r>
              <a:rPr lang="lv-LV" dirty="0"/>
              <a:t>Divu indeksu gadījumā masīvu sauc par divdimensiju masīvu, kurā dati tiek glabāti tabulas veidā (rindās un kolonnās).</a:t>
            </a:r>
          </a:p>
          <a:p>
            <a:pPr marL="0" indent="0">
              <a:buNone/>
            </a:pPr>
            <a:r>
              <a:rPr lang="lv-LV" dirty="0"/>
              <a:t>Katrā programmā lietotais masīvs ir jādefinē, piešķirot tam datu tipu, dimensiju skaitu, nosaukumu.a</a:t>
            </a:r>
          </a:p>
          <a:p>
            <a:endParaRPr lang="en-US" dirty="0"/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36032-9105-A2C5-412C-3C91F9D4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610" y="1825625"/>
            <a:ext cx="3352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089FF-F424-61C9-7ECE-E41FD204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82" y="4408487"/>
            <a:ext cx="337232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7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3B09-D6D2-8870-3D84-AA847FA1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32C4-1205-152C-0F79-ADD1FA42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9767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Daudzdimensiju masīva ietilpību var iegut sareizinot savstarpēji tā dimensijas.</a:t>
            </a:r>
          </a:p>
          <a:p>
            <a:pPr marL="0" indent="0">
              <a:buNone/>
            </a:pPr>
            <a:r>
              <a:rPr lang="en-US" dirty="0" err="1"/>
              <a:t>Piemēram</a:t>
            </a:r>
            <a:r>
              <a:rPr lang="en-US" dirty="0"/>
              <a:t>: </a:t>
            </a:r>
            <a:endParaRPr lang="lv-LV" dirty="0"/>
          </a:p>
          <a:p>
            <a:pPr marL="0" indent="0">
              <a:buNone/>
            </a:pPr>
            <a:r>
              <a:rPr lang="en-US" dirty="0" err="1"/>
              <a:t>masīvā</a:t>
            </a:r>
            <a:r>
              <a:rPr lang="en-US" dirty="0"/>
              <a:t> int[][] x = new int[10][20]</a:t>
            </a:r>
            <a:endParaRPr lang="lv-LV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lv-LV" dirty="0"/>
              <a:t>uzglabāt</a:t>
            </a:r>
            <a:r>
              <a:rPr lang="en-US" dirty="0"/>
              <a:t> </a:t>
            </a:r>
            <a:r>
              <a:rPr lang="en-US" dirty="0" err="1"/>
              <a:t>kopā</a:t>
            </a:r>
            <a:r>
              <a:rPr lang="en-US" dirty="0"/>
              <a:t> (10*20) = 200 </a:t>
            </a:r>
            <a:r>
              <a:rPr lang="en-US" dirty="0" err="1"/>
              <a:t>elementus</a:t>
            </a:r>
            <a:r>
              <a:rPr lang="lv-LV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EFD92-1E4F-D1A5-B725-9475B4A3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36" y="4751711"/>
            <a:ext cx="7275336" cy="1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873-34FD-8D10-0E96-4A23D732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2D masīvs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89F-1C8C-9FB3-E223-DA077412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7"/>
            <a:ext cx="559469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v-LV" dirty="0"/>
              <a:t>Divdimensiju masīvam, tā pat kā viendimensiju masīvam, elementus var piešķirt gan tā definēšanas brīdī, gan caur konsoli. Lai aplūkotu divdimensija masīvu ir nepieciešams lietot cikls ciklā konstrukcija.</a:t>
            </a:r>
          </a:p>
          <a:p>
            <a:pPr marL="0" indent="0">
              <a:buNone/>
            </a:pPr>
            <a:r>
              <a:rPr lang="en-US" dirty="0" err="1"/>
              <a:t>Visbiežāk</a:t>
            </a:r>
            <a:r>
              <a:rPr lang="en-US" dirty="0"/>
              <a:t>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lietots</a:t>
            </a:r>
            <a:r>
              <a:rPr lang="en-US" dirty="0"/>
              <a:t> for</a:t>
            </a:r>
            <a:r>
              <a:rPr lang="lv-LV" dirty="0"/>
              <a:t> </a:t>
            </a:r>
            <a:r>
              <a:rPr lang="en-US" dirty="0" err="1"/>
              <a:t>cikls</a:t>
            </a:r>
            <a:r>
              <a:rPr lang="en-US" dirty="0"/>
              <a:t>, jo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vispiemērotākais</a:t>
            </a:r>
            <a:r>
              <a:rPr lang="en-US" dirty="0"/>
              <a:t>. </a:t>
            </a:r>
            <a:endParaRPr lang="lv-LV" dirty="0"/>
          </a:p>
          <a:p>
            <a:pPr marL="0" indent="0">
              <a:buNone/>
            </a:pPr>
            <a:r>
              <a:rPr lang="en-US" dirty="0" err="1"/>
              <a:t>Ārējais</a:t>
            </a:r>
            <a:r>
              <a:rPr lang="en-US" dirty="0"/>
              <a:t> </a:t>
            </a:r>
            <a:r>
              <a:rPr lang="en-US" dirty="0" err="1"/>
              <a:t>cikls</a:t>
            </a:r>
            <a:r>
              <a:rPr lang="en-US" dirty="0"/>
              <a:t> </a:t>
            </a:r>
            <a:r>
              <a:rPr lang="lv-LV" dirty="0"/>
              <a:t> - </a:t>
            </a:r>
            <a:r>
              <a:rPr lang="en-US" dirty="0" err="1"/>
              <a:t>atbild</a:t>
            </a:r>
            <a:r>
              <a:rPr lang="lv-LV" dirty="0"/>
              <a:t> </a:t>
            </a:r>
            <a:r>
              <a:rPr lang="en-US" dirty="0"/>
              <a:t>par </a:t>
            </a:r>
            <a:r>
              <a:rPr lang="en-US" dirty="0" err="1"/>
              <a:t>rindu</a:t>
            </a:r>
            <a:r>
              <a:rPr lang="en-US" dirty="0"/>
              <a:t> </a:t>
            </a:r>
            <a:r>
              <a:rPr lang="en-US" dirty="0" err="1"/>
              <a:t>apstaigāšanu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I</a:t>
            </a:r>
            <a:r>
              <a:rPr lang="en-US" dirty="0" err="1"/>
              <a:t>ekšējais</a:t>
            </a:r>
            <a:r>
              <a:rPr lang="en-US" dirty="0"/>
              <a:t> </a:t>
            </a:r>
            <a:r>
              <a:rPr lang="en-US" dirty="0" err="1"/>
              <a:t>cikls</a:t>
            </a:r>
            <a:r>
              <a:rPr lang="en-US" dirty="0"/>
              <a:t> </a:t>
            </a:r>
            <a:r>
              <a:rPr lang="lv-LV" dirty="0"/>
              <a:t>- </a:t>
            </a:r>
            <a:r>
              <a:rPr lang="en-US" dirty="0" err="1"/>
              <a:t>atbild</a:t>
            </a:r>
            <a:r>
              <a:rPr lang="en-US" dirty="0"/>
              <a:t> par </a:t>
            </a:r>
            <a:r>
              <a:rPr lang="en-US" dirty="0" err="1"/>
              <a:t>kolonnu</a:t>
            </a:r>
            <a:r>
              <a:rPr lang="lv-LV" dirty="0"/>
              <a:t> </a:t>
            </a:r>
            <a:r>
              <a:rPr lang="en-US" dirty="0" err="1"/>
              <a:t>apstaigāšanu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9C986-7C05-D861-4734-DE39ACCE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6410"/>
            <a:ext cx="5833411" cy="1765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AC5B3-C59D-EF5B-4674-3BF2BB49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90" y="3175890"/>
            <a:ext cx="3625510" cy="21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51BA-8A8C-4CDF-353D-540FA147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28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8840-0CF0-4B4A-26B3-B6230349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lv-LV" dirty="0"/>
              <a:t>Paldies par uzmanību!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5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Divdimensiju masīvi programmēšanas valodā Java</vt:lpstr>
      <vt:lpstr>2D masīvs</vt:lpstr>
      <vt:lpstr>2D masīvs</vt:lpstr>
      <vt:lpstr>2D masīvs</vt:lpstr>
      <vt:lpstr>PowerPoint Presentation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Andrejs Rackovs</dc:creator>
  <cp:lastModifiedBy>Andrejs Rackovs</cp:lastModifiedBy>
  <cp:revision>3</cp:revision>
  <dcterms:created xsi:type="dcterms:W3CDTF">2024-06-04T19:16:36Z</dcterms:created>
  <dcterms:modified xsi:type="dcterms:W3CDTF">2024-06-04T21:26:59Z</dcterms:modified>
</cp:coreProperties>
</file>