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5E094-B4D5-4EBB-B1D8-2A63476CC42A}" type="datetimeFigureOut">
              <a:rPr lang="en-GB" smtClean="0"/>
              <a:t>26/01/2021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15153-DDAC-40B5-BCBB-7780AE08F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342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5E094-B4D5-4EBB-B1D8-2A63476CC42A}" type="datetimeFigureOut">
              <a:rPr lang="en-GB" smtClean="0"/>
              <a:t>26/01/2021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15153-DDAC-40B5-BCBB-7780AE08F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256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5E094-B4D5-4EBB-B1D8-2A63476CC42A}" type="datetimeFigureOut">
              <a:rPr lang="en-GB" smtClean="0"/>
              <a:t>26/01/2021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15153-DDAC-40B5-BCBB-7780AE08F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119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5E094-B4D5-4EBB-B1D8-2A63476CC42A}" type="datetimeFigureOut">
              <a:rPr lang="en-GB" smtClean="0"/>
              <a:t>26/01/2021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15153-DDAC-40B5-BCBB-7780AE08F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895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5E094-B4D5-4EBB-B1D8-2A63476CC42A}" type="datetimeFigureOut">
              <a:rPr lang="en-GB" smtClean="0"/>
              <a:t>26/01/2021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15153-DDAC-40B5-BCBB-7780AE08F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169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5E094-B4D5-4EBB-B1D8-2A63476CC42A}" type="datetimeFigureOut">
              <a:rPr lang="en-GB" smtClean="0"/>
              <a:t>26/01/2021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15153-DDAC-40B5-BCBB-7780AE08F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6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5E094-B4D5-4EBB-B1D8-2A63476CC42A}" type="datetimeFigureOut">
              <a:rPr lang="en-GB" smtClean="0"/>
              <a:t>26/01/2021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15153-DDAC-40B5-BCBB-7780AE08F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412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5E094-B4D5-4EBB-B1D8-2A63476CC42A}" type="datetimeFigureOut">
              <a:rPr lang="en-GB" smtClean="0"/>
              <a:t>26/01/2021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15153-DDAC-40B5-BCBB-7780AE08F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29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5E094-B4D5-4EBB-B1D8-2A63476CC42A}" type="datetimeFigureOut">
              <a:rPr lang="en-GB" smtClean="0"/>
              <a:t>26/01/2021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15153-DDAC-40B5-BCBB-7780AE08F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057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5E094-B4D5-4EBB-B1D8-2A63476CC42A}" type="datetimeFigureOut">
              <a:rPr lang="en-GB" smtClean="0"/>
              <a:t>26/01/2021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15153-DDAC-40B5-BCBB-7780AE08F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6200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5E094-B4D5-4EBB-B1D8-2A63476CC42A}" type="datetimeFigureOut">
              <a:rPr lang="en-GB" smtClean="0"/>
              <a:t>26/01/2021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15153-DDAC-40B5-BCBB-7780AE08F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00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  <a:alpha val="7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5E094-B4D5-4EBB-B1D8-2A63476CC42A}" type="datetimeFigureOut">
              <a:rPr lang="en-GB" smtClean="0"/>
              <a:t>26/01/2021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15153-DDAC-40B5-BCBB-7780AE08F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241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lv-LV" sz="7200" b="1" dirty="0" smtClean="0"/>
              <a:t>LNA iespiedplate</a:t>
            </a:r>
            <a:endParaRPr lang="en-GB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v-LV" b="1" dirty="0" smtClean="0">
                <a:solidFill>
                  <a:schemeClr val="tx1"/>
                </a:solidFill>
              </a:rPr>
              <a:t>Andrejs Dzelme</a:t>
            </a:r>
          </a:p>
          <a:p>
            <a:r>
              <a:rPr lang="lv-LV" b="1" dirty="0" smtClean="0">
                <a:solidFill>
                  <a:schemeClr val="tx1"/>
                </a:solidFill>
              </a:rPr>
              <a:t>Ventspils Augstskola</a:t>
            </a:r>
          </a:p>
          <a:p>
            <a:r>
              <a:rPr lang="lv-LV" b="1" dirty="0" smtClean="0">
                <a:solidFill>
                  <a:schemeClr val="tx1"/>
                </a:solidFill>
              </a:rPr>
              <a:t>2021</a:t>
            </a:r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717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sz="6000" b="1" dirty="0" smtClean="0"/>
              <a:t>Testēšana, S-parametri</a:t>
            </a:r>
            <a:endParaRPr lang="en-GB" sz="6000" b="1" dirty="0"/>
          </a:p>
        </p:txBody>
      </p:sp>
      <p:pic>
        <p:nvPicPr>
          <p:cNvPr id="8194" name="Picture 2" descr="C:\Users\Andrejs_Dzelme\Desktop\Skola VeA\KiCad Andrejs Dzelme\Kursa darbs RF\LNA 434 MHz S parametr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058" y="1916832"/>
            <a:ext cx="6096000" cy="4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997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v-LV" sz="6000" b="1" dirty="0" smtClean="0"/>
              <a:t>Testēšana, pastiprinājums</a:t>
            </a:r>
            <a:endParaRPr lang="en-GB" sz="6000" b="1" dirty="0"/>
          </a:p>
        </p:txBody>
      </p:sp>
      <p:pic>
        <p:nvPicPr>
          <p:cNvPr id="9218" name="Picture 2" descr="C:\Users\Andrejs_Dzelme\Desktop\Skola VeA\KiCad Andrejs Dzelme\Kursa darbs RF\andreja_lna_1_346B_ga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399058"/>
            <a:ext cx="3764409" cy="2823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Andrejs_Dzelme\Desktop\Skola VeA\KiCad Andrejs Dzelme\Kursa darbs RF\andreja_lna_2_346B_ga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5" y="2399058"/>
            <a:ext cx="3764409" cy="2823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9630" y="1742560"/>
            <a:ext cx="3450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3600" b="1" dirty="0" smtClean="0"/>
              <a:t>Ar ekrānējumu</a:t>
            </a:r>
            <a:endParaRPr lang="en-GB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798020" y="1744328"/>
            <a:ext cx="3230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3600" b="1" dirty="0" smtClean="0"/>
              <a:t>Bez ekranējuma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1552077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sz="6000" b="1" dirty="0" smtClean="0"/>
              <a:t>Testēšana, trokšņi</a:t>
            </a:r>
            <a:endParaRPr lang="en-GB" sz="6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69331" y="1778332"/>
            <a:ext cx="3090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3600" b="1" dirty="0" smtClean="0"/>
              <a:t>Ar ekrānējumu</a:t>
            </a:r>
            <a:endParaRPr lang="en-GB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776886" y="1754221"/>
            <a:ext cx="4043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3600" b="1" dirty="0" smtClean="0"/>
              <a:t>Bez ekranējuma</a:t>
            </a:r>
            <a:endParaRPr lang="en-GB" sz="3600" b="1" dirty="0"/>
          </a:p>
        </p:txBody>
      </p:sp>
      <p:pic>
        <p:nvPicPr>
          <p:cNvPr id="10242" name="Picture 2" descr="C:\Users\Andrejs_Dzelme\Desktop\Skola VeA\KiCad Andrejs Dzelme\Kursa darbs RF\andreja_lna_2_346B_n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82692"/>
            <a:ext cx="3787527" cy="284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Andrejs_Dzelme\Desktop\Skola VeA\KiCad Andrejs Dzelme\Kursa darbs RF\andreja_lna_1_346B_n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334" y="2382692"/>
            <a:ext cx="3787527" cy="284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386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sz="6000" b="1" dirty="0" smtClean="0"/>
              <a:t>Testēšana, SDR</a:t>
            </a:r>
            <a:endParaRPr lang="en-GB" sz="6000" b="1" dirty="0"/>
          </a:p>
        </p:txBody>
      </p:sp>
      <p:pic>
        <p:nvPicPr>
          <p:cNvPr id="11266" name="Picture 2" descr="C:\Users\Andrejs_Dzelme\Desktop\Skola VeA\KiCad Andrejs Dzelme\Kursa darbs RF\arLN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32752"/>
            <a:ext cx="8084592" cy="4338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1560" y="1452014"/>
            <a:ext cx="5328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3200" b="1" dirty="0" smtClean="0"/>
              <a:t>Ar LNA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730386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sz="6000" b="1" dirty="0" smtClean="0"/>
              <a:t>Testēšana, SDR</a:t>
            </a:r>
            <a:endParaRPr lang="en-GB" sz="6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452014"/>
            <a:ext cx="5328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3200" b="1" dirty="0" smtClean="0"/>
              <a:t>Bez LNA</a:t>
            </a:r>
            <a:endParaRPr lang="en-GB" sz="3200" b="1" dirty="0"/>
          </a:p>
        </p:txBody>
      </p:sp>
      <p:pic>
        <p:nvPicPr>
          <p:cNvPr id="12290" name="Picture 2" descr="C:\Users\Andrejs_Dzelme\Desktop\Skola VeA\KiCad Andrejs Dzelme\Kursa darbs RF\bezLN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86" y="2051547"/>
            <a:ext cx="8096958" cy="4329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508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sz="6000" b="1" dirty="0" smtClean="0"/>
              <a:t>Neliels ieskats</a:t>
            </a:r>
            <a:endParaRPr lang="en-GB" sz="6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43608" y="1700808"/>
            <a:ext cx="72728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lv-LV" sz="2000" b="1" dirty="0" smtClean="0"/>
              <a:t>LNA (‘’low noise amplifier’’) – maztrokšņu pastiprinātājs.</a:t>
            </a:r>
          </a:p>
          <a:p>
            <a:pPr>
              <a:lnSpc>
                <a:spcPct val="200000"/>
              </a:lnSpc>
            </a:pPr>
            <a:r>
              <a:rPr lang="lv-LV" sz="2000" b="1" dirty="0" smtClean="0"/>
              <a:t>Frekvence – 424 MHz.</a:t>
            </a:r>
          </a:p>
          <a:p>
            <a:pPr>
              <a:lnSpc>
                <a:spcPct val="200000"/>
              </a:lnSpc>
            </a:pPr>
            <a:r>
              <a:rPr lang="lv-LV" sz="2000" b="1" dirty="0" smtClean="0"/>
              <a:t>Izmantots RF nolūkiem paredzēts tranzistors ‘’SAV-541+’’.</a:t>
            </a:r>
          </a:p>
          <a:p>
            <a:pPr>
              <a:lnSpc>
                <a:spcPct val="200000"/>
              </a:lnSpc>
            </a:pPr>
            <a:r>
              <a:rPr lang="lv-LV" sz="2000" b="1" dirty="0" smtClean="0"/>
              <a:t>Noteces spriegums – 2 V, noteces-izteces strāva – 30 mA.</a:t>
            </a:r>
          </a:p>
          <a:p>
            <a:pPr>
              <a:lnSpc>
                <a:spcPct val="200000"/>
              </a:lnSpc>
            </a:pPr>
            <a:r>
              <a:rPr lang="lv-LV" sz="2000" b="1" dirty="0" smtClean="0"/>
              <a:t>Kompromiss starp salāgotību un maztrokšņainību</a:t>
            </a:r>
            <a:r>
              <a:rPr lang="lv-LV" sz="2000" dirty="0" smtClean="0"/>
              <a:t>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916305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sz="6000" b="1" dirty="0" smtClean="0"/>
              <a:t>QUCS simulācija</a:t>
            </a:r>
            <a:endParaRPr lang="en-GB" sz="6000" b="1" dirty="0"/>
          </a:p>
        </p:txBody>
      </p:sp>
      <p:pic>
        <p:nvPicPr>
          <p:cNvPr id="1026" name="Picture 2" descr="C:\Users\Andrejs_Dzelme\Desktop\Skola VeA\KiCad Andrejs Dzelme\Kursa darbs RF\shema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30" y="1434764"/>
            <a:ext cx="8033082" cy="494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899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sz="6000" b="1" dirty="0" smtClean="0"/>
              <a:t>Principiālā shēma</a:t>
            </a:r>
            <a:endParaRPr lang="en-GB" sz="6000" b="1" dirty="0"/>
          </a:p>
        </p:txBody>
      </p:sp>
      <p:pic>
        <p:nvPicPr>
          <p:cNvPr id="2050" name="Picture 2" descr="C:\Users\Andrejs_Dzelme\Desktop\Skola VeA\KiCad Andrejs Dzelme\Kursa darbs RF\Pr shem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340768"/>
            <a:ext cx="4341986" cy="500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9156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sz="6000" b="1" dirty="0" smtClean="0"/>
              <a:t>PCB daļa – iestatījumi</a:t>
            </a:r>
            <a:endParaRPr lang="en-GB" sz="6000" b="1" dirty="0"/>
          </a:p>
        </p:txBody>
      </p:sp>
      <p:pic>
        <p:nvPicPr>
          <p:cNvPr id="3074" name="Picture 2" descr="C:\Users\Andrejs_Dzelme\Desktop\Skola VeA\KiCad Andrejs Dzelme\Kursa darbs RF\Ka vajag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004" y="1826707"/>
            <a:ext cx="1403927" cy="189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ndrejs_Dzelme\Desktop\Skola VeA\KiCad Andrejs Dzelme\Kursa darbs RF\Ka vajag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19308"/>
            <a:ext cx="5355540" cy="189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315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sz="6000" b="1" dirty="0" smtClean="0"/>
              <a:t>Iespiedplates dizains</a:t>
            </a:r>
            <a:endParaRPr lang="en-GB" sz="6000" b="1" dirty="0"/>
          </a:p>
        </p:txBody>
      </p:sp>
      <p:pic>
        <p:nvPicPr>
          <p:cNvPr id="4098" name="Picture 2" descr="C:\Users\Andrejs_Dzelme\Desktop\Skola VeA\KiCad Andrejs Dzelme\Kursa darbs RF\Ka vajag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49765"/>
            <a:ext cx="8136904" cy="416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315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sz="6000" b="1" dirty="0" smtClean="0"/>
              <a:t>Iespiedplates dizains</a:t>
            </a:r>
            <a:endParaRPr lang="en-GB" sz="6000" b="1" dirty="0"/>
          </a:p>
        </p:txBody>
      </p:sp>
      <p:pic>
        <p:nvPicPr>
          <p:cNvPr id="5122" name="Picture 2" descr="C:\Users\Andrejs_Dzelme\Desktop\Skola VeA\KiCad Andrejs Dzelme\Kursa darbs RF\Ka vaja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12776"/>
            <a:ext cx="5758812" cy="4830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82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sz="6000" b="1" dirty="0" smtClean="0"/>
              <a:t>Iznākums</a:t>
            </a:r>
            <a:endParaRPr lang="en-GB" sz="6000" b="1" dirty="0"/>
          </a:p>
        </p:txBody>
      </p:sp>
      <p:pic>
        <p:nvPicPr>
          <p:cNvPr id="6146" name="Picture 2" descr="C:\Users\Andrejs_Dzelme\Desktop\Skola VeA\KiCad Andrejs Dzelme\Kursa darbs RF\IMG_20210119_1655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84784"/>
            <a:ext cx="6344816" cy="475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82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sz="6000" b="1" dirty="0" smtClean="0"/>
              <a:t>Iznākums</a:t>
            </a:r>
            <a:endParaRPr lang="en-GB" sz="6000" b="1" dirty="0"/>
          </a:p>
        </p:txBody>
      </p:sp>
      <p:pic>
        <p:nvPicPr>
          <p:cNvPr id="7170" name="Picture 2" descr="C:\Users\Andrejs_Dzelme\Desktop\Skola VeA\KiCad Andrejs Dzelme\Kursa darbs RF\IMG_20210119_16543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500270"/>
            <a:ext cx="6344815" cy="475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997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91</Words>
  <Application>Microsoft Office PowerPoint</Application>
  <PresentationFormat>On-screen Show (4:3)</PresentationFormat>
  <Paragraphs>28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LNA iespiedplate</vt:lpstr>
      <vt:lpstr>Neliels ieskats</vt:lpstr>
      <vt:lpstr>QUCS simulācija</vt:lpstr>
      <vt:lpstr>Principiālā shēma</vt:lpstr>
      <vt:lpstr>PCB daļa – iestatījumi</vt:lpstr>
      <vt:lpstr>Iespiedplates dizains</vt:lpstr>
      <vt:lpstr>Iespiedplates dizains</vt:lpstr>
      <vt:lpstr>Iznākums</vt:lpstr>
      <vt:lpstr>Iznākums</vt:lpstr>
      <vt:lpstr>Testēšana, S-parametri</vt:lpstr>
      <vt:lpstr>Testēšana, pastiprinājums</vt:lpstr>
      <vt:lpstr>Testēšana, trokšņi</vt:lpstr>
      <vt:lpstr>Testēšana, SDR</vt:lpstr>
      <vt:lpstr>Testēšana, SDR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LNA iespiedplate</dc:title>
  <dc:creator>Andrejs_Dzelme</dc:creator>
  <cp:lastModifiedBy>Andrejs_Dzelme</cp:lastModifiedBy>
  <cp:revision>7</cp:revision>
  <dcterms:created xsi:type="dcterms:W3CDTF">2021-01-26T19:24:50Z</dcterms:created>
  <dcterms:modified xsi:type="dcterms:W3CDTF">2021-01-26T20:18:06Z</dcterms:modified>
</cp:coreProperties>
</file>