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CAD2"/>
          </a:solidFill>
        </a:fill>
      </a:tcStyle>
    </a:wholeTbl>
    <a:band2H>
      <a:tcTxStyle b="def" i="def"/>
      <a:tcStyle>
        <a:tcBdr/>
        <a:fill>
          <a:solidFill>
            <a:srgbClr val="F2E6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D1CD"/>
          </a:solidFill>
        </a:fill>
      </a:tcStyle>
    </a:wholeTbl>
    <a:band2H>
      <a:tcTxStyle b="def" i="def"/>
      <a:tcStyle>
        <a:tcBdr/>
        <a:fill>
          <a:solidFill>
            <a:srgbClr val="FAE9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CDEE"/>
          </a:solidFill>
        </a:fill>
      </a:tcStyle>
    </a:wholeTbl>
    <a:band2H>
      <a:tcTxStyle b="def" i="def"/>
      <a:tcStyle>
        <a:tcBdr/>
        <a:fill>
          <a:solidFill>
            <a:srgbClr val="F7E8F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28" name="Shape 328"/>
          <p:cNvSpPr/>
          <p:nvPr>
            <p:ph type="sldImg"/>
          </p:nvPr>
        </p:nvSpPr>
        <p:spPr>
          <a:xfrm>
            <a:off x="1143000" y="685800"/>
            <a:ext cx="4572000" cy="3429000"/>
          </a:xfrm>
          <a:prstGeom prst="rect">
            <a:avLst/>
          </a:prstGeom>
        </p:spPr>
        <p:txBody>
          <a:bodyPr/>
          <a:lstStyle/>
          <a:p>
            <a:pPr/>
          </a:p>
        </p:txBody>
      </p:sp>
      <p:sp>
        <p:nvSpPr>
          <p:cNvPr id="329" name="Shape 3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entury Gothic"/>
      </a:defRPr>
    </a:lvl1pPr>
    <a:lvl2pPr indent="228600" latinLnBrk="0">
      <a:defRPr sz="1200">
        <a:latin typeface="+mn-lt"/>
        <a:ea typeface="+mn-ea"/>
        <a:cs typeface="+mn-cs"/>
        <a:sym typeface="Century Gothic"/>
      </a:defRPr>
    </a:lvl2pPr>
    <a:lvl3pPr indent="457200" latinLnBrk="0">
      <a:defRPr sz="1200">
        <a:latin typeface="+mn-lt"/>
        <a:ea typeface="+mn-ea"/>
        <a:cs typeface="+mn-cs"/>
        <a:sym typeface="Century Gothic"/>
      </a:defRPr>
    </a:lvl3pPr>
    <a:lvl4pPr indent="685800" latinLnBrk="0">
      <a:defRPr sz="1200">
        <a:latin typeface="+mn-lt"/>
        <a:ea typeface="+mn-ea"/>
        <a:cs typeface="+mn-cs"/>
        <a:sym typeface="Century Gothic"/>
      </a:defRPr>
    </a:lvl4pPr>
    <a:lvl5pPr indent="914400" latinLnBrk="0">
      <a:defRPr sz="1200">
        <a:latin typeface="+mn-lt"/>
        <a:ea typeface="+mn-ea"/>
        <a:cs typeface="+mn-cs"/>
        <a:sym typeface="Century Gothic"/>
      </a:defRPr>
    </a:lvl5pPr>
    <a:lvl6pPr indent="1143000" latinLnBrk="0">
      <a:defRPr sz="1200">
        <a:latin typeface="+mn-lt"/>
        <a:ea typeface="+mn-ea"/>
        <a:cs typeface="+mn-cs"/>
        <a:sym typeface="Century Gothic"/>
      </a:defRPr>
    </a:lvl6pPr>
    <a:lvl7pPr indent="1371600" latinLnBrk="0">
      <a:defRPr sz="1200">
        <a:latin typeface="+mn-lt"/>
        <a:ea typeface="+mn-ea"/>
        <a:cs typeface="+mn-cs"/>
        <a:sym typeface="Century Gothic"/>
      </a:defRPr>
    </a:lvl7pPr>
    <a:lvl8pPr indent="1600200" latinLnBrk="0">
      <a:defRPr sz="1200">
        <a:latin typeface="+mn-lt"/>
        <a:ea typeface="+mn-ea"/>
        <a:cs typeface="+mn-cs"/>
        <a:sym typeface="Century Gothic"/>
      </a:defRPr>
    </a:lvl8pPr>
    <a:lvl9pPr indent="1828800" latinLnBrk="0">
      <a:defRPr sz="1200">
        <a:latin typeface="+mn-lt"/>
        <a:ea typeface="+mn-ea"/>
        <a:cs typeface="+mn-cs"/>
        <a:sym typeface="Century Gothic"/>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Титульный слайд">
    <p:spTree>
      <p:nvGrpSpPr>
        <p:cNvPr id="1" name=""/>
        <p:cNvGrpSpPr/>
        <p:nvPr/>
      </p:nvGrpSpPr>
      <p:grpSpPr>
        <a:xfrm>
          <a:off x="0" y="0"/>
          <a:ext cx="0" cy="0"/>
          <a:chOff x="0" y="0"/>
          <a:chExt cx="0" cy="0"/>
        </a:xfrm>
      </p:grpSpPr>
      <p:grpSp>
        <p:nvGrpSpPr>
          <p:cNvPr id="14" name="Group 6"/>
          <p:cNvGrpSpPr/>
          <p:nvPr/>
        </p:nvGrpSpPr>
        <p:grpSpPr>
          <a:xfrm>
            <a:off x="0" y="0"/>
            <a:ext cx="12192001" cy="6858000"/>
            <a:chOff x="0" y="0"/>
            <a:chExt cx="12192000" cy="6858000"/>
          </a:xfrm>
        </p:grpSpPr>
        <p:sp>
          <p:nvSpPr>
            <p:cNvPr id="12" name="Rectangle 8"/>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3"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15" name="Текст назви"/>
          <p:cNvSpPr txBox="1"/>
          <p:nvPr>
            <p:ph type="title"/>
          </p:nvPr>
        </p:nvSpPr>
        <p:spPr>
          <a:xfrm>
            <a:off x="1154954" y="2099733"/>
            <a:ext cx="8825660" cy="2677649"/>
          </a:xfrm>
          <a:prstGeom prst="rect">
            <a:avLst/>
          </a:prstGeom>
        </p:spPr>
        <p:txBody>
          <a:bodyPr anchor="b">
            <a:normAutofit fontScale="100000" lnSpcReduction="0"/>
          </a:bodyPr>
          <a:lstStyle>
            <a:lvl1pPr>
              <a:defRPr sz="5400"/>
            </a:lvl1pPr>
          </a:lstStyle>
          <a:p>
            <a:pPr/>
            <a:r>
              <a:t>Текст назви</a:t>
            </a:r>
          </a:p>
        </p:txBody>
      </p:sp>
      <p:sp>
        <p:nvSpPr>
          <p:cNvPr id="16" name="Основний текст, рівень 1…"/>
          <p:cNvSpPr txBox="1"/>
          <p:nvPr>
            <p:ph type="body" sz="quarter" idx="1"/>
          </p:nvPr>
        </p:nvSpPr>
        <p:spPr>
          <a:xfrm>
            <a:off x="1154954" y="4777380"/>
            <a:ext cx="8825660" cy="861421"/>
          </a:xfrm>
          <a:prstGeom prst="rect">
            <a:avLst/>
          </a:prstGeom>
        </p:spPr>
        <p:txBody>
          <a:bodyPr/>
          <a:lstStyle>
            <a:lvl1pPr marL="0" indent="0">
              <a:buClrTx/>
              <a:buSzTx/>
              <a:buNone/>
              <a:defRPr cap="all">
                <a:solidFill>
                  <a:srgbClr val="EF53A5"/>
                </a:solidFill>
              </a:defRPr>
            </a:lvl1pPr>
            <a:lvl2pPr marL="0" indent="457200">
              <a:buClrTx/>
              <a:buSzTx/>
              <a:buNone/>
              <a:defRPr cap="all">
                <a:solidFill>
                  <a:srgbClr val="EF53A5"/>
                </a:solidFill>
              </a:defRPr>
            </a:lvl2pPr>
            <a:lvl3pPr marL="0" indent="914400">
              <a:buClrTx/>
              <a:buSzTx/>
              <a:buNone/>
              <a:defRPr cap="all">
                <a:solidFill>
                  <a:srgbClr val="EF53A5"/>
                </a:solidFill>
              </a:defRPr>
            </a:lvl3pPr>
            <a:lvl4pPr marL="0" indent="1371600">
              <a:buClrTx/>
              <a:buSzTx/>
              <a:buNone/>
              <a:defRPr cap="all">
                <a:solidFill>
                  <a:srgbClr val="EF53A5"/>
                </a:solidFill>
              </a:defRPr>
            </a:lvl4pPr>
            <a:lvl5pPr marL="0" indent="1828800">
              <a:buClrTx/>
              <a:buSzTx/>
              <a:buNone/>
              <a:defRPr cap="all">
                <a:solidFill>
                  <a:srgbClr val="EF53A5"/>
                </a:solidFill>
              </a:defRPr>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17" name="Rectangle 1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1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Панорамная фотография с подписью">
    <p:spTree>
      <p:nvGrpSpPr>
        <p:cNvPr id="1" name=""/>
        <p:cNvGrpSpPr/>
        <p:nvPr/>
      </p:nvGrpSpPr>
      <p:grpSpPr>
        <a:xfrm>
          <a:off x="0" y="0"/>
          <a:ext cx="0" cy="0"/>
          <a:chOff x="0" y="0"/>
          <a:chExt cx="0" cy="0"/>
        </a:xfrm>
      </p:grpSpPr>
      <p:grpSp>
        <p:nvGrpSpPr>
          <p:cNvPr id="186" name="Group 7"/>
          <p:cNvGrpSpPr/>
          <p:nvPr/>
        </p:nvGrpSpPr>
        <p:grpSpPr>
          <a:xfrm>
            <a:off x="0" y="0"/>
            <a:ext cx="12192001" cy="6858000"/>
            <a:chOff x="0" y="0"/>
            <a:chExt cx="12192001" cy="6858000"/>
          </a:xfrm>
        </p:grpSpPr>
        <p:sp>
          <p:nvSpPr>
            <p:cNvPr id="177" name="Rectangle 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78" name="Oval 12"/>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79" name="Oval 14"/>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80" name="Oval 17"/>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81" name="Oval 15"/>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82" name="Oval 16"/>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83" name="Freeform 5"/>
            <p:cNvSpPr/>
            <p:nvPr/>
          </p:nvSpPr>
          <p:spPr>
            <a:xfrm rot="21010067">
              <a:off x="8490951" y="1797517"/>
              <a:ext cx="3299408" cy="440927"/>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184"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185"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187" name="Rectangle 2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grpSp>
        <p:nvGrpSpPr>
          <p:cNvPr id="197" name="Group 8"/>
          <p:cNvGrpSpPr/>
          <p:nvPr/>
        </p:nvGrpSpPr>
        <p:grpSpPr>
          <a:xfrm>
            <a:off x="0" y="0"/>
            <a:ext cx="12192001" cy="6858000"/>
            <a:chOff x="0" y="0"/>
            <a:chExt cx="12192001" cy="6858000"/>
          </a:xfrm>
        </p:grpSpPr>
        <p:sp>
          <p:nvSpPr>
            <p:cNvPr id="188" name="Rectangle 12"/>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89" name="Oval 16"/>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90" name="Oval 17"/>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91" name="Oval 18"/>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92" name="Oval 19"/>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93" name="Oval 20"/>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94" name="Freeform 5"/>
            <p:cNvSpPr/>
            <p:nvPr/>
          </p:nvSpPr>
          <p:spPr>
            <a:xfrm rot="10371525">
              <a:off x="263766" y="4438251"/>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195" name="Freeform 5"/>
            <p:cNvSpPr/>
            <p:nvPr/>
          </p:nvSpPr>
          <p:spPr>
            <a:xfrm rot="10800000">
              <a:off x="459506" y="321129"/>
              <a:ext cx="11277601"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196"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198" name="Текст назви"/>
          <p:cNvSpPr txBox="1"/>
          <p:nvPr>
            <p:ph type="title"/>
          </p:nvPr>
        </p:nvSpPr>
        <p:spPr>
          <a:xfrm>
            <a:off x="1154954" y="4969926"/>
            <a:ext cx="8825659" cy="566739"/>
          </a:xfrm>
          <a:prstGeom prst="rect">
            <a:avLst/>
          </a:prstGeom>
        </p:spPr>
        <p:txBody>
          <a:bodyPr anchor="b">
            <a:normAutofit fontScale="100000" lnSpcReduction="0"/>
          </a:bodyPr>
          <a:lstStyle>
            <a:lvl1pPr>
              <a:defRPr sz="2400"/>
            </a:lvl1pPr>
          </a:lstStyle>
          <a:p>
            <a:pPr/>
            <a:r>
              <a:t>Текст назви</a:t>
            </a:r>
          </a:p>
        </p:txBody>
      </p:sp>
      <p:sp>
        <p:nvSpPr>
          <p:cNvPr id="199" name="Picture Placeholder 2"/>
          <p:cNvSpPr/>
          <p:nvPr>
            <p:ph type="pic" sz="half" idx="21"/>
          </p:nvPr>
        </p:nvSpPr>
        <p:spPr>
          <a:xfrm>
            <a:off x="1154954" y="685800"/>
            <a:ext cx="8825659" cy="3429000"/>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200" name="Основний текст, рівень 1…"/>
          <p:cNvSpPr txBox="1"/>
          <p:nvPr>
            <p:ph type="body" sz="quarter" idx="1"/>
          </p:nvPr>
        </p:nvSpPr>
        <p:spPr>
          <a:xfrm>
            <a:off x="1154954" y="5536665"/>
            <a:ext cx="8825659" cy="493713"/>
          </a:xfrm>
          <a:prstGeom prst="rect">
            <a:avLst/>
          </a:prstGeom>
        </p:spPr>
        <p:txBody>
          <a:bodyPr/>
          <a:lstStyle>
            <a:lvl1pPr marL="0" indent="0">
              <a:buClrTx/>
              <a:buSzTx/>
              <a:buNone/>
              <a:defRPr sz="1200">
                <a:solidFill>
                  <a:srgbClr val="EF53A5"/>
                </a:solidFill>
              </a:defRPr>
            </a:lvl1pPr>
            <a:lvl2pPr marL="0" indent="457200">
              <a:buClrTx/>
              <a:buSzTx/>
              <a:buNone/>
              <a:defRPr sz="1200">
                <a:solidFill>
                  <a:srgbClr val="EF53A5"/>
                </a:solidFill>
              </a:defRPr>
            </a:lvl2pPr>
            <a:lvl3pPr marL="0" indent="914400">
              <a:buClrTx/>
              <a:buSzTx/>
              <a:buNone/>
              <a:defRPr sz="1200">
                <a:solidFill>
                  <a:srgbClr val="EF53A5"/>
                </a:solidFill>
              </a:defRPr>
            </a:lvl3pPr>
            <a:lvl4pPr marL="0" indent="1371600">
              <a:buClrTx/>
              <a:buSzTx/>
              <a:buNone/>
              <a:defRPr sz="1200">
                <a:solidFill>
                  <a:srgbClr val="EF53A5"/>
                </a:solidFill>
              </a:defRPr>
            </a:lvl4pPr>
            <a:lvl5pPr marL="0" indent="1828800">
              <a:buClrTx/>
              <a:buSzTx/>
              <a:buNone/>
              <a:defRPr sz="1200">
                <a:solidFill>
                  <a:srgbClr val="EF53A5"/>
                </a:solidFill>
              </a:defRPr>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201" name="Rectangle 15"/>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202"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Заголовок и подпись">
    <p:spTree>
      <p:nvGrpSpPr>
        <p:cNvPr id="1" name=""/>
        <p:cNvGrpSpPr/>
        <p:nvPr/>
      </p:nvGrpSpPr>
      <p:grpSpPr>
        <a:xfrm>
          <a:off x="0" y="0"/>
          <a:ext cx="0" cy="0"/>
          <a:chOff x="0" y="0"/>
          <a:chExt cx="0" cy="0"/>
        </a:xfrm>
      </p:grpSpPr>
      <p:grpSp>
        <p:nvGrpSpPr>
          <p:cNvPr id="218" name="Group 6"/>
          <p:cNvGrpSpPr/>
          <p:nvPr/>
        </p:nvGrpSpPr>
        <p:grpSpPr>
          <a:xfrm>
            <a:off x="0" y="0"/>
            <a:ext cx="12192001" cy="6858000"/>
            <a:chOff x="0" y="0"/>
            <a:chExt cx="12192001" cy="6858000"/>
          </a:xfrm>
        </p:grpSpPr>
        <p:sp>
          <p:nvSpPr>
            <p:cNvPr id="209" name="Rectangle 10"/>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10" name="Oval 13"/>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11" name="Oval 14"/>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12" name="Oval 15"/>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13" name="Oval 17"/>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14" name="Oval 18"/>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15" name="Freeform 5"/>
            <p:cNvSpPr/>
            <p:nvPr/>
          </p:nvSpPr>
          <p:spPr>
            <a:xfrm rot="21010067">
              <a:off x="8490951" y="2714874"/>
              <a:ext cx="3299408" cy="440927"/>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216" name="Freeform 5"/>
            <p:cNvSpPr/>
            <p:nvPr/>
          </p:nvSpPr>
          <p:spPr>
            <a:xfrm>
              <a:off x="455612" y="2801318"/>
              <a:ext cx="11277601" cy="3602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97"/>
                  </a:lnTo>
                  <a:lnTo>
                    <a:pt x="21600" y="21600"/>
                  </a:lnTo>
                  <a:lnTo>
                    <a:pt x="21600" y="11"/>
                  </a:lnTo>
                  <a:lnTo>
                    <a:pt x="21110" y="247"/>
                  </a:lnTo>
                  <a:lnTo>
                    <a:pt x="20622" y="476"/>
                  </a:lnTo>
                  <a:lnTo>
                    <a:pt x="20131" y="696"/>
                  </a:lnTo>
                  <a:lnTo>
                    <a:pt x="19639" y="886"/>
                  </a:lnTo>
                  <a:lnTo>
                    <a:pt x="19148" y="1076"/>
                  </a:lnTo>
                  <a:lnTo>
                    <a:pt x="18656" y="1256"/>
                  </a:lnTo>
                  <a:lnTo>
                    <a:pt x="18170" y="1408"/>
                  </a:lnTo>
                  <a:lnTo>
                    <a:pt x="17677" y="1552"/>
                  </a:lnTo>
                  <a:lnTo>
                    <a:pt x="17187" y="1685"/>
                  </a:lnTo>
                  <a:lnTo>
                    <a:pt x="16705" y="1800"/>
                  </a:lnTo>
                  <a:lnTo>
                    <a:pt x="16217" y="1914"/>
                  </a:lnTo>
                  <a:lnTo>
                    <a:pt x="15736" y="2009"/>
                  </a:lnTo>
                  <a:lnTo>
                    <a:pt x="15254" y="2085"/>
                  </a:lnTo>
                  <a:lnTo>
                    <a:pt x="14774" y="2161"/>
                  </a:lnTo>
                  <a:lnTo>
                    <a:pt x="14299" y="2226"/>
                  </a:lnTo>
                  <a:lnTo>
                    <a:pt x="13828" y="2275"/>
                  </a:lnTo>
                  <a:lnTo>
                    <a:pt x="13357" y="2313"/>
                  </a:lnTo>
                  <a:lnTo>
                    <a:pt x="12891" y="2351"/>
                  </a:lnTo>
                  <a:lnTo>
                    <a:pt x="12431" y="2370"/>
                  </a:lnTo>
                  <a:lnTo>
                    <a:pt x="11971" y="2389"/>
                  </a:lnTo>
                  <a:lnTo>
                    <a:pt x="11517" y="2398"/>
                  </a:lnTo>
                  <a:lnTo>
                    <a:pt x="11068" y="2389"/>
                  </a:lnTo>
                  <a:lnTo>
                    <a:pt x="10623" y="2389"/>
                  </a:lnTo>
                  <a:lnTo>
                    <a:pt x="10182" y="2370"/>
                  </a:lnTo>
                  <a:lnTo>
                    <a:pt x="9750" y="2340"/>
                  </a:lnTo>
                  <a:lnTo>
                    <a:pt x="9323" y="2313"/>
                  </a:lnTo>
                  <a:lnTo>
                    <a:pt x="8904" y="2283"/>
                  </a:lnTo>
                  <a:lnTo>
                    <a:pt x="8487" y="2237"/>
                  </a:lnTo>
                  <a:lnTo>
                    <a:pt x="8076" y="2188"/>
                  </a:lnTo>
                  <a:lnTo>
                    <a:pt x="7674" y="2142"/>
                  </a:lnTo>
                  <a:lnTo>
                    <a:pt x="6890" y="2017"/>
                  </a:lnTo>
                  <a:lnTo>
                    <a:pt x="6139" y="1884"/>
                  </a:lnTo>
                  <a:lnTo>
                    <a:pt x="5417" y="1742"/>
                  </a:lnTo>
                  <a:lnTo>
                    <a:pt x="4735" y="1590"/>
                  </a:lnTo>
                  <a:lnTo>
                    <a:pt x="4082" y="1427"/>
                  </a:lnTo>
                  <a:lnTo>
                    <a:pt x="3478" y="1256"/>
                  </a:lnTo>
                  <a:lnTo>
                    <a:pt x="2910" y="1085"/>
                  </a:lnTo>
                  <a:lnTo>
                    <a:pt x="2387" y="913"/>
                  </a:lnTo>
                  <a:lnTo>
                    <a:pt x="1907" y="753"/>
                  </a:lnTo>
                  <a:lnTo>
                    <a:pt x="1482" y="601"/>
                  </a:lnTo>
                  <a:lnTo>
                    <a:pt x="1097" y="457"/>
                  </a:lnTo>
                  <a:lnTo>
                    <a:pt x="773" y="334"/>
                  </a:lnTo>
                  <a:lnTo>
                    <a:pt x="501" y="220"/>
                  </a:lnTo>
                  <a:lnTo>
                    <a:pt x="127" y="57"/>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217"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219" name="Текст назви"/>
          <p:cNvSpPr txBox="1"/>
          <p:nvPr>
            <p:ph type="title"/>
          </p:nvPr>
        </p:nvSpPr>
        <p:spPr>
          <a:xfrm>
            <a:off x="1148797" y="1063416"/>
            <a:ext cx="8831817" cy="1372987"/>
          </a:xfrm>
          <a:prstGeom prst="rect">
            <a:avLst/>
          </a:prstGeom>
        </p:spPr>
        <p:txBody>
          <a:bodyPr>
            <a:normAutofit fontScale="100000" lnSpcReduction="0"/>
          </a:bodyPr>
          <a:lstStyle>
            <a:lvl1pPr>
              <a:defRPr sz="4000"/>
            </a:lvl1pPr>
          </a:lstStyle>
          <a:p>
            <a:pPr/>
            <a:r>
              <a:t>Текст назви</a:t>
            </a:r>
          </a:p>
        </p:txBody>
      </p:sp>
      <p:sp>
        <p:nvSpPr>
          <p:cNvPr id="220" name="Основний текст, рівень 1…"/>
          <p:cNvSpPr txBox="1"/>
          <p:nvPr>
            <p:ph type="body" sz="half" idx="1"/>
          </p:nvPr>
        </p:nvSpPr>
        <p:spPr>
          <a:xfrm>
            <a:off x="1154954" y="3543300"/>
            <a:ext cx="8825659" cy="2476500"/>
          </a:xfrm>
          <a:prstGeom prst="rect">
            <a:avLst/>
          </a:prstGeom>
        </p:spPr>
        <p:txBody>
          <a:bodyPr anchor="ct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221" name="Rectangle 12"/>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222"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Цитата с подписью">
    <p:spTree>
      <p:nvGrpSpPr>
        <p:cNvPr id="1" name=""/>
        <p:cNvGrpSpPr/>
        <p:nvPr/>
      </p:nvGrpSpPr>
      <p:grpSpPr>
        <a:xfrm>
          <a:off x="0" y="0"/>
          <a:ext cx="0" cy="0"/>
          <a:chOff x="0" y="0"/>
          <a:chExt cx="0" cy="0"/>
        </a:xfrm>
      </p:grpSpPr>
      <p:grpSp>
        <p:nvGrpSpPr>
          <p:cNvPr id="238" name="Group 2"/>
          <p:cNvGrpSpPr/>
          <p:nvPr/>
        </p:nvGrpSpPr>
        <p:grpSpPr>
          <a:xfrm>
            <a:off x="0" y="0"/>
            <a:ext cx="12192001" cy="6858000"/>
            <a:chOff x="0" y="0"/>
            <a:chExt cx="12192001" cy="6858000"/>
          </a:xfrm>
        </p:grpSpPr>
        <p:sp>
          <p:nvSpPr>
            <p:cNvPr id="229" name="Rectangle 1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30" name="Oval 19"/>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31" name="Oval 21"/>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32" name="Oval 22"/>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33" name="Oval 23"/>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34" name="Oval 24"/>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35" name="Freeform 5"/>
            <p:cNvSpPr/>
            <p:nvPr/>
          </p:nvSpPr>
          <p:spPr>
            <a:xfrm rot="21010067">
              <a:off x="8490951" y="4185117"/>
              <a:ext cx="3299408" cy="440927"/>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236" name="Freeform 5"/>
            <p:cNvSpPr/>
            <p:nvPr/>
          </p:nvSpPr>
          <p:spPr>
            <a:xfrm>
              <a:off x="455612" y="4241801"/>
              <a:ext cx="11277601" cy="23371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6"/>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4"/>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237"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239" name="TextBox 15"/>
          <p:cNvSpPr txBox="1"/>
          <p:nvPr/>
        </p:nvSpPr>
        <p:spPr>
          <a:xfrm>
            <a:off x="927285" y="607335"/>
            <a:ext cx="710473" cy="14485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9600">
                <a:solidFill>
                  <a:srgbClr val="EF53A5"/>
                </a:solidFill>
                <a:latin typeface="Arial"/>
                <a:ea typeface="Arial"/>
                <a:cs typeface="Arial"/>
                <a:sym typeface="Arial"/>
              </a:defRPr>
            </a:lvl1pPr>
          </a:lstStyle>
          <a:p>
            <a:pPr/>
            <a:r>
              <a:t>“</a:t>
            </a:r>
          </a:p>
        </p:txBody>
      </p:sp>
      <p:sp>
        <p:nvSpPr>
          <p:cNvPr id="240" name="TextBox 12"/>
          <p:cNvSpPr txBox="1"/>
          <p:nvPr/>
        </p:nvSpPr>
        <p:spPr>
          <a:xfrm>
            <a:off x="9930177" y="2613786"/>
            <a:ext cx="561324" cy="144855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9600">
                <a:solidFill>
                  <a:srgbClr val="EF53A5"/>
                </a:solidFill>
                <a:latin typeface="Arial"/>
                <a:ea typeface="Arial"/>
                <a:cs typeface="Arial"/>
                <a:sym typeface="Arial"/>
              </a:defRPr>
            </a:lvl1pPr>
          </a:lstStyle>
          <a:p>
            <a:pPr/>
            <a:r>
              <a:t>”</a:t>
            </a:r>
          </a:p>
        </p:txBody>
      </p:sp>
      <p:sp>
        <p:nvSpPr>
          <p:cNvPr id="241" name="Текст назви"/>
          <p:cNvSpPr txBox="1"/>
          <p:nvPr>
            <p:ph type="title"/>
          </p:nvPr>
        </p:nvSpPr>
        <p:spPr>
          <a:xfrm>
            <a:off x="1581877" y="982134"/>
            <a:ext cx="8453907" cy="2696632"/>
          </a:xfrm>
          <a:prstGeom prst="rect">
            <a:avLst/>
          </a:prstGeom>
        </p:spPr>
        <p:txBody>
          <a:bodyPr>
            <a:normAutofit fontScale="100000" lnSpcReduction="0"/>
          </a:bodyPr>
          <a:lstStyle>
            <a:lvl1pPr>
              <a:defRPr sz="4000"/>
            </a:lvl1pPr>
          </a:lstStyle>
          <a:p>
            <a:pPr/>
            <a:r>
              <a:t>Текст назви</a:t>
            </a:r>
          </a:p>
        </p:txBody>
      </p:sp>
      <p:sp>
        <p:nvSpPr>
          <p:cNvPr id="242" name="Основний текст, рівень 1…"/>
          <p:cNvSpPr txBox="1"/>
          <p:nvPr>
            <p:ph type="body" sz="quarter" idx="1"/>
          </p:nvPr>
        </p:nvSpPr>
        <p:spPr>
          <a:xfrm>
            <a:off x="1945944" y="3678766"/>
            <a:ext cx="7731220" cy="342175"/>
          </a:xfrm>
          <a:prstGeom prst="rect">
            <a:avLst/>
          </a:prstGeom>
        </p:spPr>
        <p:txBody>
          <a:bodyPr/>
          <a:lstStyle>
            <a:lvl1pPr marL="0" indent="0">
              <a:buClrTx/>
              <a:buSzTx/>
              <a:buNone/>
              <a:defRPr cap="small" sz="1400">
                <a:solidFill>
                  <a:srgbClr val="EF53A5"/>
                </a:solidFill>
              </a:defRPr>
            </a:lvl1pPr>
            <a:lvl2pPr marL="0" indent="457200">
              <a:buClrTx/>
              <a:buSzTx/>
              <a:buNone/>
              <a:defRPr cap="small" sz="1400">
                <a:solidFill>
                  <a:srgbClr val="EF53A5"/>
                </a:solidFill>
              </a:defRPr>
            </a:lvl2pPr>
            <a:lvl3pPr marL="0" indent="914400">
              <a:buClrTx/>
              <a:buSzTx/>
              <a:buNone/>
              <a:defRPr cap="small" sz="1400">
                <a:solidFill>
                  <a:srgbClr val="EF53A5"/>
                </a:solidFill>
              </a:defRPr>
            </a:lvl3pPr>
            <a:lvl4pPr marL="0" indent="1371600">
              <a:buClrTx/>
              <a:buSzTx/>
              <a:buNone/>
              <a:defRPr cap="small" sz="1400">
                <a:solidFill>
                  <a:srgbClr val="EF53A5"/>
                </a:solidFill>
              </a:defRPr>
            </a:lvl4pPr>
            <a:lvl5pPr marL="0" indent="1828800">
              <a:buClrTx/>
              <a:buSzTx/>
              <a:buNone/>
              <a:defRPr cap="small" sz="1400">
                <a:solidFill>
                  <a:srgbClr val="EF53A5"/>
                </a:solidFill>
              </a:defRPr>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243" name="Text Placeholder 3"/>
          <p:cNvSpPr/>
          <p:nvPr>
            <p:ph type="body" sz="quarter" idx="21"/>
          </p:nvPr>
        </p:nvSpPr>
        <p:spPr>
          <a:xfrm>
            <a:off x="1154954" y="5029198"/>
            <a:ext cx="9244897" cy="997858"/>
          </a:xfrm>
          <a:prstGeom prst="rect">
            <a:avLst/>
          </a:prstGeom>
        </p:spPr>
        <p:txBody>
          <a:bodyPr anchor="ctr"/>
          <a:lstStyle/>
          <a:p>
            <a:pPr marL="0" indent="0">
              <a:buClrTx/>
              <a:buSzTx/>
              <a:buNone/>
              <a:defRPr sz="1400"/>
            </a:pPr>
          </a:p>
        </p:txBody>
      </p:sp>
      <p:sp>
        <p:nvSpPr>
          <p:cNvPr id="244" name="Rectangle 18"/>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245"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Карточка имени">
    <p:spTree>
      <p:nvGrpSpPr>
        <p:cNvPr id="1" name=""/>
        <p:cNvGrpSpPr/>
        <p:nvPr/>
      </p:nvGrpSpPr>
      <p:grpSpPr>
        <a:xfrm>
          <a:off x="0" y="0"/>
          <a:ext cx="0" cy="0"/>
          <a:chOff x="0" y="0"/>
          <a:chExt cx="0" cy="0"/>
        </a:xfrm>
      </p:grpSpPr>
      <p:grpSp>
        <p:nvGrpSpPr>
          <p:cNvPr id="261" name="Group 8"/>
          <p:cNvGrpSpPr/>
          <p:nvPr/>
        </p:nvGrpSpPr>
        <p:grpSpPr>
          <a:xfrm>
            <a:off x="0" y="0"/>
            <a:ext cx="12192001" cy="6858000"/>
            <a:chOff x="0" y="0"/>
            <a:chExt cx="12192001" cy="6858000"/>
          </a:xfrm>
        </p:grpSpPr>
        <p:sp>
          <p:nvSpPr>
            <p:cNvPr id="252" name="Rectangle 10"/>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53" name="Oval 14"/>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54" name="Oval 15"/>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55" name="Oval 16"/>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56" name="Oval 17"/>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57" name="Oval 18"/>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58" name="Freeform 5"/>
            <p:cNvSpPr/>
            <p:nvPr/>
          </p:nvSpPr>
          <p:spPr>
            <a:xfrm rot="21010067">
              <a:off x="8490951" y="4193583"/>
              <a:ext cx="3299408" cy="440927"/>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259" name="Freeform 5"/>
            <p:cNvSpPr/>
            <p:nvPr/>
          </p:nvSpPr>
          <p:spPr>
            <a:xfrm>
              <a:off x="455612" y="4241801"/>
              <a:ext cx="11277601" cy="23371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6"/>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4"/>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260"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262" name="Текст назви"/>
          <p:cNvSpPr txBox="1"/>
          <p:nvPr>
            <p:ph type="title"/>
          </p:nvPr>
        </p:nvSpPr>
        <p:spPr>
          <a:xfrm>
            <a:off x="1154954" y="2370666"/>
            <a:ext cx="8825660" cy="1822515"/>
          </a:xfrm>
          <a:prstGeom prst="rect">
            <a:avLst/>
          </a:prstGeom>
        </p:spPr>
        <p:txBody>
          <a:bodyPr anchor="b">
            <a:normAutofit fontScale="100000" lnSpcReduction="0"/>
          </a:bodyPr>
          <a:lstStyle>
            <a:lvl1pPr>
              <a:defRPr sz="4000"/>
            </a:lvl1pPr>
          </a:lstStyle>
          <a:p>
            <a:pPr/>
            <a:r>
              <a:t>Текст назви</a:t>
            </a:r>
          </a:p>
        </p:txBody>
      </p:sp>
      <p:sp>
        <p:nvSpPr>
          <p:cNvPr id="263" name="Основний текст, рівень 1…"/>
          <p:cNvSpPr txBox="1"/>
          <p:nvPr>
            <p:ph type="body" sz="quarter" idx="1"/>
          </p:nvPr>
        </p:nvSpPr>
        <p:spPr>
          <a:xfrm>
            <a:off x="1154954" y="5024966"/>
            <a:ext cx="8825659" cy="860401"/>
          </a:xfrm>
          <a:prstGeom prst="rect">
            <a:avLst/>
          </a:prstGeom>
        </p:spPr>
        <p:txBody>
          <a:bodyPr/>
          <a:lstStyle>
            <a:lvl1pPr marL="0" indent="0">
              <a:buClrTx/>
              <a:buSzTx/>
              <a:buNone/>
              <a:defRPr sz="2000">
                <a:solidFill>
                  <a:srgbClr val="EF53A5"/>
                </a:solidFill>
              </a:defRPr>
            </a:lvl1pPr>
            <a:lvl2pPr marL="0" indent="457200">
              <a:buClrTx/>
              <a:buSzTx/>
              <a:buNone/>
              <a:defRPr sz="2000">
                <a:solidFill>
                  <a:srgbClr val="EF53A5"/>
                </a:solidFill>
              </a:defRPr>
            </a:lvl2pPr>
            <a:lvl3pPr marL="0" indent="914400">
              <a:buClrTx/>
              <a:buSzTx/>
              <a:buNone/>
              <a:defRPr sz="2000">
                <a:solidFill>
                  <a:srgbClr val="EF53A5"/>
                </a:solidFill>
              </a:defRPr>
            </a:lvl3pPr>
            <a:lvl4pPr marL="0" indent="1371600">
              <a:buClrTx/>
              <a:buSzTx/>
              <a:buNone/>
              <a:defRPr sz="2000">
                <a:solidFill>
                  <a:srgbClr val="EF53A5"/>
                </a:solidFill>
              </a:defRPr>
            </a:lvl4pPr>
            <a:lvl5pPr marL="0" indent="1828800">
              <a:buClrTx/>
              <a:buSzTx/>
              <a:buNone/>
              <a:defRPr sz="2000">
                <a:solidFill>
                  <a:srgbClr val="EF53A5"/>
                </a:solidFill>
              </a:defRPr>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264" name="Rectangle 13"/>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265"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Три колонки">
    <p:spTree>
      <p:nvGrpSpPr>
        <p:cNvPr id="1" name=""/>
        <p:cNvGrpSpPr/>
        <p:nvPr/>
      </p:nvGrpSpPr>
      <p:grpSpPr>
        <a:xfrm>
          <a:off x="0" y="0"/>
          <a:ext cx="0" cy="0"/>
          <a:chOff x="0" y="0"/>
          <a:chExt cx="0" cy="0"/>
        </a:xfrm>
      </p:grpSpPr>
      <p:grpSp>
        <p:nvGrpSpPr>
          <p:cNvPr id="281" name="Group 7"/>
          <p:cNvGrpSpPr/>
          <p:nvPr/>
        </p:nvGrpSpPr>
        <p:grpSpPr>
          <a:xfrm>
            <a:off x="0" y="0"/>
            <a:ext cx="12192001" cy="6858000"/>
            <a:chOff x="0" y="0"/>
            <a:chExt cx="12192001" cy="6858000"/>
          </a:xfrm>
        </p:grpSpPr>
        <p:sp>
          <p:nvSpPr>
            <p:cNvPr id="272" name="Rectangle 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73" name="Oval 12"/>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74" name="Oval 14"/>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75" name="Oval 17"/>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76" name="Oval 15"/>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77" name="Oval 16"/>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78" name="Freeform 5"/>
            <p:cNvSpPr/>
            <p:nvPr/>
          </p:nvSpPr>
          <p:spPr>
            <a:xfrm rot="21010067">
              <a:off x="8490951" y="1797517"/>
              <a:ext cx="3299408" cy="440927"/>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279"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280"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282" name="Rectangle 2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283" name="Текст назви"/>
          <p:cNvSpPr txBox="1"/>
          <p:nvPr>
            <p:ph type="title"/>
          </p:nvPr>
        </p:nvSpPr>
        <p:spPr>
          <a:xfrm>
            <a:off x="1154954" y="973667"/>
            <a:ext cx="8825659" cy="706966"/>
          </a:xfrm>
          <a:prstGeom prst="rect">
            <a:avLst/>
          </a:prstGeom>
        </p:spPr>
        <p:txBody>
          <a:bodyPr>
            <a:normAutofit fontScale="100000" lnSpcReduction="0"/>
          </a:bodyPr>
          <a:lstStyle/>
          <a:p>
            <a:pPr/>
            <a:r>
              <a:t>Текст назви</a:t>
            </a:r>
          </a:p>
        </p:txBody>
      </p:sp>
      <p:sp>
        <p:nvSpPr>
          <p:cNvPr id="284" name="Основний текст, рівень 1…"/>
          <p:cNvSpPr txBox="1"/>
          <p:nvPr>
            <p:ph type="body" sz="quarter" idx="1"/>
          </p:nvPr>
        </p:nvSpPr>
        <p:spPr>
          <a:xfrm>
            <a:off x="1154954" y="2603501"/>
            <a:ext cx="3141879" cy="576263"/>
          </a:xfrm>
          <a:prstGeom prst="rect">
            <a:avLst/>
          </a:prstGeom>
        </p:spPr>
        <p:txBody>
          <a:bodyPr anchor="b"/>
          <a:lstStyle>
            <a:lvl1pPr marL="0" indent="0">
              <a:buClrTx/>
              <a:buSzTx/>
              <a:buNone/>
              <a:defRPr sz="2400">
                <a:solidFill>
                  <a:srgbClr val="EF53A5"/>
                </a:solidFill>
              </a:defRPr>
            </a:lvl1pPr>
            <a:lvl2pPr marL="0" indent="457200">
              <a:buClrTx/>
              <a:buSzTx/>
              <a:buNone/>
              <a:defRPr sz="2400">
                <a:solidFill>
                  <a:srgbClr val="EF53A5"/>
                </a:solidFill>
              </a:defRPr>
            </a:lvl2pPr>
            <a:lvl3pPr marL="0" indent="914400">
              <a:buClrTx/>
              <a:buSzTx/>
              <a:buNone/>
              <a:defRPr sz="2400">
                <a:solidFill>
                  <a:srgbClr val="EF53A5"/>
                </a:solidFill>
              </a:defRPr>
            </a:lvl3pPr>
            <a:lvl4pPr marL="0" indent="1371600">
              <a:buClrTx/>
              <a:buSzTx/>
              <a:buNone/>
              <a:defRPr sz="2400">
                <a:solidFill>
                  <a:srgbClr val="EF53A5"/>
                </a:solidFill>
              </a:defRPr>
            </a:lvl4pPr>
            <a:lvl5pPr marL="0" indent="1828800">
              <a:buClrTx/>
              <a:buSzTx/>
              <a:buNone/>
              <a:defRPr sz="2400">
                <a:solidFill>
                  <a:srgbClr val="EF53A5"/>
                </a:solidFill>
              </a:defRPr>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285" name="Text Placeholder 3"/>
          <p:cNvSpPr/>
          <p:nvPr>
            <p:ph type="body" sz="quarter" idx="21"/>
          </p:nvPr>
        </p:nvSpPr>
        <p:spPr>
          <a:xfrm>
            <a:off x="1154952" y="3179764"/>
            <a:ext cx="3141880" cy="2847294"/>
          </a:xfrm>
          <a:prstGeom prst="rect">
            <a:avLst/>
          </a:prstGeom>
        </p:spPr>
        <p:txBody>
          <a:bodyPr/>
          <a:lstStyle/>
          <a:p>
            <a:pPr marL="0" indent="0">
              <a:buClrTx/>
              <a:buSzTx/>
              <a:buNone/>
              <a:defRPr sz="1400"/>
            </a:pPr>
          </a:p>
        </p:txBody>
      </p:sp>
      <p:sp>
        <p:nvSpPr>
          <p:cNvPr id="286" name="Text Placeholder 4"/>
          <p:cNvSpPr/>
          <p:nvPr>
            <p:ph type="body" sz="quarter" idx="22"/>
          </p:nvPr>
        </p:nvSpPr>
        <p:spPr>
          <a:xfrm>
            <a:off x="4512721" y="2603500"/>
            <a:ext cx="3147010" cy="576263"/>
          </a:xfrm>
          <a:prstGeom prst="rect">
            <a:avLst/>
          </a:prstGeom>
        </p:spPr>
        <p:txBody>
          <a:bodyPr anchor="b"/>
          <a:lstStyle/>
          <a:p>
            <a:pPr marL="0" indent="0">
              <a:buClrTx/>
              <a:buSzTx/>
              <a:buNone/>
              <a:defRPr sz="2400">
                <a:solidFill>
                  <a:srgbClr val="EF53A5"/>
                </a:solidFill>
              </a:defRPr>
            </a:pPr>
          </a:p>
        </p:txBody>
      </p:sp>
      <p:sp>
        <p:nvSpPr>
          <p:cNvPr id="287" name="Text Placeholder 3"/>
          <p:cNvSpPr/>
          <p:nvPr>
            <p:ph type="body" sz="quarter" idx="23"/>
          </p:nvPr>
        </p:nvSpPr>
        <p:spPr>
          <a:xfrm>
            <a:off x="4512721" y="3179763"/>
            <a:ext cx="3147010" cy="2847294"/>
          </a:xfrm>
          <a:prstGeom prst="rect">
            <a:avLst/>
          </a:prstGeom>
        </p:spPr>
        <p:txBody>
          <a:bodyPr/>
          <a:lstStyle/>
          <a:p>
            <a:pPr marL="0" indent="0">
              <a:buClrTx/>
              <a:buSzTx/>
              <a:buNone/>
              <a:defRPr sz="1400"/>
            </a:pPr>
          </a:p>
        </p:txBody>
      </p:sp>
      <p:sp>
        <p:nvSpPr>
          <p:cNvPr id="288" name="Text Placeholder 4"/>
          <p:cNvSpPr/>
          <p:nvPr>
            <p:ph type="body" sz="quarter" idx="24"/>
          </p:nvPr>
        </p:nvSpPr>
        <p:spPr>
          <a:xfrm>
            <a:off x="7888134" y="2603500"/>
            <a:ext cx="3145731" cy="576263"/>
          </a:xfrm>
          <a:prstGeom prst="rect">
            <a:avLst/>
          </a:prstGeom>
        </p:spPr>
        <p:txBody>
          <a:bodyPr anchor="b"/>
          <a:lstStyle/>
          <a:p>
            <a:pPr marL="0" indent="0">
              <a:buClrTx/>
              <a:buSzTx/>
              <a:buNone/>
              <a:defRPr sz="2400">
                <a:solidFill>
                  <a:srgbClr val="EF53A5"/>
                </a:solidFill>
              </a:defRPr>
            </a:pPr>
          </a:p>
        </p:txBody>
      </p:sp>
      <p:sp>
        <p:nvSpPr>
          <p:cNvPr id="289" name="Text Placeholder 3"/>
          <p:cNvSpPr/>
          <p:nvPr>
            <p:ph type="body" sz="quarter" idx="25"/>
          </p:nvPr>
        </p:nvSpPr>
        <p:spPr>
          <a:xfrm>
            <a:off x="7888329" y="3179761"/>
            <a:ext cx="3145537" cy="2847294"/>
          </a:xfrm>
          <a:prstGeom prst="rect">
            <a:avLst/>
          </a:prstGeom>
        </p:spPr>
        <p:txBody>
          <a:bodyPr/>
          <a:lstStyle/>
          <a:p>
            <a:pPr marL="0" indent="0">
              <a:buClrTx/>
              <a:buSzTx/>
              <a:buNone/>
              <a:defRPr sz="1400"/>
            </a:pPr>
          </a:p>
        </p:txBody>
      </p:sp>
      <p:sp>
        <p:nvSpPr>
          <p:cNvPr id="290" name="Straight Connector 16"/>
          <p:cNvSpPr/>
          <p:nvPr/>
        </p:nvSpPr>
        <p:spPr>
          <a:xfrm flipH="1">
            <a:off x="4403971" y="2569632"/>
            <a:ext cx="1" cy="3492499"/>
          </a:xfrm>
          <a:prstGeom prst="line">
            <a:avLst/>
          </a:prstGeom>
          <a:ln w="12700" cap="rnd">
            <a:solidFill>
              <a:schemeClr val="accent1">
                <a:alpha val="40000"/>
              </a:schemeClr>
            </a:solidFill>
          </a:ln>
        </p:spPr>
        <p:txBody>
          <a:bodyPr lIns="45719" rIns="45719"/>
          <a:lstStyle/>
          <a:p>
            <a:pPr/>
          </a:p>
        </p:txBody>
      </p:sp>
      <p:sp>
        <p:nvSpPr>
          <p:cNvPr id="291" name="Straight Connector 17"/>
          <p:cNvSpPr/>
          <p:nvPr/>
        </p:nvSpPr>
        <p:spPr>
          <a:xfrm>
            <a:off x="7772400" y="2569632"/>
            <a:ext cx="1" cy="3492499"/>
          </a:xfrm>
          <a:prstGeom prst="line">
            <a:avLst/>
          </a:prstGeom>
          <a:ln w="12700" cap="rnd">
            <a:solidFill>
              <a:schemeClr val="accent1">
                <a:alpha val="40000"/>
              </a:schemeClr>
            </a:solidFill>
          </a:ln>
        </p:spPr>
        <p:txBody>
          <a:bodyPr lIns="45719" rIns="45719"/>
          <a:lstStyle/>
          <a:p>
            <a:pPr/>
          </a:p>
        </p:txBody>
      </p:sp>
      <p:sp>
        <p:nvSpPr>
          <p:cNvPr id="292"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Столбец с тремя рисунками">
    <p:spTree>
      <p:nvGrpSpPr>
        <p:cNvPr id="1" name=""/>
        <p:cNvGrpSpPr/>
        <p:nvPr/>
      </p:nvGrpSpPr>
      <p:grpSpPr>
        <a:xfrm>
          <a:off x="0" y="0"/>
          <a:ext cx="0" cy="0"/>
          <a:chOff x="0" y="0"/>
          <a:chExt cx="0" cy="0"/>
        </a:xfrm>
      </p:grpSpPr>
      <p:grpSp>
        <p:nvGrpSpPr>
          <p:cNvPr id="308" name="Group 7"/>
          <p:cNvGrpSpPr/>
          <p:nvPr/>
        </p:nvGrpSpPr>
        <p:grpSpPr>
          <a:xfrm>
            <a:off x="0" y="0"/>
            <a:ext cx="12192001" cy="6858000"/>
            <a:chOff x="0" y="0"/>
            <a:chExt cx="12192001" cy="6858000"/>
          </a:xfrm>
        </p:grpSpPr>
        <p:sp>
          <p:nvSpPr>
            <p:cNvPr id="299" name="Rectangle 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300" name="Oval 12"/>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01" name="Oval 14"/>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02" name="Oval 17"/>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03" name="Oval 15"/>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04" name="Oval 16"/>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05" name="Freeform 5"/>
            <p:cNvSpPr/>
            <p:nvPr/>
          </p:nvSpPr>
          <p:spPr>
            <a:xfrm rot="21010067">
              <a:off x="8490951" y="1797517"/>
              <a:ext cx="3299408" cy="440927"/>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306"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307"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309" name="Rectangle 2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310" name="Текст назви"/>
          <p:cNvSpPr txBox="1"/>
          <p:nvPr>
            <p:ph type="title"/>
          </p:nvPr>
        </p:nvSpPr>
        <p:spPr>
          <a:xfrm>
            <a:off x="1154954" y="973667"/>
            <a:ext cx="8825659" cy="706966"/>
          </a:xfrm>
          <a:prstGeom prst="rect">
            <a:avLst/>
          </a:prstGeom>
        </p:spPr>
        <p:txBody>
          <a:bodyPr>
            <a:normAutofit fontScale="100000" lnSpcReduction="0"/>
          </a:bodyPr>
          <a:lstStyle/>
          <a:p>
            <a:pPr/>
            <a:r>
              <a:t>Текст назви</a:t>
            </a:r>
          </a:p>
        </p:txBody>
      </p:sp>
      <p:sp>
        <p:nvSpPr>
          <p:cNvPr id="311" name="Основний текст, рівень 1…"/>
          <p:cNvSpPr txBox="1"/>
          <p:nvPr>
            <p:ph type="body" sz="quarter" idx="1"/>
          </p:nvPr>
        </p:nvSpPr>
        <p:spPr>
          <a:xfrm>
            <a:off x="1154954" y="4532843"/>
            <a:ext cx="3050439" cy="576263"/>
          </a:xfrm>
          <a:prstGeom prst="rect">
            <a:avLst/>
          </a:prstGeom>
        </p:spPr>
        <p:txBody>
          <a:bodyPr anchor="b"/>
          <a:lstStyle>
            <a:lvl1pPr marL="0" indent="0">
              <a:buClrTx/>
              <a:buSzTx/>
              <a:buNone/>
              <a:defRPr sz="2400">
                <a:solidFill>
                  <a:srgbClr val="EF53A5"/>
                </a:solidFill>
              </a:defRPr>
            </a:lvl1pPr>
            <a:lvl2pPr marL="0" indent="457200">
              <a:buClrTx/>
              <a:buSzTx/>
              <a:buNone/>
              <a:defRPr sz="2400">
                <a:solidFill>
                  <a:srgbClr val="EF53A5"/>
                </a:solidFill>
              </a:defRPr>
            </a:lvl2pPr>
            <a:lvl3pPr marL="0" indent="914400">
              <a:buClrTx/>
              <a:buSzTx/>
              <a:buNone/>
              <a:defRPr sz="2400">
                <a:solidFill>
                  <a:srgbClr val="EF53A5"/>
                </a:solidFill>
              </a:defRPr>
            </a:lvl3pPr>
            <a:lvl4pPr marL="0" indent="1371600">
              <a:buClrTx/>
              <a:buSzTx/>
              <a:buNone/>
              <a:defRPr sz="2400">
                <a:solidFill>
                  <a:srgbClr val="EF53A5"/>
                </a:solidFill>
              </a:defRPr>
            </a:lvl4pPr>
            <a:lvl5pPr marL="0" indent="1828800">
              <a:buClrTx/>
              <a:buSzTx/>
              <a:buNone/>
              <a:defRPr sz="2400">
                <a:solidFill>
                  <a:srgbClr val="EF53A5"/>
                </a:solidFill>
              </a:defRPr>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312" name="Picture Placeholder 2"/>
          <p:cNvSpPr/>
          <p:nvPr>
            <p:ph type="pic" sz="quarter" idx="21"/>
          </p:nvPr>
        </p:nvSpPr>
        <p:spPr>
          <a:xfrm>
            <a:off x="1334552" y="2603500"/>
            <a:ext cx="2691244" cy="1591511"/>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313" name="Text Placeholder 3"/>
          <p:cNvSpPr/>
          <p:nvPr>
            <p:ph type="body" sz="quarter" idx="22"/>
          </p:nvPr>
        </p:nvSpPr>
        <p:spPr>
          <a:xfrm>
            <a:off x="1154954" y="5109105"/>
            <a:ext cx="3050439" cy="917953"/>
          </a:xfrm>
          <a:prstGeom prst="rect">
            <a:avLst/>
          </a:prstGeom>
        </p:spPr>
        <p:txBody>
          <a:bodyPr/>
          <a:lstStyle/>
          <a:p>
            <a:pPr marL="0" indent="0">
              <a:buClrTx/>
              <a:buSzTx/>
              <a:buNone/>
              <a:defRPr sz="1400"/>
            </a:pPr>
          </a:p>
        </p:txBody>
      </p:sp>
      <p:sp>
        <p:nvSpPr>
          <p:cNvPr id="314" name="Text Placeholder 4"/>
          <p:cNvSpPr/>
          <p:nvPr>
            <p:ph type="body" sz="quarter" idx="23"/>
          </p:nvPr>
        </p:nvSpPr>
        <p:spPr>
          <a:xfrm>
            <a:off x="4568864" y="4532843"/>
            <a:ext cx="3050439" cy="576264"/>
          </a:xfrm>
          <a:prstGeom prst="rect">
            <a:avLst/>
          </a:prstGeom>
        </p:spPr>
        <p:txBody>
          <a:bodyPr anchor="b"/>
          <a:lstStyle/>
          <a:p>
            <a:pPr marL="0" indent="0">
              <a:buClrTx/>
              <a:buSzTx/>
              <a:buNone/>
              <a:defRPr sz="2400">
                <a:solidFill>
                  <a:srgbClr val="EF53A5"/>
                </a:solidFill>
              </a:defRPr>
            </a:pPr>
          </a:p>
        </p:txBody>
      </p:sp>
      <p:sp>
        <p:nvSpPr>
          <p:cNvPr id="315" name="Picture Placeholder 2"/>
          <p:cNvSpPr/>
          <p:nvPr>
            <p:ph type="pic" sz="quarter" idx="24"/>
          </p:nvPr>
        </p:nvSpPr>
        <p:spPr>
          <a:xfrm>
            <a:off x="4748462" y="2603500"/>
            <a:ext cx="2691244" cy="1591511"/>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316" name="Text Placeholder 3"/>
          <p:cNvSpPr/>
          <p:nvPr>
            <p:ph type="body" sz="quarter" idx="25"/>
          </p:nvPr>
        </p:nvSpPr>
        <p:spPr>
          <a:xfrm>
            <a:off x="4570171" y="5109104"/>
            <a:ext cx="3050439" cy="917953"/>
          </a:xfrm>
          <a:prstGeom prst="rect">
            <a:avLst/>
          </a:prstGeom>
        </p:spPr>
        <p:txBody>
          <a:bodyPr/>
          <a:lstStyle/>
          <a:p>
            <a:pPr marL="0" indent="0">
              <a:buClrTx/>
              <a:buSzTx/>
              <a:buNone/>
              <a:defRPr sz="1400"/>
            </a:pPr>
          </a:p>
        </p:txBody>
      </p:sp>
      <p:sp>
        <p:nvSpPr>
          <p:cNvPr id="317" name="Text Placeholder 4"/>
          <p:cNvSpPr/>
          <p:nvPr>
            <p:ph type="body" sz="quarter" idx="26"/>
          </p:nvPr>
        </p:nvSpPr>
        <p:spPr>
          <a:xfrm>
            <a:off x="7982774" y="4532845"/>
            <a:ext cx="3051096" cy="576263"/>
          </a:xfrm>
          <a:prstGeom prst="rect">
            <a:avLst/>
          </a:prstGeom>
        </p:spPr>
        <p:txBody>
          <a:bodyPr anchor="b"/>
          <a:lstStyle/>
          <a:p>
            <a:pPr marL="0" indent="0">
              <a:buClrTx/>
              <a:buSzTx/>
              <a:buNone/>
              <a:defRPr sz="2400">
                <a:solidFill>
                  <a:srgbClr val="EF53A5"/>
                </a:solidFill>
              </a:defRPr>
            </a:pPr>
          </a:p>
        </p:txBody>
      </p:sp>
      <p:sp>
        <p:nvSpPr>
          <p:cNvPr id="318" name="Picture Placeholder 2"/>
          <p:cNvSpPr/>
          <p:nvPr>
            <p:ph type="pic" sz="quarter" idx="27"/>
          </p:nvPr>
        </p:nvSpPr>
        <p:spPr>
          <a:xfrm>
            <a:off x="8163031" y="2603500"/>
            <a:ext cx="2691243" cy="1591511"/>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319" name="Text Placeholder 3"/>
          <p:cNvSpPr/>
          <p:nvPr>
            <p:ph type="body" sz="quarter" idx="28"/>
          </p:nvPr>
        </p:nvSpPr>
        <p:spPr>
          <a:xfrm>
            <a:off x="7982774" y="5109104"/>
            <a:ext cx="3051097" cy="917953"/>
          </a:xfrm>
          <a:prstGeom prst="rect">
            <a:avLst/>
          </a:prstGeom>
        </p:spPr>
        <p:txBody>
          <a:bodyPr/>
          <a:lstStyle/>
          <a:p>
            <a:pPr marL="0" indent="0">
              <a:buClrTx/>
              <a:buSzTx/>
              <a:buNone/>
              <a:defRPr sz="1400"/>
            </a:pPr>
          </a:p>
        </p:txBody>
      </p:sp>
      <p:sp>
        <p:nvSpPr>
          <p:cNvPr id="320" name="Straight Connector 42"/>
          <p:cNvSpPr/>
          <p:nvPr/>
        </p:nvSpPr>
        <p:spPr>
          <a:xfrm flipH="1">
            <a:off x="4405831" y="2569632"/>
            <a:ext cx="1" cy="3492499"/>
          </a:xfrm>
          <a:prstGeom prst="line">
            <a:avLst/>
          </a:prstGeom>
          <a:ln w="12700" cap="rnd">
            <a:solidFill>
              <a:schemeClr val="accent1">
                <a:alpha val="40000"/>
              </a:schemeClr>
            </a:solidFill>
          </a:ln>
        </p:spPr>
        <p:txBody>
          <a:bodyPr lIns="45719" rIns="45719"/>
          <a:lstStyle/>
          <a:p>
            <a:pPr/>
          </a:p>
        </p:txBody>
      </p:sp>
      <p:sp>
        <p:nvSpPr>
          <p:cNvPr id="321" name="Straight Connector 43"/>
          <p:cNvSpPr/>
          <p:nvPr/>
        </p:nvSpPr>
        <p:spPr>
          <a:xfrm>
            <a:off x="7797802" y="2569632"/>
            <a:ext cx="1" cy="3492499"/>
          </a:xfrm>
          <a:prstGeom prst="line">
            <a:avLst/>
          </a:prstGeom>
          <a:ln w="12700" cap="rnd">
            <a:solidFill>
              <a:schemeClr val="accent1">
                <a:alpha val="40000"/>
              </a:schemeClr>
            </a:solidFill>
          </a:ln>
        </p:spPr>
        <p:txBody>
          <a:bodyPr lIns="45719" rIns="45719"/>
          <a:lstStyle/>
          <a:p>
            <a:pPr/>
          </a:p>
        </p:txBody>
      </p:sp>
      <p:sp>
        <p:nvSpPr>
          <p:cNvPr id="322"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Заголовок и объект">
    <p:spTree>
      <p:nvGrpSpPr>
        <p:cNvPr id="1" name=""/>
        <p:cNvGrpSpPr/>
        <p:nvPr/>
      </p:nvGrpSpPr>
      <p:grpSpPr>
        <a:xfrm>
          <a:off x="0" y="0"/>
          <a:ext cx="0" cy="0"/>
          <a:chOff x="0" y="0"/>
          <a:chExt cx="0" cy="0"/>
        </a:xfrm>
      </p:grpSpPr>
      <p:grpSp>
        <p:nvGrpSpPr>
          <p:cNvPr id="34" name="Group 7"/>
          <p:cNvGrpSpPr/>
          <p:nvPr/>
        </p:nvGrpSpPr>
        <p:grpSpPr>
          <a:xfrm>
            <a:off x="0" y="0"/>
            <a:ext cx="12192001" cy="6858000"/>
            <a:chOff x="0" y="0"/>
            <a:chExt cx="12192001" cy="6858000"/>
          </a:xfrm>
        </p:grpSpPr>
        <p:sp>
          <p:nvSpPr>
            <p:cNvPr id="25" name="Rectangle 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26" name="Oval 12"/>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7" name="Oval 14"/>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8" name="Oval 17"/>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29" name="Oval 15"/>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0" name="Oval 16"/>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31" name="Freeform 5"/>
            <p:cNvSpPr/>
            <p:nvPr/>
          </p:nvSpPr>
          <p:spPr>
            <a:xfrm rot="21010067">
              <a:off x="8490951" y="1797517"/>
              <a:ext cx="3299408" cy="440927"/>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32"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33"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35" name="Rectangle 2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36" name="Текст назви"/>
          <p:cNvSpPr txBox="1"/>
          <p:nvPr>
            <p:ph type="title"/>
          </p:nvPr>
        </p:nvSpPr>
        <p:spPr>
          <a:xfrm>
            <a:off x="1154954" y="973667"/>
            <a:ext cx="8761414" cy="706966"/>
          </a:xfrm>
          <a:prstGeom prst="rect">
            <a:avLst/>
          </a:prstGeom>
        </p:spPr>
        <p:txBody>
          <a:bodyPr>
            <a:normAutofit fontScale="100000" lnSpcReduction="0"/>
          </a:bodyPr>
          <a:lstStyle/>
          <a:p>
            <a:pPr/>
            <a:r>
              <a:t>Текст назви</a:t>
            </a:r>
          </a:p>
        </p:txBody>
      </p:sp>
      <p:sp>
        <p:nvSpPr>
          <p:cNvPr id="37" name="Основний текст, рівень 1…"/>
          <p:cNvSpPr txBox="1"/>
          <p:nvPr>
            <p:ph type="body" sz="half" idx="1"/>
          </p:nvPr>
        </p:nvSpPr>
        <p:spPr>
          <a:xfrm>
            <a:off x="1154954" y="2603500"/>
            <a:ext cx="8825659" cy="3416300"/>
          </a:xfrm>
          <a:prstGeom prst="rect">
            <a:avLst/>
          </a:prstGeom>
        </p:spPr>
        <p:txBody>
          <a:body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3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Заголовок раздела">
    <p:spTree>
      <p:nvGrpSpPr>
        <p:cNvPr id="1" name=""/>
        <p:cNvGrpSpPr/>
        <p:nvPr/>
      </p:nvGrpSpPr>
      <p:grpSpPr>
        <a:xfrm>
          <a:off x="0" y="0"/>
          <a:ext cx="0" cy="0"/>
          <a:chOff x="0" y="0"/>
          <a:chExt cx="0" cy="0"/>
        </a:xfrm>
      </p:grpSpPr>
      <p:grpSp>
        <p:nvGrpSpPr>
          <p:cNvPr id="55" name="Group 7"/>
          <p:cNvGrpSpPr/>
          <p:nvPr/>
        </p:nvGrpSpPr>
        <p:grpSpPr>
          <a:xfrm>
            <a:off x="0" y="0"/>
            <a:ext cx="12192001" cy="6858000"/>
            <a:chOff x="0" y="0"/>
            <a:chExt cx="12192001" cy="6858000"/>
          </a:xfrm>
        </p:grpSpPr>
        <p:sp>
          <p:nvSpPr>
            <p:cNvPr id="45" name="Rectangle 13"/>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6" name="Oval 16"/>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47" name="Oval 17"/>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48" name="Oval 18"/>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49" name="Oval 19"/>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50" name="Oval 20"/>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51" name="Rectangle 9"/>
            <p:cNvSpPr/>
            <p:nvPr/>
          </p:nvSpPr>
          <p:spPr>
            <a:xfrm>
              <a:off x="7289800" y="402164"/>
              <a:ext cx="4478865" cy="605367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52" name="Freeform 5"/>
            <p:cNvSpPr/>
            <p:nvPr/>
          </p:nvSpPr>
          <p:spPr>
            <a:xfrm rot="16200000">
              <a:off x="3787244" y="2801721"/>
              <a:ext cx="6053671" cy="12545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53" name="Freeform 5"/>
            <p:cNvSpPr/>
            <p:nvPr/>
          </p:nvSpPr>
          <p:spPr>
            <a:xfrm rot="15922489">
              <a:off x="4698353" y="1826076"/>
              <a:ext cx="3299407"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54"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56" name="Текст назви"/>
          <p:cNvSpPr txBox="1"/>
          <p:nvPr>
            <p:ph type="title"/>
          </p:nvPr>
        </p:nvSpPr>
        <p:spPr>
          <a:xfrm>
            <a:off x="1154954" y="2677645"/>
            <a:ext cx="4351026" cy="2283825"/>
          </a:xfrm>
          <a:prstGeom prst="rect">
            <a:avLst/>
          </a:prstGeom>
        </p:spPr>
        <p:txBody>
          <a:bodyPr>
            <a:normAutofit fontScale="100000" lnSpcReduction="0"/>
          </a:bodyPr>
          <a:lstStyle>
            <a:lvl1pPr>
              <a:defRPr sz="4000"/>
            </a:lvl1pPr>
          </a:lstStyle>
          <a:p>
            <a:pPr/>
            <a:r>
              <a:t>Текст назви</a:t>
            </a:r>
          </a:p>
        </p:txBody>
      </p:sp>
      <p:sp>
        <p:nvSpPr>
          <p:cNvPr id="57" name="Основний текст, рівень 1…"/>
          <p:cNvSpPr txBox="1"/>
          <p:nvPr>
            <p:ph type="body" sz="quarter" idx="1"/>
          </p:nvPr>
        </p:nvSpPr>
        <p:spPr>
          <a:xfrm>
            <a:off x="6895558" y="2677643"/>
            <a:ext cx="3757547" cy="2283825"/>
          </a:xfrm>
          <a:prstGeom prst="rect">
            <a:avLst/>
          </a:prstGeom>
        </p:spPr>
        <p:txBody>
          <a:bodyPr anchor="ctr"/>
          <a:lstStyle>
            <a:lvl1pPr marL="0" indent="0">
              <a:buClrTx/>
              <a:buSzTx/>
              <a:buNone/>
              <a:defRPr cap="all" sz="2000">
                <a:solidFill>
                  <a:srgbClr val="EF53A5"/>
                </a:solidFill>
              </a:defRPr>
            </a:lvl1pPr>
            <a:lvl2pPr marL="0" indent="457200">
              <a:buClrTx/>
              <a:buSzTx/>
              <a:buNone/>
              <a:defRPr cap="all" sz="2000">
                <a:solidFill>
                  <a:srgbClr val="EF53A5"/>
                </a:solidFill>
              </a:defRPr>
            </a:lvl2pPr>
            <a:lvl3pPr marL="0" indent="914400">
              <a:buClrTx/>
              <a:buSzTx/>
              <a:buNone/>
              <a:defRPr cap="all" sz="2000">
                <a:solidFill>
                  <a:srgbClr val="EF53A5"/>
                </a:solidFill>
              </a:defRPr>
            </a:lvl3pPr>
            <a:lvl4pPr marL="0" indent="1371600">
              <a:buClrTx/>
              <a:buSzTx/>
              <a:buNone/>
              <a:defRPr cap="all" sz="2000">
                <a:solidFill>
                  <a:srgbClr val="EF53A5"/>
                </a:solidFill>
              </a:defRPr>
            </a:lvl4pPr>
            <a:lvl5pPr marL="0" indent="1828800">
              <a:buClrTx/>
              <a:buSzTx/>
              <a:buNone/>
              <a:defRPr cap="all" sz="2000">
                <a:solidFill>
                  <a:srgbClr val="EF53A5"/>
                </a:solidFill>
              </a:defRPr>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58" name="Rectangle 15"/>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59"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Два объекта">
    <p:spTree>
      <p:nvGrpSpPr>
        <p:cNvPr id="1" name=""/>
        <p:cNvGrpSpPr/>
        <p:nvPr/>
      </p:nvGrpSpPr>
      <p:grpSpPr>
        <a:xfrm>
          <a:off x="0" y="0"/>
          <a:ext cx="0" cy="0"/>
          <a:chOff x="0" y="0"/>
          <a:chExt cx="0" cy="0"/>
        </a:xfrm>
      </p:grpSpPr>
      <p:grpSp>
        <p:nvGrpSpPr>
          <p:cNvPr id="75" name="Group 7"/>
          <p:cNvGrpSpPr/>
          <p:nvPr/>
        </p:nvGrpSpPr>
        <p:grpSpPr>
          <a:xfrm>
            <a:off x="0" y="0"/>
            <a:ext cx="12192001" cy="6858000"/>
            <a:chOff x="0" y="0"/>
            <a:chExt cx="12192001" cy="6858000"/>
          </a:xfrm>
        </p:grpSpPr>
        <p:sp>
          <p:nvSpPr>
            <p:cNvPr id="66" name="Rectangle 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67" name="Oval 12"/>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68" name="Oval 14"/>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69" name="Oval 17"/>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70" name="Oval 15"/>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71" name="Oval 16"/>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72" name="Freeform 5"/>
            <p:cNvSpPr/>
            <p:nvPr/>
          </p:nvSpPr>
          <p:spPr>
            <a:xfrm rot="21010067">
              <a:off x="8490951" y="1797517"/>
              <a:ext cx="3299408" cy="440927"/>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73"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74"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76" name="Rectangle 2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77" name="Текст назви"/>
          <p:cNvSpPr txBox="1"/>
          <p:nvPr>
            <p:ph type="title"/>
          </p:nvPr>
        </p:nvSpPr>
        <p:spPr>
          <a:xfrm>
            <a:off x="1154954" y="973667"/>
            <a:ext cx="8761414" cy="706966"/>
          </a:xfrm>
          <a:prstGeom prst="rect">
            <a:avLst/>
          </a:prstGeom>
        </p:spPr>
        <p:txBody>
          <a:bodyPr>
            <a:normAutofit fontScale="100000" lnSpcReduction="0"/>
          </a:bodyPr>
          <a:lstStyle/>
          <a:p>
            <a:pPr/>
            <a:r>
              <a:t>Текст назви</a:t>
            </a:r>
          </a:p>
        </p:txBody>
      </p:sp>
      <p:sp>
        <p:nvSpPr>
          <p:cNvPr id="78" name="Основний текст, рівень 1…"/>
          <p:cNvSpPr txBox="1"/>
          <p:nvPr>
            <p:ph type="body" sz="quarter" idx="1"/>
          </p:nvPr>
        </p:nvSpPr>
        <p:spPr>
          <a:xfrm>
            <a:off x="1154954" y="2603500"/>
            <a:ext cx="4825159" cy="3416302"/>
          </a:xfrm>
          <a:prstGeom prst="rect">
            <a:avLst/>
          </a:prstGeom>
        </p:spPr>
        <p:txBody>
          <a:body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79"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Сравнение">
    <p:spTree>
      <p:nvGrpSpPr>
        <p:cNvPr id="1" name=""/>
        <p:cNvGrpSpPr/>
        <p:nvPr/>
      </p:nvGrpSpPr>
      <p:grpSpPr>
        <a:xfrm>
          <a:off x="0" y="0"/>
          <a:ext cx="0" cy="0"/>
          <a:chOff x="0" y="0"/>
          <a:chExt cx="0" cy="0"/>
        </a:xfrm>
      </p:grpSpPr>
      <p:grpSp>
        <p:nvGrpSpPr>
          <p:cNvPr id="95" name="Group 7"/>
          <p:cNvGrpSpPr/>
          <p:nvPr/>
        </p:nvGrpSpPr>
        <p:grpSpPr>
          <a:xfrm>
            <a:off x="0" y="0"/>
            <a:ext cx="12192001" cy="6858000"/>
            <a:chOff x="0" y="0"/>
            <a:chExt cx="12192001" cy="6858000"/>
          </a:xfrm>
        </p:grpSpPr>
        <p:sp>
          <p:nvSpPr>
            <p:cNvPr id="86" name="Rectangle 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87" name="Oval 12"/>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88" name="Oval 14"/>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89" name="Oval 17"/>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90" name="Oval 15"/>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91" name="Oval 16"/>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92" name="Freeform 5"/>
            <p:cNvSpPr/>
            <p:nvPr/>
          </p:nvSpPr>
          <p:spPr>
            <a:xfrm rot="21010067">
              <a:off x="8490951" y="1797517"/>
              <a:ext cx="3299408" cy="440927"/>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93"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94"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96" name="Rectangle 2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97" name="Текст назви"/>
          <p:cNvSpPr txBox="1"/>
          <p:nvPr>
            <p:ph type="title"/>
          </p:nvPr>
        </p:nvSpPr>
        <p:spPr>
          <a:xfrm>
            <a:off x="1154954" y="973667"/>
            <a:ext cx="8761414" cy="706966"/>
          </a:xfrm>
          <a:prstGeom prst="rect">
            <a:avLst/>
          </a:prstGeom>
        </p:spPr>
        <p:txBody>
          <a:bodyPr>
            <a:normAutofit fontScale="100000" lnSpcReduction="0"/>
          </a:bodyPr>
          <a:lstStyle/>
          <a:p>
            <a:pPr/>
            <a:r>
              <a:t>Текст назви</a:t>
            </a:r>
          </a:p>
        </p:txBody>
      </p:sp>
      <p:sp>
        <p:nvSpPr>
          <p:cNvPr id="98" name="Основний текст, рівень 1…"/>
          <p:cNvSpPr txBox="1"/>
          <p:nvPr>
            <p:ph type="body" sz="quarter" idx="1"/>
          </p:nvPr>
        </p:nvSpPr>
        <p:spPr>
          <a:xfrm>
            <a:off x="1154954" y="2603500"/>
            <a:ext cx="4825158" cy="576263"/>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99" name="Text Placeholder 4"/>
          <p:cNvSpPr/>
          <p:nvPr>
            <p:ph type="body" sz="quarter" idx="21"/>
          </p:nvPr>
        </p:nvSpPr>
        <p:spPr>
          <a:xfrm>
            <a:off x="6208712" y="2603500"/>
            <a:ext cx="4825160" cy="576263"/>
          </a:xfrm>
          <a:prstGeom prst="rect">
            <a:avLst/>
          </a:prstGeom>
        </p:spPr>
        <p:txBody>
          <a:bodyPr anchor="b"/>
          <a:lstStyle/>
          <a:p>
            <a:pPr marL="0" indent="0">
              <a:buClrTx/>
              <a:buSzTx/>
              <a:buNone/>
              <a:defRPr sz="2400">
                <a:solidFill>
                  <a:schemeClr val="accent1"/>
                </a:solidFill>
              </a:defRPr>
            </a:pPr>
          </a:p>
        </p:txBody>
      </p:sp>
      <p:sp>
        <p:nvSpPr>
          <p:cNvPr id="100"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Только заголовок">
    <p:spTree>
      <p:nvGrpSpPr>
        <p:cNvPr id="1" name=""/>
        <p:cNvGrpSpPr/>
        <p:nvPr/>
      </p:nvGrpSpPr>
      <p:grpSpPr>
        <a:xfrm>
          <a:off x="0" y="0"/>
          <a:ext cx="0" cy="0"/>
          <a:chOff x="0" y="0"/>
          <a:chExt cx="0" cy="0"/>
        </a:xfrm>
      </p:grpSpPr>
      <p:grpSp>
        <p:nvGrpSpPr>
          <p:cNvPr id="116" name="Group 7"/>
          <p:cNvGrpSpPr/>
          <p:nvPr/>
        </p:nvGrpSpPr>
        <p:grpSpPr>
          <a:xfrm>
            <a:off x="0" y="0"/>
            <a:ext cx="12192001" cy="6858000"/>
            <a:chOff x="0" y="0"/>
            <a:chExt cx="12192001" cy="6858000"/>
          </a:xfrm>
        </p:grpSpPr>
        <p:sp>
          <p:nvSpPr>
            <p:cNvPr id="107" name="Rectangle 6"/>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08" name="Oval 12"/>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09" name="Oval 14"/>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10" name="Oval 17"/>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11" name="Oval 15"/>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12" name="Oval 16"/>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13" name="Freeform 5"/>
            <p:cNvSpPr/>
            <p:nvPr/>
          </p:nvSpPr>
          <p:spPr>
            <a:xfrm rot="21010067">
              <a:off x="8490951" y="1797517"/>
              <a:ext cx="3299408" cy="440927"/>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114"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115"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117" name="Rectangle 20"/>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118" name="Текст назви"/>
          <p:cNvSpPr txBox="1"/>
          <p:nvPr>
            <p:ph type="title"/>
          </p:nvPr>
        </p:nvSpPr>
        <p:spPr>
          <a:xfrm>
            <a:off x="1154954" y="973667"/>
            <a:ext cx="8761414" cy="706966"/>
          </a:xfrm>
          <a:prstGeom prst="rect">
            <a:avLst/>
          </a:prstGeom>
        </p:spPr>
        <p:txBody>
          <a:bodyPr>
            <a:normAutofit fontScale="100000" lnSpcReduction="0"/>
          </a:bodyPr>
          <a:lstStyle/>
          <a:p>
            <a:pPr/>
            <a:r>
              <a:t>Текст назви</a:t>
            </a:r>
          </a:p>
        </p:txBody>
      </p:sp>
      <p:sp>
        <p:nvSpPr>
          <p:cNvPr id="119"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Пустой слайд">
    <p:spTree>
      <p:nvGrpSpPr>
        <p:cNvPr id="1" name=""/>
        <p:cNvGrpSpPr/>
        <p:nvPr/>
      </p:nvGrpSpPr>
      <p:grpSpPr>
        <a:xfrm>
          <a:off x="0" y="0"/>
          <a:ext cx="0" cy="0"/>
          <a:chOff x="0" y="0"/>
          <a:chExt cx="0" cy="0"/>
        </a:xfrm>
      </p:grpSpPr>
      <p:sp>
        <p:nvSpPr>
          <p:cNvPr id="126"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Объект с подписью">
    <p:spTree>
      <p:nvGrpSpPr>
        <p:cNvPr id="1" name=""/>
        <p:cNvGrpSpPr/>
        <p:nvPr/>
      </p:nvGrpSpPr>
      <p:grpSpPr>
        <a:xfrm>
          <a:off x="0" y="0"/>
          <a:ext cx="0" cy="0"/>
          <a:chOff x="0" y="0"/>
          <a:chExt cx="0" cy="0"/>
        </a:xfrm>
      </p:grpSpPr>
      <p:grpSp>
        <p:nvGrpSpPr>
          <p:cNvPr id="143" name="Group 8"/>
          <p:cNvGrpSpPr/>
          <p:nvPr/>
        </p:nvGrpSpPr>
        <p:grpSpPr>
          <a:xfrm>
            <a:off x="0" y="0"/>
            <a:ext cx="12192001" cy="6858000"/>
            <a:chOff x="0" y="0"/>
            <a:chExt cx="12192001" cy="6858000"/>
          </a:xfrm>
        </p:grpSpPr>
        <p:sp>
          <p:nvSpPr>
            <p:cNvPr id="133" name="Rectangle 13"/>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34" name="Oval 16"/>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35" name="Oval 18"/>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36" name="Oval 19"/>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37" name="Oval 20"/>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38" name="Oval 21"/>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39" name="Rectangle 10"/>
            <p:cNvSpPr/>
            <p:nvPr/>
          </p:nvSpPr>
          <p:spPr>
            <a:xfrm>
              <a:off x="5713412" y="402164"/>
              <a:ext cx="6055253" cy="605367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140" name="Freeform 5"/>
            <p:cNvSpPr/>
            <p:nvPr/>
          </p:nvSpPr>
          <p:spPr>
            <a:xfrm rot="15922489">
              <a:off x="3140486" y="1826076"/>
              <a:ext cx="3299407"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141" name="Freeform 5"/>
            <p:cNvSpPr/>
            <p:nvPr/>
          </p:nvSpPr>
          <p:spPr>
            <a:xfrm rot="16200000">
              <a:off x="2229376" y="2801721"/>
              <a:ext cx="6053671" cy="12545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142"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144" name="Текст назви"/>
          <p:cNvSpPr txBox="1"/>
          <p:nvPr>
            <p:ph type="title"/>
          </p:nvPr>
        </p:nvSpPr>
        <p:spPr>
          <a:xfrm>
            <a:off x="1154954" y="1295400"/>
            <a:ext cx="2793159" cy="1600200"/>
          </a:xfrm>
          <a:prstGeom prst="rect">
            <a:avLst/>
          </a:prstGeom>
        </p:spPr>
        <p:txBody>
          <a:bodyPr anchor="b">
            <a:normAutofit fontScale="100000" lnSpcReduction="0"/>
          </a:bodyPr>
          <a:lstStyle>
            <a:lvl1pPr>
              <a:defRPr sz="2400"/>
            </a:lvl1pPr>
          </a:lstStyle>
          <a:p>
            <a:pPr/>
            <a:r>
              <a:t>Текст назви</a:t>
            </a:r>
          </a:p>
        </p:txBody>
      </p:sp>
      <p:sp>
        <p:nvSpPr>
          <p:cNvPr id="145" name="Основний текст, рівень 1…"/>
          <p:cNvSpPr txBox="1"/>
          <p:nvPr>
            <p:ph type="body" sz="half" idx="1"/>
          </p:nvPr>
        </p:nvSpPr>
        <p:spPr>
          <a:xfrm>
            <a:off x="5781145" y="1447800"/>
            <a:ext cx="5190068" cy="4572000"/>
          </a:xfrm>
          <a:prstGeom prst="rect">
            <a:avLst/>
          </a:prstGeom>
        </p:spPr>
        <p:txBody>
          <a:bodyPr anchor="ct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146" name="Text Placeholder 3"/>
          <p:cNvSpPr/>
          <p:nvPr>
            <p:ph type="body" sz="quarter" idx="21"/>
          </p:nvPr>
        </p:nvSpPr>
        <p:spPr>
          <a:xfrm>
            <a:off x="1154954" y="3129279"/>
            <a:ext cx="2793159" cy="2895600"/>
          </a:xfrm>
          <a:prstGeom prst="rect">
            <a:avLst/>
          </a:prstGeom>
        </p:spPr>
        <p:txBody>
          <a:bodyPr/>
          <a:lstStyle/>
          <a:p>
            <a:pPr marL="0" indent="0">
              <a:buClrTx/>
              <a:buSzTx/>
              <a:buNone/>
              <a:defRPr sz="1400">
                <a:solidFill>
                  <a:srgbClr val="EF53A5"/>
                </a:solidFill>
              </a:defRPr>
            </a:pPr>
          </a:p>
        </p:txBody>
      </p:sp>
      <p:sp>
        <p:nvSpPr>
          <p:cNvPr id="147" name="Rectangle 15"/>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14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Рисунок с подписью">
    <p:spTree>
      <p:nvGrpSpPr>
        <p:cNvPr id="1" name=""/>
        <p:cNvGrpSpPr/>
        <p:nvPr/>
      </p:nvGrpSpPr>
      <p:grpSpPr>
        <a:xfrm>
          <a:off x="0" y="0"/>
          <a:ext cx="0" cy="0"/>
          <a:chOff x="0" y="0"/>
          <a:chExt cx="0" cy="0"/>
        </a:xfrm>
      </p:grpSpPr>
      <p:grpSp>
        <p:nvGrpSpPr>
          <p:cNvPr id="165" name="Group 8"/>
          <p:cNvGrpSpPr/>
          <p:nvPr/>
        </p:nvGrpSpPr>
        <p:grpSpPr>
          <a:xfrm>
            <a:off x="0" y="0"/>
            <a:ext cx="12192001" cy="6858000"/>
            <a:chOff x="0" y="0"/>
            <a:chExt cx="12192001" cy="6858000"/>
          </a:xfrm>
        </p:grpSpPr>
        <p:sp>
          <p:nvSpPr>
            <p:cNvPr id="155" name="Rectangle 13"/>
            <p:cNvSpPr/>
            <p:nvPr/>
          </p:nvSpPr>
          <p:spPr>
            <a:xfrm>
              <a:off x="0" y="0"/>
              <a:ext cx="12192000"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56" name="Oval 16"/>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57" name="Oval 17"/>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58" name="Oval 18"/>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59" name="Oval 19"/>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60" name="Oval 20"/>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pPr/>
            </a:p>
          </p:txBody>
        </p:sp>
        <p:sp>
          <p:nvSpPr>
            <p:cNvPr id="161" name="Rectangle 10"/>
            <p:cNvSpPr/>
            <p:nvPr/>
          </p:nvSpPr>
          <p:spPr>
            <a:xfrm>
              <a:off x="6172200" y="402164"/>
              <a:ext cx="5596465" cy="6053671"/>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162" name="Freeform 5"/>
            <p:cNvSpPr/>
            <p:nvPr/>
          </p:nvSpPr>
          <p:spPr>
            <a:xfrm rot="15922489">
              <a:off x="4203595" y="1826076"/>
              <a:ext cx="3299408" cy="440928"/>
            </a:xfrm>
            <a:custGeom>
              <a:avLst/>
              <a:gdLst/>
              <a:ahLst/>
              <a:cxnLst>
                <a:cxn ang="0">
                  <a:pos x="wd2" y="hd2"/>
                </a:cxn>
                <a:cxn ang="5400000">
                  <a:pos x="wd2" y="hd2"/>
                </a:cxn>
                <a:cxn ang="10800000">
                  <a:pos x="wd2" y="hd2"/>
                </a:cxn>
                <a:cxn ang="16200000">
                  <a:pos x="wd2" y="hd2"/>
                </a:cxn>
              </a:cxnLst>
              <a:rect l="0" t="0" r="r" b="b"/>
              <a:pathLst>
                <a:path w="21600" h="21572"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pPr/>
            </a:p>
          </p:txBody>
        </p:sp>
        <p:sp>
          <p:nvSpPr>
            <p:cNvPr id="163" name="Freeform 5"/>
            <p:cNvSpPr/>
            <p:nvPr/>
          </p:nvSpPr>
          <p:spPr>
            <a:xfrm rot="16200000">
              <a:off x="3295431" y="2801721"/>
              <a:ext cx="6053671" cy="12545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sp>
          <p:nvSpPr>
            <p:cNvPr id="164"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pPr/>
            </a:p>
          </p:txBody>
        </p:sp>
      </p:grpSp>
      <p:sp>
        <p:nvSpPr>
          <p:cNvPr id="166" name="Текст назви"/>
          <p:cNvSpPr txBox="1"/>
          <p:nvPr>
            <p:ph type="title"/>
          </p:nvPr>
        </p:nvSpPr>
        <p:spPr>
          <a:xfrm>
            <a:off x="1154954" y="1693333"/>
            <a:ext cx="3865135" cy="1735667"/>
          </a:xfrm>
          <a:prstGeom prst="rect">
            <a:avLst/>
          </a:prstGeom>
        </p:spPr>
        <p:txBody>
          <a:bodyPr anchor="b">
            <a:normAutofit fontScale="100000" lnSpcReduction="0"/>
          </a:bodyPr>
          <a:lstStyle/>
          <a:p>
            <a:pPr/>
            <a:r>
              <a:t>Текст назви</a:t>
            </a:r>
          </a:p>
        </p:txBody>
      </p:sp>
      <p:sp>
        <p:nvSpPr>
          <p:cNvPr id="167" name="Picture Placeholder 2"/>
          <p:cNvSpPr/>
          <p:nvPr>
            <p:ph type="pic" sz="quarter" idx="21"/>
          </p:nvPr>
        </p:nvSpPr>
        <p:spPr>
          <a:xfrm>
            <a:off x="6547870" y="1143000"/>
            <a:ext cx="3227194" cy="4572000"/>
          </a:xfrm>
          <a:prstGeom prst="rect">
            <a:avLst/>
          </a:prstGeom>
          <a:effectLst>
            <a:outerShdw sx="100000" sy="100000" kx="0" ky="0" algn="b" rotWithShape="0" blurRad="50800" dist="50800" dir="5400000">
              <a:srgbClr val="000000">
                <a:alpha val="43000"/>
              </a:srgbClr>
            </a:outerShdw>
          </a:effectLst>
        </p:spPr>
        <p:txBody>
          <a:bodyPr lIns="91439" rIns="91439">
            <a:noAutofit/>
          </a:bodyPr>
          <a:lstStyle/>
          <a:p>
            <a:pPr/>
          </a:p>
        </p:txBody>
      </p:sp>
      <p:sp>
        <p:nvSpPr>
          <p:cNvPr id="168" name="Основний текст, рівень 1…"/>
          <p:cNvSpPr txBox="1"/>
          <p:nvPr>
            <p:ph type="body" sz="quarter" idx="1"/>
          </p:nvPr>
        </p:nvSpPr>
        <p:spPr>
          <a:xfrm>
            <a:off x="1154954" y="3657600"/>
            <a:ext cx="3859213" cy="1371600"/>
          </a:xfrm>
          <a:prstGeom prst="rect">
            <a:avLst/>
          </a:prstGeom>
        </p:spPr>
        <p:txBody>
          <a:bodyPr/>
          <a:lstStyle>
            <a:lvl1pPr marL="0" indent="0">
              <a:buClrTx/>
              <a:buSzTx/>
              <a:buNone/>
              <a:defRPr sz="1400">
                <a:solidFill>
                  <a:srgbClr val="EF53A5"/>
                </a:solidFill>
              </a:defRPr>
            </a:lvl1pPr>
            <a:lvl2pPr marL="0" indent="457200">
              <a:buClrTx/>
              <a:buSzTx/>
              <a:buNone/>
              <a:defRPr sz="1400">
                <a:solidFill>
                  <a:srgbClr val="EF53A5"/>
                </a:solidFill>
              </a:defRPr>
            </a:lvl2pPr>
            <a:lvl3pPr marL="0" indent="914400">
              <a:buClrTx/>
              <a:buSzTx/>
              <a:buNone/>
              <a:defRPr sz="1400">
                <a:solidFill>
                  <a:srgbClr val="EF53A5"/>
                </a:solidFill>
              </a:defRPr>
            </a:lvl3pPr>
            <a:lvl4pPr marL="0" indent="1371600">
              <a:buClrTx/>
              <a:buSzTx/>
              <a:buNone/>
              <a:defRPr sz="1400">
                <a:solidFill>
                  <a:srgbClr val="EF53A5"/>
                </a:solidFill>
              </a:defRPr>
            </a:lvl4pPr>
            <a:lvl5pPr marL="0" indent="1828800">
              <a:buClrTx/>
              <a:buSzTx/>
              <a:buNone/>
              <a:defRPr sz="1400">
                <a:solidFill>
                  <a:srgbClr val="EF53A5"/>
                </a:solidFill>
              </a:defRPr>
            </a:lvl5p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169" name="Rectangle 15"/>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170"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10437811" y="0"/>
            <a:ext cx="685801"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9" rIns="45719"/>
          <a:lstStyle/>
          <a:p>
            <a:pPr/>
          </a:p>
        </p:txBody>
      </p:sp>
      <p:sp>
        <p:nvSpPr>
          <p:cNvPr id="3" name="Текст назви"/>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Текст назви</a:t>
            </a:r>
          </a:p>
        </p:txBody>
      </p:sp>
      <p:sp>
        <p:nvSpPr>
          <p:cNvPr id="4" name="Основний текст, рівень 1…"/>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Основний текст, рівень 1</a:t>
            </a:r>
          </a:p>
          <a:p>
            <a:pPr lvl="1"/>
            <a:r>
              <a:t>Основний текст, рівень 2</a:t>
            </a:r>
          </a:p>
          <a:p>
            <a:pPr lvl="2"/>
            <a:r>
              <a:t>Основний текст, рівень 3</a:t>
            </a:r>
          </a:p>
          <a:p>
            <a:pPr lvl="3"/>
            <a:r>
              <a:t>Основний текст, рівень 4</a:t>
            </a:r>
          </a:p>
          <a:p>
            <a:pPr lvl="4"/>
            <a:r>
              <a:t>Основний текст, рівень 5</a:t>
            </a:r>
          </a:p>
        </p:txBody>
      </p:sp>
      <p:sp>
        <p:nvSpPr>
          <p:cNvPr id="5" name="Номер слайда"/>
          <p:cNvSpPr txBox="1"/>
          <p:nvPr>
            <p:ph type="sldNum" sz="quarter" idx="2"/>
          </p:nvPr>
        </p:nvSpPr>
        <p:spPr>
          <a:xfrm>
            <a:off x="10522496" y="540176"/>
            <a:ext cx="498287" cy="523240"/>
          </a:xfrm>
          <a:prstGeom prst="rect">
            <a:avLst/>
          </a:prstGeom>
          <a:ln w="12700">
            <a:miter lim="400000"/>
          </a:ln>
        </p:spPr>
        <p:txBody>
          <a:bodyPr wrap="none" lIns="45719" rIns="45719" anchor="b">
            <a:spAutoFit/>
          </a:bodyPr>
          <a:lstStyle>
            <a:lvl1pPr algn="ctr">
              <a:defRPr sz="28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mn-lt"/>
          <a:ea typeface="+mn-ea"/>
          <a:cs typeface="+mn-cs"/>
          <a:sym typeface="Century Gothic"/>
        </a:defRPr>
      </a:lvl9pPr>
    </p:titleStyle>
    <p:bodyStyle>
      <a:lvl1pPr marL="3429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Century Gothic"/>
        </a:defRPr>
      </a:lvl1pPr>
      <a:lvl2pPr marL="778668" marR="0" indent="-321468"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Century Gothic"/>
        </a:defRPr>
      </a:lvl2pPr>
      <a:lvl3pPr marL="1208314" marR="0" indent="-293914"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Century Gothic"/>
        </a:defRPr>
      </a:lvl3pPr>
      <a:lvl4pPr marL="17145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Century Gothic"/>
        </a:defRPr>
      </a:lvl4pPr>
      <a:lvl5pPr marL="21717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Century Gothic"/>
        </a:defRPr>
      </a:lvl5pPr>
      <a:lvl6pPr marL="26289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Century Gothic"/>
        </a:defRPr>
      </a:lvl6pPr>
      <a:lvl7pPr marL="30861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Century Gothic"/>
        </a:defRPr>
      </a:lvl7pPr>
      <a:lvl8pPr marL="35433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Century Gothic"/>
        </a:defRPr>
      </a:lvl8pPr>
      <a:lvl9pPr marL="40005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Century Gothic"/>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1pPr>
      <a:lvl2pPr marL="0" marR="0" indent="45720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2pPr>
      <a:lvl3pPr marL="0" marR="0" indent="91440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Заголовок 1"/>
          <p:cNvSpPr txBox="1"/>
          <p:nvPr>
            <p:ph type="ctrTitle"/>
          </p:nvPr>
        </p:nvSpPr>
        <p:spPr>
          <a:xfrm>
            <a:off x="1154954" y="2099733"/>
            <a:ext cx="8825660" cy="2677649"/>
          </a:xfrm>
          <a:prstGeom prst="rect">
            <a:avLst/>
          </a:prstGeom>
        </p:spPr>
        <p:txBody>
          <a:bodyPr/>
          <a:lstStyle/>
          <a:p>
            <a:pPr>
              <a:defRPr sz="4400"/>
            </a:pPr>
            <a:r>
              <a:t>Універсальний Облік Фінансів з Плануванням Накопичень"</a:t>
            </a:r>
            <a:br/>
          </a:p>
        </p:txBody>
      </p:sp>
      <p:sp>
        <p:nvSpPr>
          <p:cNvPr id="332" name="Подзаголовок 2"/>
          <p:cNvSpPr txBox="1"/>
          <p:nvPr>
            <p:ph type="subTitle" sz="quarter" idx="1"/>
          </p:nvPr>
        </p:nvSpPr>
        <p:spPr>
          <a:xfrm>
            <a:off x="1154954" y="4777380"/>
            <a:ext cx="8825660" cy="861421"/>
          </a:xfrm>
          <a:prstGeom prst="rect">
            <a:avLst/>
          </a:prstGeom>
        </p:spPr>
        <p:txBody>
          <a:bodyPr/>
          <a:lstStyle/>
          <a:p>
            <a:pPr/>
            <a:r>
              <a:t>Виконали: Агаєва Олена, Андрій костін,Юрій періг</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Заголовок 1"/>
          <p:cNvSpPr txBox="1"/>
          <p:nvPr>
            <p:ph type="title"/>
          </p:nvPr>
        </p:nvSpPr>
        <p:spPr>
          <a:xfrm>
            <a:off x="1154953" y="973667"/>
            <a:ext cx="8761415" cy="706966"/>
          </a:xfrm>
          <a:prstGeom prst="rect">
            <a:avLst/>
          </a:prstGeom>
        </p:spPr>
        <p:txBody>
          <a:bodyPr/>
          <a:lstStyle/>
          <a:p>
            <a:pPr/>
            <a:r>
              <a:t>Основні вимоги до програми:</a:t>
            </a:r>
          </a:p>
        </p:txBody>
      </p:sp>
      <p:sp>
        <p:nvSpPr>
          <p:cNvPr id="359" name="Объект 2"/>
          <p:cNvSpPr txBox="1"/>
          <p:nvPr>
            <p:ph type="body" sz="half" idx="1"/>
          </p:nvPr>
        </p:nvSpPr>
        <p:spPr>
          <a:prstGeom prst="rect">
            <a:avLst/>
          </a:prstGeom>
        </p:spPr>
        <p:txBody>
          <a:bodyPr/>
          <a:lstStyle/>
          <a:p>
            <a:pPr marL="0" indent="0">
              <a:lnSpc>
                <a:spcPct val="80000"/>
              </a:lnSpc>
              <a:buSzTx/>
              <a:buFont typeface="Wingdings 3"/>
              <a:buNone/>
              <a:defRPr sz="1200"/>
            </a:pPr>
            <a:r>
              <a:t>1. Функціональні вимоги:</a:t>
            </a:r>
          </a:p>
          <a:p>
            <a:pPr marL="0" indent="0">
              <a:lnSpc>
                <a:spcPct val="80000"/>
              </a:lnSpc>
              <a:buSzTx/>
              <a:buFont typeface="Wingdings 3"/>
              <a:buNone/>
              <a:defRPr sz="1200"/>
            </a:pPr>
            <a:r>
              <a:t>   - Облік доходів та витрат: Користувачі повинні мати можливість додавати, редагувати та видаляти доходи і витрати з категоризацією.</a:t>
            </a:r>
          </a:p>
          <a:p>
            <a:pPr marL="0" indent="0">
              <a:lnSpc>
                <a:spcPct val="80000"/>
              </a:lnSpc>
              <a:buSzTx/>
              <a:buFont typeface="Wingdings 3"/>
              <a:buNone/>
              <a:defRPr sz="1200"/>
            </a:pPr>
            <a:r>
              <a:t>   - Планування бюджету: Користувачі можуть встановлювати місячні або річні бюджети для певних категорій витрат.</a:t>
            </a:r>
          </a:p>
          <a:p>
            <a:pPr marL="0" indent="0">
              <a:lnSpc>
                <a:spcPct val="80000"/>
              </a:lnSpc>
              <a:buSzTx/>
              <a:buFont typeface="Wingdings 3"/>
              <a:buNone/>
              <a:defRPr sz="1200"/>
            </a:pPr>
            <a:r>
              <a:t>   - Планування накопичень: Програма повинна розраховувати план накопичень для досягнення конкретної фінансової мети на основі доходів, витрат і часу досягнення мети.</a:t>
            </a:r>
          </a:p>
          <a:p>
            <a:pPr marL="0" indent="0">
              <a:lnSpc>
                <a:spcPct val="80000"/>
              </a:lnSpc>
              <a:buSzTx/>
              <a:buFont typeface="Wingdings 3"/>
              <a:buNone/>
              <a:defRPr sz="1200"/>
            </a:pPr>
            <a:r>
              <a:t>   - Фінансові звіти та аналітика: Аплікація повинна генерувати звіти про фінансові показники за певні періоди, а також пропонувати графічну візуалізацію даних (діаграми витрат, доходів, балансу).</a:t>
            </a:r>
          </a:p>
          <a:p>
            <a:pPr marL="0" indent="0">
              <a:lnSpc>
                <a:spcPct val="80000"/>
              </a:lnSpc>
              <a:buSzTx/>
              <a:buFont typeface="Wingdings 3"/>
              <a:buNone/>
              <a:defRPr sz="1200"/>
            </a:pPr>
            <a:r>
              <a:t>   - Підтримка багатьох валют: Програма повинна дозволяти працювати з різними валютами і автоматично конвертувати їх.</a:t>
            </a:r>
          </a:p>
          <a:p>
            <a:pPr marL="0" indent="0">
              <a:lnSpc>
                <a:spcPct val="80000"/>
              </a:lnSpc>
              <a:buSzTx/>
              <a:buFont typeface="Wingdings 3"/>
              <a:buNone/>
              <a:defRPr sz="1200"/>
            </a:pPr>
            <a:r>
              <a:t>   - Нагадування про регулярні платежі: Користувачі повинні отримувати нагадування про необхідність сплатити регулярні витрати або рахунки.</a:t>
            </a:r>
          </a:p>
          <a:p>
            <a:pPr marL="0" indent="0">
              <a:lnSpc>
                <a:spcPct val="80000"/>
              </a:lnSpc>
              <a:buSzTx/>
              <a:buFont typeface="Wingdings 3"/>
              <a:buNone/>
              <a:defRPr sz="1200"/>
            </a:pPr>
            <a:r>
              <a:t>   - Імпорт та експорт даних: Програма повинна дозволяти імпорт та експорт фінансових даних у зручних форматах (</a:t>
            </a:r>
            <a:r>
              <a:t>CSV, Excel).</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Заголовок 1"/>
          <p:cNvSpPr txBox="1"/>
          <p:nvPr>
            <p:ph type="title"/>
          </p:nvPr>
        </p:nvSpPr>
        <p:spPr>
          <a:xfrm>
            <a:off x="1154953" y="973667"/>
            <a:ext cx="8761415" cy="706966"/>
          </a:xfrm>
          <a:prstGeom prst="rect">
            <a:avLst/>
          </a:prstGeom>
        </p:spPr>
        <p:txBody>
          <a:bodyPr/>
          <a:lstStyle/>
          <a:p>
            <a:pPr/>
            <a:r>
              <a:t>Вимоги до програми</a:t>
            </a:r>
          </a:p>
        </p:txBody>
      </p:sp>
      <p:sp>
        <p:nvSpPr>
          <p:cNvPr id="362" name="Объект 2"/>
          <p:cNvSpPr txBox="1"/>
          <p:nvPr>
            <p:ph type="body" sz="half" idx="1"/>
          </p:nvPr>
        </p:nvSpPr>
        <p:spPr>
          <a:prstGeom prst="rect">
            <a:avLst/>
          </a:prstGeom>
        </p:spPr>
        <p:txBody>
          <a:bodyPr/>
          <a:lstStyle/>
          <a:p>
            <a:pPr marL="0" indent="0">
              <a:lnSpc>
                <a:spcPct val="90000"/>
              </a:lnSpc>
              <a:buSzTx/>
              <a:buFont typeface="Wingdings 3"/>
              <a:buNone/>
              <a:defRPr sz="1500"/>
            </a:pPr>
            <a:r>
              <a:t>2. Нефункціональні вимоги:</a:t>
            </a:r>
          </a:p>
          <a:p>
            <a:pPr marL="0" indent="0">
              <a:lnSpc>
                <a:spcPct val="90000"/>
              </a:lnSpc>
              <a:buSzTx/>
              <a:buFont typeface="Wingdings 3"/>
              <a:buNone/>
              <a:defRPr sz="1500"/>
            </a:pPr>
            <a:r>
              <a:t>   - Зручний інтерфейс: Інтуїтивно зрозумілий і легкий у використанні графічний інтерфейс для зручної навігації і роботи з додатком.</a:t>
            </a:r>
          </a:p>
          <a:p>
            <a:pPr marL="0" indent="0">
              <a:lnSpc>
                <a:spcPct val="90000"/>
              </a:lnSpc>
              <a:buSzTx/>
              <a:buFont typeface="Wingdings 3"/>
              <a:buNone/>
              <a:defRPr sz="1500"/>
            </a:pPr>
            <a:r>
              <a:t>   - Мультиплатформеність: Підтримка основних операційних систем (</a:t>
            </a:r>
            <a:r>
              <a:t>Windows).</a:t>
            </a:r>
          </a:p>
          <a:p>
            <a:pPr marL="0" indent="0">
              <a:lnSpc>
                <a:spcPct val="90000"/>
              </a:lnSpc>
              <a:buSzTx/>
              <a:buFont typeface="Wingdings 3"/>
              <a:buNone/>
              <a:defRPr sz="1500"/>
            </a:pPr>
            <a:r>
              <a:t>   - </a:t>
            </a:r>
            <a:r>
              <a:t>Безпека даних: Дані користувачів повинні бути захищені через надійні механізми зберігання та шифрування.</a:t>
            </a:r>
          </a:p>
          <a:p>
            <a:pPr marL="0" indent="0">
              <a:lnSpc>
                <a:spcPct val="90000"/>
              </a:lnSpc>
              <a:buSzTx/>
              <a:buFont typeface="Wingdings 3"/>
              <a:buNone/>
              <a:defRPr sz="1500"/>
            </a:pPr>
            <a:r>
              <a:t>   - Продуктивність: Програма повинна швидко обробляти великі об'єми даних без помітних затримок.</a:t>
            </a:r>
          </a:p>
          <a:p>
            <a:pPr marL="0" indent="0">
              <a:lnSpc>
                <a:spcPct val="90000"/>
              </a:lnSpc>
              <a:buSzTx/>
              <a:buFont typeface="Wingdings 3"/>
              <a:buNone/>
              <a:defRPr sz="1500"/>
            </a:pPr>
            <a:r>
              <a:t>   - Можливість розширення: Програма повинна бути структурована таким чином, щоб її можна було легко розширювати додатковими функціями в майбутньому.</a:t>
            </a:r>
          </a:p>
          <a:p>
            <a:pPr marL="0" indent="0">
              <a:lnSpc>
                <a:spcPct val="90000"/>
              </a:lnSpc>
              <a:buSzTx/>
              <a:buFont typeface="Wingdings 3"/>
              <a:buNone/>
              <a:defRPr sz="1500"/>
            </a:pPr>
            <a:r>
              <a:t>   - Автоматичне резервне копіювання даних: Програма повинна підтримувати функцію резервного копіювання даних на локальний диск або хмарне сховище.</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Заголовок 1"/>
          <p:cNvSpPr txBox="1"/>
          <p:nvPr>
            <p:ph type="title"/>
          </p:nvPr>
        </p:nvSpPr>
        <p:spPr>
          <a:xfrm>
            <a:off x="1154953" y="973667"/>
            <a:ext cx="8761415" cy="706966"/>
          </a:xfrm>
          <a:prstGeom prst="rect">
            <a:avLst/>
          </a:prstGeom>
        </p:spPr>
        <p:txBody>
          <a:bodyPr/>
          <a:lstStyle/>
          <a:p>
            <a:pPr/>
            <a:r>
              <a:t>Суть проєкта</a:t>
            </a:r>
          </a:p>
        </p:txBody>
      </p:sp>
      <p:sp>
        <p:nvSpPr>
          <p:cNvPr id="335" name="Объект 2"/>
          <p:cNvSpPr txBox="1"/>
          <p:nvPr>
            <p:ph type="body" sz="half" idx="1"/>
          </p:nvPr>
        </p:nvSpPr>
        <p:spPr>
          <a:prstGeom prst="rect">
            <a:avLst/>
          </a:prstGeom>
        </p:spPr>
        <p:txBody>
          <a:bodyPr/>
          <a:lstStyle>
            <a:lvl1pPr>
              <a:defRPr sz="2800"/>
            </a:lvl1pPr>
          </a:lstStyle>
          <a:p>
            <a:pPr/>
            <a:r>
              <a:t>Це десктопний додаток для фінансового менеджменту, який допомагає користувачам відстежувати свої доходи, витрати, створювати бюджети, аналізувати фінансовий стан та розробляти плани накопичень для досягнення конкретних цілей, як-от покупка автомобіля, подорож або створення резервного фонду.</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Заголовок 1"/>
          <p:cNvSpPr txBox="1"/>
          <p:nvPr>
            <p:ph type="title"/>
          </p:nvPr>
        </p:nvSpPr>
        <p:spPr>
          <a:xfrm>
            <a:off x="1154953" y="973667"/>
            <a:ext cx="8761415" cy="706966"/>
          </a:xfrm>
          <a:prstGeom prst="rect">
            <a:avLst/>
          </a:prstGeom>
        </p:spPr>
        <p:txBody>
          <a:bodyPr/>
          <a:lstStyle/>
          <a:p>
            <a:pPr/>
            <a:r>
              <a:t>Основні функції</a:t>
            </a:r>
          </a:p>
        </p:txBody>
      </p:sp>
      <p:sp>
        <p:nvSpPr>
          <p:cNvPr id="338" name="Объект 2"/>
          <p:cNvSpPr txBox="1"/>
          <p:nvPr>
            <p:ph type="body" sz="half" idx="1"/>
          </p:nvPr>
        </p:nvSpPr>
        <p:spPr>
          <a:prstGeom prst="rect">
            <a:avLst/>
          </a:prstGeom>
        </p:spPr>
        <p:txBody>
          <a:bodyPr/>
          <a:lstStyle/>
          <a:p>
            <a:pPr>
              <a:lnSpc>
                <a:spcPct val="80000"/>
              </a:lnSpc>
              <a:defRPr sz="1300"/>
            </a:pPr>
            <a:r>
              <a:t>1. Облік доходів та витрат – Можливість додавати доходи та витрати з категоріями, датами та сумами.</a:t>
            </a:r>
          </a:p>
          <a:p>
            <a:pPr>
              <a:lnSpc>
                <a:spcPct val="80000"/>
              </a:lnSpc>
              <a:defRPr sz="1300"/>
            </a:pPr>
            <a:r>
              <a:t>2. Категоризація транзакцій – Створення власних категорій для різних видів доходів і витрат.</a:t>
            </a:r>
          </a:p>
          <a:p>
            <a:pPr>
              <a:lnSpc>
                <a:spcPct val="80000"/>
              </a:lnSpc>
              <a:defRPr sz="1300"/>
            </a:pPr>
            <a:r>
              <a:t>3. Бюджетування – Встановлення бюджету для певних періодів з автоматичним відстеженням його виконання.</a:t>
            </a:r>
          </a:p>
          <a:p>
            <a:pPr>
              <a:lnSpc>
                <a:spcPct val="80000"/>
              </a:lnSpc>
              <a:defRPr sz="1300"/>
            </a:pPr>
            <a:r>
              <a:t>4. Фінансові звіти – Генерація фінансових звітів за різними періодами та категоріями.</a:t>
            </a:r>
          </a:p>
          <a:p>
            <a:pPr>
              <a:lnSpc>
                <a:spcPct val="80000"/>
              </a:lnSpc>
              <a:defRPr sz="1300"/>
            </a:pPr>
            <a:r>
              <a:t>5. Баланс і грошовий потік – Відображення загального фінансового стану користувача і динаміки грошових потоків.</a:t>
            </a:r>
          </a:p>
          <a:p>
            <a:pPr>
              <a:lnSpc>
                <a:spcPct val="80000"/>
              </a:lnSpc>
              <a:defRPr sz="1300"/>
            </a:pPr>
            <a:r>
              <a:t>6. Імпорт/Експорт даних – Можливість імпорту або експорту даних для подальшого аналізу.</a:t>
            </a:r>
          </a:p>
          <a:p>
            <a:pPr>
              <a:lnSpc>
                <a:spcPct val="80000"/>
              </a:lnSpc>
              <a:defRPr sz="1300"/>
            </a:pPr>
            <a:r>
              <a:t>7. Підтримка багатьох валют – Можливість обліку в різних валютах з автоматичною конвертацією.</a:t>
            </a:r>
          </a:p>
          <a:p>
            <a:pPr>
              <a:lnSpc>
                <a:spcPct val="80000"/>
              </a:lnSpc>
              <a:defRPr sz="1300"/>
            </a:pPr>
            <a:r>
              <a:t>8. Створення плану накопичень – Користувач може задати фінансову мету (наприклад, зібрати 5000$ для покупки авто), і програма автоматично розрахує щомісячні накопичення на основі доходів і витрат, а також часу досягнення мети.</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Заголовок 1"/>
          <p:cNvSpPr txBox="1"/>
          <p:nvPr>
            <p:ph type="title"/>
          </p:nvPr>
        </p:nvSpPr>
        <p:spPr>
          <a:xfrm>
            <a:off x="1154953" y="973667"/>
            <a:ext cx="8761415" cy="706966"/>
          </a:xfrm>
          <a:prstGeom prst="rect">
            <a:avLst/>
          </a:prstGeom>
        </p:spPr>
        <p:txBody>
          <a:bodyPr/>
          <a:lstStyle/>
          <a:p>
            <a:pPr/>
            <a:r>
              <a:t>Додаткові функції:</a:t>
            </a:r>
          </a:p>
        </p:txBody>
      </p:sp>
      <p:sp>
        <p:nvSpPr>
          <p:cNvPr id="341" name="Объект 2"/>
          <p:cNvSpPr txBox="1"/>
          <p:nvPr>
            <p:ph type="body" sz="half" idx="1"/>
          </p:nvPr>
        </p:nvSpPr>
        <p:spPr>
          <a:prstGeom prst="rect">
            <a:avLst/>
          </a:prstGeom>
        </p:spPr>
        <p:txBody>
          <a:bodyPr/>
          <a:lstStyle/>
          <a:p>
            <a:pPr/>
            <a:r>
              <a:t> Регулярні платежі – Автоматичне нагадування про регулярні платежі або витрати.</a:t>
            </a:r>
          </a:p>
          <a:p>
            <a:pPr/>
            <a:r>
              <a:t>- Інтеграція з банківськими рахунками – Автоматичне завантаження транзакцій (опціонально).</a:t>
            </a:r>
          </a:p>
          <a:p>
            <a:pPr/>
            <a:r>
              <a:t>- Аналітичні графіки – Відображення доходів, витрат, та накопичень у вигляді графіків.</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Заголовок 1"/>
          <p:cNvSpPr txBox="1"/>
          <p:nvPr>
            <p:ph type="title"/>
          </p:nvPr>
        </p:nvSpPr>
        <p:spPr>
          <a:xfrm>
            <a:off x="1154953" y="973667"/>
            <a:ext cx="8761415" cy="706966"/>
          </a:xfrm>
          <a:prstGeom prst="rect">
            <a:avLst/>
          </a:prstGeom>
        </p:spPr>
        <p:txBody>
          <a:bodyPr/>
          <a:lstStyle/>
          <a:p>
            <a:pPr/>
            <a:r>
              <a:t>Функція створення плану накопичень:</a:t>
            </a:r>
          </a:p>
        </p:txBody>
      </p:sp>
      <p:sp>
        <p:nvSpPr>
          <p:cNvPr id="344" name="Объект 2"/>
          <p:cNvSpPr txBox="1"/>
          <p:nvPr>
            <p:ph type="body" sz="half" idx="1"/>
          </p:nvPr>
        </p:nvSpPr>
        <p:spPr>
          <a:prstGeom prst="rect">
            <a:avLst/>
          </a:prstGeom>
        </p:spPr>
        <p:txBody>
          <a:bodyPr/>
          <a:lstStyle/>
          <a:p>
            <a:pPr/>
            <a:r>
              <a:t>1. Введення мети – Користувач вводить мету (суму грошей) та час, протягом якого він хоче її досягти.</a:t>
            </a:r>
          </a:p>
          <a:p>
            <a:pPr/>
            <a:r>
              <a:t>2. Розрахунок можливих накопичень – Програма аналізує поточний дохід і витрати користувача, щоб запропонувати оптимальний план накопичень.</a:t>
            </a:r>
          </a:p>
          <a:p>
            <a:pPr/>
            <a:r>
              <a:t>3. Щомісячні накопичення – Програма пропонує щомісячну суму, яку необхідно відкласти для досягнення мети в заданий термін.</a:t>
            </a:r>
          </a:p>
          <a:p>
            <a:pPr/>
            <a:r>
              <a:t>4. Пропозиції щодо оптимізації – Якщо витрати занадто високі, програма може порадити скоротити певні категорії витрат або продовжити термін досягнення мети.</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Заголовок 1"/>
          <p:cNvSpPr txBox="1"/>
          <p:nvPr>
            <p:ph type="title"/>
          </p:nvPr>
        </p:nvSpPr>
        <p:spPr>
          <a:xfrm>
            <a:off x="1154953" y="973667"/>
            <a:ext cx="8761415" cy="706966"/>
          </a:xfrm>
          <a:prstGeom prst="rect">
            <a:avLst/>
          </a:prstGeom>
        </p:spPr>
        <p:txBody>
          <a:bodyPr/>
          <a:lstStyle/>
          <a:p>
            <a:pPr/>
            <a:r>
              <a:t>План проєкту</a:t>
            </a:r>
          </a:p>
        </p:txBody>
      </p:sp>
      <p:sp>
        <p:nvSpPr>
          <p:cNvPr id="347" name="Объект 2"/>
          <p:cNvSpPr txBox="1"/>
          <p:nvPr>
            <p:ph type="body" sz="half" idx="1"/>
          </p:nvPr>
        </p:nvSpPr>
        <p:spPr>
          <a:prstGeom prst="rect">
            <a:avLst/>
          </a:prstGeom>
        </p:spPr>
        <p:txBody>
          <a:bodyPr/>
          <a:lstStyle/>
          <a:p>
            <a:pPr marL="0" indent="0">
              <a:lnSpc>
                <a:spcPct val="80000"/>
              </a:lnSpc>
              <a:buSzTx/>
              <a:buFont typeface="Wingdings 3"/>
              <a:buNone/>
              <a:defRPr sz="1200"/>
            </a:pPr>
            <a:r>
              <a:t>Завдання 1: Команда та початкові налаштування</a:t>
            </a:r>
          </a:p>
          <a:p>
            <a:pPr>
              <a:lnSpc>
                <a:spcPct val="80000"/>
              </a:lnSpc>
              <a:defRPr sz="1200"/>
            </a:pPr>
            <a:r>
              <a:t>- Створити репозиторій на </a:t>
            </a:r>
            <a:r>
              <a:t>GitHub: "UniversalFinanceManager".</a:t>
            </a:r>
          </a:p>
          <a:p>
            <a:pPr>
              <a:lnSpc>
                <a:spcPct val="80000"/>
              </a:lnSpc>
              <a:defRPr sz="1200"/>
            </a:pPr>
            <a:r>
              <a:t>- </a:t>
            </a:r>
            <a:r>
              <a:t>Провести аналіз подібних програм.</a:t>
            </a:r>
          </a:p>
          <a:p>
            <a:pPr>
              <a:lnSpc>
                <a:spcPct val="80000"/>
              </a:lnSpc>
              <a:defRPr sz="1200"/>
            </a:pPr>
            <a:r>
              <a:t>- Визначити функціональні вимоги та завдання для кожного учасника.</a:t>
            </a:r>
          </a:p>
          <a:p>
            <a:pPr marL="0" indent="0">
              <a:lnSpc>
                <a:spcPct val="80000"/>
              </a:lnSpc>
              <a:buSzTx/>
              <a:buFont typeface="Wingdings 3"/>
              <a:buNone/>
              <a:defRPr sz="1200"/>
            </a:pPr>
            <a:r>
              <a:t> Завдання 2: Збір вимог та графічний дизайн програми</a:t>
            </a:r>
          </a:p>
          <a:p>
            <a:pPr>
              <a:lnSpc>
                <a:spcPct val="80000"/>
              </a:lnSpc>
              <a:defRPr sz="1200"/>
            </a:pPr>
            <a:r>
              <a:t>- Функціональні вимоги: облік доходів, витрат, планування накопичень, підтримка багатьох валют.</a:t>
            </a:r>
          </a:p>
          <a:p>
            <a:pPr>
              <a:lnSpc>
                <a:spcPct val="80000"/>
              </a:lnSpc>
              <a:defRPr sz="1200"/>
            </a:pPr>
            <a:r>
              <a:t>- </a:t>
            </a:r>
            <a:r>
              <a:t>Use-case </a:t>
            </a:r>
            <a:r>
              <a:t>діаграми: додавання транзакцій, створення звітів, планування накопичень.</a:t>
            </a:r>
          </a:p>
          <a:p>
            <a:pPr>
              <a:lnSpc>
                <a:spcPct val="80000"/>
              </a:lnSpc>
              <a:defRPr sz="1200"/>
            </a:pPr>
            <a:r>
              <a:t>- </a:t>
            </a:r>
            <a:r>
              <a:t>Wireframes: </a:t>
            </a:r>
            <a:r>
              <a:t>макети для вікон додавання витрат/доходів, планування накопичень, звітів.</a:t>
            </a:r>
          </a:p>
          <a:p>
            <a:pPr marL="0" indent="0">
              <a:lnSpc>
                <a:spcPct val="80000"/>
              </a:lnSpc>
              <a:buSzTx/>
              <a:buFont typeface="Wingdings 3"/>
              <a:buNone/>
              <a:defRPr sz="1200"/>
            </a:pPr>
            <a:r>
              <a:t>Завдання 3: Архітектура проекту та БД</a:t>
            </a:r>
          </a:p>
          <a:p>
            <a:pPr>
              <a:lnSpc>
                <a:spcPct val="80000"/>
              </a:lnSpc>
              <a:defRPr sz="1200"/>
            </a:pPr>
            <a:r>
              <a:t>- Розробити </a:t>
            </a:r>
            <a:r>
              <a:t>UML </a:t>
            </a:r>
            <a:r>
              <a:t>діаграму для моделей: Доходи, Витрати, Цілі (накопичення), Бюджет.</a:t>
            </a:r>
          </a:p>
          <a:p>
            <a:pPr>
              <a:lnSpc>
                <a:spcPct val="80000"/>
              </a:lnSpc>
              <a:defRPr sz="1200"/>
            </a:pPr>
            <a:r>
              <a:t>- Реалізувати базу даних для збереження транзакцій та цілей (накопичень).</a:t>
            </a:r>
          </a:p>
          <a:p>
            <a:pPr>
              <a:lnSpc>
                <a:spcPct val="80000"/>
              </a:lnSpc>
              <a:defRPr sz="1200"/>
            </a:pPr>
            <a:r>
              <a:t>- Інтегрувати </a:t>
            </a:r>
            <a:r>
              <a:t>Entity Framework </a:t>
            </a:r>
            <a:r>
              <a:t>для роботи з базою даних.</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Заголовок 1"/>
          <p:cNvSpPr txBox="1"/>
          <p:nvPr>
            <p:ph type="title"/>
          </p:nvPr>
        </p:nvSpPr>
        <p:spPr>
          <a:xfrm>
            <a:off x="1154953" y="973667"/>
            <a:ext cx="8761415" cy="706966"/>
          </a:xfrm>
          <a:prstGeom prst="rect">
            <a:avLst/>
          </a:prstGeom>
        </p:spPr>
        <p:txBody>
          <a:bodyPr/>
          <a:lstStyle/>
          <a:p>
            <a:pPr/>
            <a:r>
              <a:t>План проекту</a:t>
            </a:r>
          </a:p>
        </p:txBody>
      </p:sp>
      <p:sp>
        <p:nvSpPr>
          <p:cNvPr id="350" name="Объект 2"/>
          <p:cNvSpPr txBox="1"/>
          <p:nvPr>
            <p:ph type="body" sz="half" idx="1"/>
          </p:nvPr>
        </p:nvSpPr>
        <p:spPr>
          <a:prstGeom prst="rect">
            <a:avLst/>
          </a:prstGeom>
        </p:spPr>
        <p:txBody>
          <a:bodyPr/>
          <a:lstStyle/>
          <a:p>
            <a:pPr marL="0" indent="0">
              <a:lnSpc>
                <a:spcPct val="80000"/>
              </a:lnSpc>
              <a:buSzTx/>
              <a:buFont typeface="Wingdings 3"/>
              <a:buNone/>
              <a:defRPr sz="1500"/>
            </a:pPr>
            <a:r>
              <a:t> Завдання 4: </a:t>
            </a:r>
            <a:r>
              <a:t>WPF </a:t>
            </a:r>
            <a:r>
              <a:t>аплікація</a:t>
            </a:r>
          </a:p>
          <a:p>
            <a:pPr>
              <a:lnSpc>
                <a:spcPct val="80000"/>
              </a:lnSpc>
              <a:defRPr sz="1500"/>
            </a:pPr>
            <a:r>
              <a:t>- Створити інтерфейс для введення доходів/витрат та планування накопичень.</a:t>
            </a:r>
          </a:p>
          <a:p>
            <a:pPr>
              <a:lnSpc>
                <a:spcPct val="80000"/>
              </a:lnSpc>
              <a:defRPr sz="1500"/>
            </a:pPr>
            <a:r>
              <a:t>- Реалізувати механізм розрахунку щомісячних накопичень на основі введених даних.</a:t>
            </a:r>
          </a:p>
          <a:p>
            <a:pPr>
              <a:lnSpc>
                <a:spcPct val="80000"/>
              </a:lnSpc>
              <a:defRPr sz="1500"/>
            </a:pPr>
            <a:r>
              <a:t>- Використовувати </a:t>
            </a:r>
            <a:r>
              <a:t>MVVM </a:t>
            </a:r>
            <a:r>
              <a:t>для чіткого розділення логіки та представлення.</a:t>
            </a:r>
          </a:p>
          <a:p>
            <a:pPr marL="0" indent="0">
              <a:lnSpc>
                <a:spcPct val="80000"/>
              </a:lnSpc>
              <a:buSzTx/>
              <a:buFont typeface="Wingdings 3"/>
              <a:buNone/>
              <a:defRPr sz="1500"/>
            </a:pPr>
            <a:r>
              <a:t>Завдання 5: Юніт тести та чистий код</a:t>
            </a:r>
          </a:p>
          <a:p>
            <a:pPr>
              <a:lnSpc>
                <a:spcPct val="80000"/>
              </a:lnSpc>
              <a:defRPr sz="1500"/>
            </a:pPr>
            <a:r>
              <a:t>- Використовувати </a:t>
            </a:r>
            <a:r>
              <a:t>StyleCop </a:t>
            </a:r>
            <a:r>
              <a:t>для забезпечення чистоти коду.</a:t>
            </a:r>
          </a:p>
          <a:p>
            <a:pPr>
              <a:lnSpc>
                <a:spcPct val="80000"/>
              </a:lnSpc>
              <a:defRPr sz="1500"/>
            </a:pPr>
            <a:r>
              <a:t>- Покрити функціонал програми юніт тестами (додавання витрат, розрахунок накопичень).</a:t>
            </a:r>
          </a:p>
          <a:p>
            <a:pPr marL="0" indent="0">
              <a:lnSpc>
                <a:spcPct val="80000"/>
              </a:lnSpc>
              <a:buSzTx/>
              <a:buFont typeface="Wingdings 3"/>
              <a:buNone/>
              <a:defRPr sz="1500"/>
            </a:pPr>
            <a:r>
              <a:t>Завдання 6: Логування та анімація</a:t>
            </a:r>
          </a:p>
          <a:p>
            <a:pPr>
              <a:lnSpc>
                <a:spcPct val="80000"/>
              </a:lnSpc>
              <a:defRPr sz="1500"/>
            </a:pPr>
            <a:r>
              <a:t>- Логування подій та помилок у файл або базу даних.</a:t>
            </a:r>
          </a:p>
          <a:p>
            <a:pPr>
              <a:lnSpc>
                <a:spcPct val="80000"/>
              </a:lnSpc>
              <a:defRPr sz="1500"/>
            </a:pPr>
            <a:r>
              <a:t>- Додати анімації для відображення фінансових показників та планування накопичень.</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Заголовок 1"/>
          <p:cNvSpPr txBox="1"/>
          <p:nvPr>
            <p:ph type="title"/>
          </p:nvPr>
        </p:nvSpPr>
        <p:spPr>
          <a:xfrm>
            <a:off x="1154953" y="973667"/>
            <a:ext cx="8761415" cy="706966"/>
          </a:xfrm>
          <a:prstGeom prst="rect">
            <a:avLst/>
          </a:prstGeom>
        </p:spPr>
        <p:txBody>
          <a:bodyPr/>
          <a:lstStyle/>
          <a:p>
            <a:pPr/>
            <a:r>
              <a:t>Ціль проекту</a:t>
            </a:r>
          </a:p>
        </p:txBody>
      </p:sp>
      <p:sp>
        <p:nvSpPr>
          <p:cNvPr id="353" name="Объект 2"/>
          <p:cNvSpPr txBox="1"/>
          <p:nvPr>
            <p:ph type="body" sz="half" idx="1"/>
          </p:nvPr>
        </p:nvSpPr>
        <p:spPr>
          <a:prstGeom prst="rect">
            <a:avLst/>
          </a:prstGeom>
        </p:spPr>
        <p:txBody>
          <a:bodyPr/>
          <a:lstStyle/>
          <a:p>
            <a:pPr marL="0" indent="0">
              <a:lnSpc>
                <a:spcPct val="80000"/>
              </a:lnSpc>
              <a:buSzTx/>
              <a:buFont typeface="Wingdings 3"/>
              <a:buNone/>
              <a:defRPr sz="1200"/>
            </a:pPr>
            <a:r>
              <a:t>Ціль програми  допомогти користувачам керувати своїми фінансами ефективно та планувати накопичення для досягнення фінансових цілей. Програма дозволяє відстежувати доходи та витрати, створювати бюджети, генерувати звіти та аналізувати фінансовий стан, а також створювати та реалізовувати план накопичень для досягнення певних цілей. Проблеми, які вирішує аплікація:</a:t>
            </a:r>
          </a:p>
          <a:p>
            <a:pPr>
              <a:lnSpc>
                <a:spcPct val="80000"/>
              </a:lnSpc>
              <a:buAutoNum type="arabicPeriod" startAt="1"/>
              <a:defRPr sz="1200"/>
            </a:pPr>
            <a:r>
              <a:t>Нестача контролю за фінансами:     Багато людей або малих підприємств не мають системи для ефективного управління фінансами, що призводить до непередбачуваних витрат і дефіциту бюджету. Програма допоможе відстежувати та аналізувати всі доходи та витрати.</a:t>
            </a:r>
          </a:p>
          <a:p>
            <a:pPr>
              <a:lnSpc>
                <a:spcPct val="80000"/>
              </a:lnSpc>
              <a:buAutoNum type="arabicPeriod" startAt="1"/>
              <a:defRPr sz="1200"/>
            </a:pPr>
            <a:r>
              <a:t> Відсутність планування накопичень:  Люди часто відкладають гроші без чіткого плану або не знають, як правильно розподіляти свої ресурси для досягнення фінансових цілей (наприклад, купівля машини, подорож). Програма пропонує користувачам стратегії накопичення грошей для досягнення цих цілей.</a:t>
            </a:r>
          </a:p>
          <a:p>
            <a:pPr>
              <a:lnSpc>
                <a:spcPct val="80000"/>
              </a:lnSpc>
              <a:buAutoNum type="arabicPeriod" startAt="1"/>
              <a:defRPr sz="1200"/>
            </a:pPr>
            <a:r>
              <a:t>Брак аналізу витрат:  Відсутність аналізу фінансових потоків може призводити до незрозумілого стану фінансів. Аплікація генерує звіти та аналітичні графіки, які дозволяють користувачам краще розуміти свої витрати та доходи.</a:t>
            </a:r>
          </a:p>
          <a:p>
            <a:pPr>
              <a:lnSpc>
                <a:spcPct val="80000"/>
              </a:lnSpc>
              <a:buAutoNum type="arabicPeriod" startAt="1"/>
              <a:defRPr sz="1200"/>
            </a:pPr>
            <a:r>
              <a:t> Складність ведення бюджету:   Ведення особистого або корпоративного бюджету може бути трудомістким завданням. Програма надає зручний інтерфейс для встановлення бюджетних меж і відстеження їх виконання.</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Заголовок 1"/>
          <p:cNvSpPr txBox="1"/>
          <p:nvPr>
            <p:ph type="title"/>
          </p:nvPr>
        </p:nvSpPr>
        <p:spPr>
          <a:xfrm>
            <a:off x="1154953" y="973667"/>
            <a:ext cx="8761415" cy="706966"/>
          </a:xfrm>
          <a:prstGeom prst="rect">
            <a:avLst/>
          </a:prstGeom>
        </p:spPr>
        <p:txBody>
          <a:bodyPr/>
          <a:lstStyle/>
          <a:p>
            <a:pPr/>
            <a:r>
              <a:t>Типи користувачів програмою</a:t>
            </a:r>
          </a:p>
        </p:txBody>
      </p:sp>
      <p:sp>
        <p:nvSpPr>
          <p:cNvPr id="356" name="Объект 2"/>
          <p:cNvSpPr txBox="1"/>
          <p:nvPr>
            <p:ph type="body" sz="half" idx="1"/>
          </p:nvPr>
        </p:nvSpPr>
        <p:spPr>
          <a:prstGeom prst="rect">
            <a:avLst/>
          </a:prstGeom>
        </p:spPr>
        <p:txBody>
          <a:bodyPr/>
          <a:lstStyle/>
          <a:p>
            <a:pPr marL="0" indent="0" defTabSz="402336">
              <a:spcBef>
                <a:spcPts val="800"/>
              </a:spcBef>
              <a:buSzTx/>
              <a:buFont typeface="Wingdings 3"/>
              <a:buNone/>
              <a:defRPr sz="1584"/>
            </a:pPr>
            <a:r>
              <a:t>1.  Індивідуальні користувачі (фізичні особи):     Люди, які хочуть відслідковувати особисті витрати і доходи, планувати накопичення на певні цілі (подорожі, купівля майна, резервний фонд тощо).</a:t>
            </a:r>
          </a:p>
          <a:p>
            <a:pPr marL="0" indent="0" defTabSz="402336">
              <a:spcBef>
                <a:spcPts val="800"/>
              </a:spcBef>
              <a:buSzTx/>
              <a:buFont typeface="Wingdings 3"/>
              <a:buNone/>
              <a:defRPr sz="1584"/>
            </a:pPr>
            <a:r>
              <a:t>2. Малі та середні підприємства:   Бізнеси, які шукають простий інструмент для ведення обліку витрат і доходів, а також для управління бюджетами. Програма дозволяє контролювати фінансові потоки та створювати звіти для аналізу бізнес-витрат.</a:t>
            </a:r>
          </a:p>
          <a:p>
            <a:pPr marL="0" indent="0" defTabSz="402336">
              <a:spcBef>
                <a:spcPts val="800"/>
              </a:spcBef>
              <a:buSzTx/>
              <a:buFont typeface="Wingdings 3"/>
              <a:buNone/>
              <a:defRPr sz="1584"/>
            </a:pPr>
            <a:r>
              <a:t>3. Фрілансери або підприємці:   Особистості, які займаються фрілансом або ведуть малі бізнеси, для яких важливо контролювати як особисті, так і робочі фінанси.</a:t>
            </a:r>
          </a:p>
          <a:p>
            <a:pPr marL="0" indent="0" defTabSz="402336">
              <a:spcBef>
                <a:spcPts val="800"/>
              </a:spcBef>
              <a:buSzTx/>
              <a:buFont typeface="Wingdings 3"/>
              <a:buNone/>
              <a:defRPr sz="1584"/>
            </a:pPr>
            <a:r>
              <a:t>4. Сімейні користувачі:   Сім'ї, які хочуть управляти своїм спільним бюджетом і накопиченнями для досягнення довгострокових цілей, як-от купівля будинку або освіта для дітей.</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Ион (конференц-зал)">
  <a:themeElements>
    <a:clrScheme name="Ион (конференц-зал)">
      <a:dk1>
        <a:srgbClr val="000000"/>
      </a:dk1>
      <a:lt1>
        <a:srgbClr val="FFFFFF"/>
      </a:lt1>
      <a:dk2>
        <a:srgbClr val="A7A7A7"/>
      </a:dk2>
      <a:lt2>
        <a:srgbClr val="535353"/>
      </a:lt2>
      <a:accent1>
        <a:srgbClr val="B31166"/>
      </a:accent1>
      <a:accent2>
        <a:srgbClr val="E33D6F"/>
      </a:accent2>
      <a:accent3>
        <a:srgbClr val="E45F3C"/>
      </a:accent3>
      <a:accent4>
        <a:srgbClr val="E9943A"/>
      </a:accent4>
      <a:accent5>
        <a:srgbClr val="9B6BF2"/>
      </a:accent5>
      <a:accent6>
        <a:srgbClr val="D53DD0"/>
      </a:accent6>
      <a:hlink>
        <a:srgbClr val="0000FF"/>
      </a:hlink>
      <a:folHlink>
        <a:srgbClr val="FF00FF"/>
      </a:folHlink>
    </a:clrScheme>
    <a:fontScheme name="Ион (конференц-зал)">
      <a:majorFont>
        <a:latin typeface="Helvetica"/>
        <a:ea typeface="Helvetica"/>
        <a:cs typeface="Helvetica"/>
      </a:majorFont>
      <a:minorFont>
        <a:latin typeface="Century Gothic"/>
        <a:ea typeface="Century Gothic"/>
        <a:cs typeface="Century Gothic"/>
      </a:minorFont>
    </a:fontScheme>
    <a:fmtScheme name="Ион (конференц-зал)">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Ион (конференц-зал)">
  <a:themeElements>
    <a:clrScheme name="Ион (конференц-зал)">
      <a:dk1>
        <a:srgbClr val="000000"/>
      </a:dk1>
      <a:lt1>
        <a:srgbClr val="FFFFFF"/>
      </a:lt1>
      <a:dk2>
        <a:srgbClr val="A7A7A7"/>
      </a:dk2>
      <a:lt2>
        <a:srgbClr val="535353"/>
      </a:lt2>
      <a:accent1>
        <a:srgbClr val="B31166"/>
      </a:accent1>
      <a:accent2>
        <a:srgbClr val="E33D6F"/>
      </a:accent2>
      <a:accent3>
        <a:srgbClr val="E45F3C"/>
      </a:accent3>
      <a:accent4>
        <a:srgbClr val="E9943A"/>
      </a:accent4>
      <a:accent5>
        <a:srgbClr val="9B6BF2"/>
      </a:accent5>
      <a:accent6>
        <a:srgbClr val="D53DD0"/>
      </a:accent6>
      <a:hlink>
        <a:srgbClr val="0000FF"/>
      </a:hlink>
      <a:folHlink>
        <a:srgbClr val="FF00FF"/>
      </a:folHlink>
    </a:clrScheme>
    <a:fontScheme name="Ион (конференц-зал)">
      <a:majorFont>
        <a:latin typeface="Helvetica"/>
        <a:ea typeface="Helvetica"/>
        <a:cs typeface="Helvetica"/>
      </a:majorFont>
      <a:minorFont>
        <a:latin typeface="Century Gothic"/>
        <a:ea typeface="Century Gothic"/>
        <a:cs typeface="Century Gothic"/>
      </a:minorFont>
    </a:fontScheme>
    <a:fmtScheme name="Ион (конференц-зал)">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