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André le Roux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Analysis of First Moment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can be seen in the figure, the fund with the best returns is dependent on the timing of your investment. At the most recent date the 3 year rolling returns of the AI, Benchmark and median are almost indistinguishable.</a:t>
            </a:r>
          </a:p>
        </p:txBody>
      </p:sp>
      <p:pic>
        <p:nvPicPr>
          <p:cNvPr descr="Question_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Analysis of Second Moment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ranking of the volatility of the funds is dependent on the time frame, except for the best fund, which consistently has higher volatility. For a long time (2013 - 2020) the median fund had higher rolling standard deviations, however this has changed post 2020.</a:t>
            </a:r>
          </a:p>
        </p:txBody>
      </p:sp>
      <p:pic>
        <p:nvPicPr>
          <p:cNvPr descr="Question_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 Specific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see from the plot that the mean of the rolling returns of the AI and benchmark funds are higher than the median when taking a 1.5% fee into consideration. They also have fatter right skewed tails than the median fund.</a:t>
            </a:r>
          </a:p>
        </p:txBody>
      </p:sp>
      <p:pic>
        <p:nvPicPr>
          <p:cNvPr descr="Question_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Distributions Across All Active Funds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comparing the AI fund to the distributions of all active manager returns we see that the AI fund is more right skewed and with a higher mean. This difference only grows depending on the fee that the active manager asks.</a:t>
            </a:r>
          </a:p>
        </p:txBody>
      </p:sp>
      <p:pic>
        <p:nvPicPr>
          <p:cNvPr descr="Question_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</dc:title>
  <dc:creator>André le Roux</dc:creator>
  <cp:keywords/>
  <dcterms:created xsi:type="dcterms:W3CDTF">2024-11-27T16:35:14Z</dcterms:created>
  <dcterms:modified xsi:type="dcterms:W3CDTF">2024-11-27T16:35:14Z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2024</vt:lpwstr>
  </property>
  <property fmtid="{D5CDD505-2E9C-101B-9397-08002B2CF9AE}" pid="3" name="output">
    <vt:lpwstr>powerpoint_presentation</vt:lpwstr>
  </property>
</Properties>
</file>