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66" d="100"/>
          <a:sy n="66" d="100"/>
        </p:scale>
        <p:origin x="-142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2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25D37-44EA-472B-99AA-62845ECC2AA0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7520-EDC4-4C91-9502-8BAD16AEFD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98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37520-EDC4-4C91-9502-8BAD16AEFDD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37520-EDC4-4C91-9502-8BAD16AEFD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742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14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2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7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806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823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738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07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855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80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450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6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DD57F-B39C-41C1-B754-34987141D46A}" type="datetimeFigureOut">
              <a:rPr lang="pt-BR" smtClean="0"/>
              <a:t>11/06/2024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4A875-0101-4C94-A734-C39BEA6AA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1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slide" Target="slide1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s://pt.wikipedia.org/wiki/Jogos_Ol%C3%ADmpicos_de_Inverno_de_2026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olympics.com/pt/paris-2024/os-jogos/jogos-olimpicos-paralimpicos/jogos-paralimpicos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hyperlink" Target="https://olympics.com/pt/" TargetMode="External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hyperlink" Target="https://olympics.com/pt/paris-2024/esportes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hyperlink" Target="https://github.com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://www.educacaofisica.seed.pr.gov.br/modules/conteudo/conteudo.php?conteudo=218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tinyurl.com/2s4bnnu3" TargetMode="External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hyperlink" Target="https://www.obmep.org.br/noticias.DO?id=943" TargetMode="External"/><Relationship Id="rId10" Type="http://schemas.openxmlformats.org/officeDocument/2006/relationships/image" Target="../media/image7.png"/><Relationship Id="rId19" Type="http://schemas.openxmlformats.org/officeDocument/2006/relationships/slide" Target="slide1.xml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hyperlink" Target="https://onfilbr.org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brasilescola.uol.com.br/educacao-fisica/olimpiadas.htm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0" y="-20225"/>
            <a:ext cx="9144000" cy="7314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742057"/>
            <a:ext cx="9144000" cy="1822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573992"/>
            <a:ext cx="9144000" cy="308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" y="2459910"/>
            <a:ext cx="9113646" cy="11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163120" y="1566387"/>
            <a:ext cx="1836000" cy="12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96" y="779452"/>
            <a:ext cx="1080000" cy="161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44" y="784215"/>
            <a:ext cx="947833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" y="1162535"/>
            <a:ext cx="108000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25" y="784215"/>
            <a:ext cx="979417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90" y="784215"/>
            <a:ext cx="919536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74" y="1179056"/>
            <a:ext cx="1080000" cy="68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22" y="1181332"/>
            <a:ext cx="1080000" cy="66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047350"/>
            <a:ext cx="1080000" cy="9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-21272" y="5661249"/>
            <a:ext cx="9144000" cy="1202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877273"/>
            <a:ext cx="7647717" cy="83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093" y="5904864"/>
            <a:ext cx="129554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Nosso Time</a:t>
            </a:r>
            <a:endParaRPr lang="pt-BR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496" y="2588419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dirty="0" smtClean="0"/>
              <a:t>Os estudantes do Centro Estadual de Educação Profissional Professora Maria do Rosário </a:t>
            </a:r>
            <a:r>
              <a:rPr lang="pt-BR" sz="1400" dirty="0" err="1" smtClean="0"/>
              <a:t>Castaldi</a:t>
            </a:r>
            <a:r>
              <a:rPr lang="pt-BR" sz="1400" dirty="0" smtClean="0"/>
              <a:t>  criaram uma </a:t>
            </a:r>
            <a:r>
              <a:rPr lang="pt-BR" sz="1400" dirty="0"/>
              <a:t>página </a:t>
            </a:r>
            <a:r>
              <a:rPr lang="pt-BR" sz="1400" dirty="0" smtClean="0"/>
              <a:t>na internet em </a:t>
            </a:r>
            <a:r>
              <a:rPr lang="pt-BR" sz="1400" dirty="0"/>
              <a:t>HTML utilizando recursos de formatação CSS </a:t>
            </a:r>
            <a:r>
              <a:rPr lang="pt-BR" sz="1400" dirty="0" smtClean="0"/>
              <a:t>e linguagem </a:t>
            </a:r>
            <a:r>
              <a:rPr lang="pt-BR" sz="1400" dirty="0" err="1" smtClean="0"/>
              <a:t>JavaScript</a:t>
            </a:r>
            <a:r>
              <a:rPr lang="pt-BR" sz="1400" dirty="0" smtClean="0"/>
              <a:t> para </a:t>
            </a:r>
            <a:r>
              <a:rPr lang="pt-BR" sz="1400" dirty="0"/>
              <a:t>apresentar  informações dos esportes disputados nos eventos descritos abaixo</a:t>
            </a:r>
            <a:r>
              <a:rPr lang="pt-BR" sz="1400" dirty="0" smtClean="0"/>
              <a:t>:</a:t>
            </a:r>
          </a:p>
          <a:p>
            <a:pPr>
              <a:lnSpc>
                <a:spcPct val="150000"/>
              </a:lnSpc>
            </a:pPr>
            <a:r>
              <a:rPr lang="pt-BR" sz="1400" b="1" dirty="0" smtClean="0"/>
              <a:t>1. Jogos </a:t>
            </a:r>
            <a:r>
              <a:rPr lang="pt-BR" sz="1400" b="1" dirty="0"/>
              <a:t>Olímpicos </a:t>
            </a:r>
            <a:r>
              <a:rPr lang="pt-BR" sz="1400" b="1" dirty="0" smtClean="0"/>
              <a:t>e </a:t>
            </a:r>
            <a:r>
              <a:rPr lang="pt-BR" sz="1400" b="1" dirty="0" err="1" smtClean="0"/>
              <a:t>Paralímpicos</a:t>
            </a:r>
            <a:r>
              <a:rPr lang="pt-BR" sz="1400" b="1" dirty="0" smtClean="0"/>
              <a:t> de </a:t>
            </a:r>
            <a:r>
              <a:rPr lang="pt-BR" sz="1400" b="1" dirty="0"/>
              <a:t>Verão 2024</a:t>
            </a:r>
          </a:p>
          <a:p>
            <a:pPr algn="just">
              <a:lnSpc>
                <a:spcPct val="150000"/>
              </a:lnSpc>
            </a:pPr>
            <a:r>
              <a:rPr lang="pt-BR" sz="1400" dirty="0" smtClean="0"/>
              <a:t>referência:</a:t>
            </a:r>
            <a:r>
              <a:rPr lang="pt-BR" sz="1400" dirty="0"/>
              <a:t> </a:t>
            </a:r>
            <a:r>
              <a:rPr lang="pt-BR" sz="1400" dirty="0">
                <a:hlinkClick r:id="rId14"/>
              </a:rPr>
              <a:t>https://</a:t>
            </a:r>
            <a:r>
              <a:rPr lang="pt-BR" sz="1400" dirty="0" smtClean="0">
                <a:hlinkClick r:id="rId14"/>
              </a:rPr>
              <a:t>olympics.com/pt/paris-2024/esportes</a:t>
            </a:r>
            <a:endParaRPr lang="pt-BR" sz="1400" dirty="0" smtClean="0"/>
          </a:p>
          <a:p>
            <a:pPr>
              <a:lnSpc>
                <a:spcPct val="150000"/>
              </a:lnSpc>
            </a:pPr>
            <a:r>
              <a:rPr lang="pt-BR" sz="1400" dirty="0" smtClean="0"/>
              <a:t>referência :</a:t>
            </a:r>
            <a:r>
              <a:rPr lang="pt-BR" sz="1400" dirty="0"/>
              <a:t> </a:t>
            </a:r>
            <a:r>
              <a:rPr lang="pt-BR" sz="1400" dirty="0">
                <a:hlinkClick r:id="rId15"/>
              </a:rPr>
              <a:t>https://olympics.com/pt</a:t>
            </a:r>
            <a:r>
              <a:rPr lang="pt-BR" sz="1400" dirty="0" smtClean="0">
                <a:hlinkClick r:id="rId15"/>
              </a:rPr>
              <a:t>/</a:t>
            </a:r>
            <a:endParaRPr lang="pt-BR" sz="1400" dirty="0"/>
          </a:p>
          <a:p>
            <a:pPr algn="just">
              <a:lnSpc>
                <a:spcPct val="150000"/>
              </a:lnSpc>
            </a:pPr>
            <a:r>
              <a:rPr lang="pt-BR" sz="1400" dirty="0" err="1" smtClean="0"/>
              <a:t>referência:</a:t>
            </a:r>
            <a:r>
              <a:rPr lang="pt-BR" sz="1400" dirty="0" err="1" smtClean="0">
                <a:hlinkClick r:id="rId16"/>
              </a:rPr>
              <a:t>https</a:t>
            </a:r>
            <a:r>
              <a:rPr lang="pt-BR" sz="1400" dirty="0">
                <a:hlinkClick r:id="rId16"/>
              </a:rPr>
              <a:t>://</a:t>
            </a:r>
            <a:r>
              <a:rPr lang="pt-BR" sz="1400" dirty="0" smtClean="0">
                <a:hlinkClick r:id="rId16"/>
              </a:rPr>
              <a:t>olympics.com/</a:t>
            </a:r>
            <a:r>
              <a:rPr lang="pt-BR" sz="1400" dirty="0" err="1" smtClean="0">
                <a:hlinkClick r:id="rId16"/>
              </a:rPr>
              <a:t>pt</a:t>
            </a:r>
            <a:r>
              <a:rPr lang="pt-BR" sz="1400" dirty="0" smtClean="0">
                <a:hlinkClick r:id="rId16"/>
              </a:rPr>
              <a:t>/paris-2024/os-jogos/jogos-</a:t>
            </a:r>
            <a:r>
              <a:rPr lang="pt-BR" sz="1400" dirty="0" err="1" smtClean="0">
                <a:hlinkClick r:id="rId16"/>
              </a:rPr>
              <a:t>olimpicos</a:t>
            </a:r>
            <a:r>
              <a:rPr lang="pt-BR" sz="1400" dirty="0" smtClean="0">
                <a:hlinkClick r:id="rId16"/>
              </a:rPr>
              <a:t>-</a:t>
            </a:r>
            <a:r>
              <a:rPr lang="pt-BR" sz="1400" dirty="0" err="1" smtClean="0">
                <a:hlinkClick r:id="rId16"/>
              </a:rPr>
              <a:t>paralimpicos</a:t>
            </a:r>
            <a:r>
              <a:rPr lang="pt-BR" sz="1400" dirty="0" smtClean="0">
                <a:hlinkClick r:id="rId16"/>
              </a:rPr>
              <a:t>/jogos-</a:t>
            </a:r>
            <a:r>
              <a:rPr lang="pt-BR" sz="1400" dirty="0" err="1" smtClean="0">
                <a:hlinkClick r:id="rId16"/>
              </a:rPr>
              <a:t>paralimpicos</a:t>
            </a:r>
            <a:endParaRPr lang="pt-BR" sz="1400" dirty="0" smtClean="0"/>
          </a:p>
          <a:p>
            <a:pPr>
              <a:lnSpc>
                <a:spcPct val="150000"/>
              </a:lnSpc>
            </a:pPr>
            <a:r>
              <a:rPr lang="pt-BR" sz="1400" b="1" dirty="0" smtClean="0"/>
              <a:t>2. Jogos Olímpicos e </a:t>
            </a:r>
            <a:r>
              <a:rPr lang="pt-BR" sz="1400" b="1" dirty="0" err="1" smtClean="0"/>
              <a:t>Paralímpicos</a:t>
            </a:r>
            <a:r>
              <a:rPr lang="pt-BR" sz="1400" b="1" dirty="0" smtClean="0"/>
              <a:t> de Inverno 2026</a:t>
            </a:r>
          </a:p>
          <a:p>
            <a:pPr algn="just">
              <a:lnSpc>
                <a:spcPct val="150000"/>
              </a:lnSpc>
            </a:pPr>
            <a:r>
              <a:rPr lang="pt-BR" sz="1400" dirty="0" smtClean="0"/>
              <a:t>referência:</a:t>
            </a:r>
            <a:r>
              <a:rPr lang="pt-BR" sz="1400" dirty="0"/>
              <a:t> </a:t>
            </a:r>
            <a:r>
              <a:rPr lang="pt-BR" sz="1400" dirty="0">
                <a:hlinkClick r:id="rId17"/>
              </a:rPr>
              <a:t>https://</a:t>
            </a:r>
            <a:r>
              <a:rPr lang="pt-BR" sz="1400" dirty="0" smtClean="0">
                <a:hlinkClick r:id="rId17"/>
              </a:rPr>
              <a:t>pt.wikipedia.org/wiki/Jogos_Ol%C3%ADmpicos_de_Inverno_de_2026</a:t>
            </a:r>
            <a:r>
              <a:rPr lang="pt-BR" sz="1400" dirty="0" smtClean="0"/>
              <a:t>P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496764" y="4031819"/>
            <a:ext cx="3096000" cy="15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6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43" y="0"/>
            <a:ext cx="279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81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>
            <a:off x="0" y="-20225"/>
            <a:ext cx="9144000" cy="7314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742057"/>
            <a:ext cx="9144000" cy="1822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573992"/>
            <a:ext cx="9144000" cy="308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" y="2459910"/>
            <a:ext cx="9113646" cy="11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163120" y="1566387"/>
            <a:ext cx="1836000" cy="12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96" y="779452"/>
            <a:ext cx="1080000" cy="161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44" y="784215"/>
            <a:ext cx="947833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" y="1162535"/>
            <a:ext cx="108000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25" y="784215"/>
            <a:ext cx="979417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90" y="784215"/>
            <a:ext cx="919536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74" y="1179056"/>
            <a:ext cx="1080000" cy="68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22" y="1181332"/>
            <a:ext cx="1080000" cy="66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047350"/>
            <a:ext cx="1080000" cy="9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tângulo 27"/>
          <p:cNvSpPr/>
          <p:nvPr/>
        </p:nvSpPr>
        <p:spPr>
          <a:xfrm>
            <a:off x="-21272" y="5661249"/>
            <a:ext cx="9144000" cy="1202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Picture 1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877273"/>
            <a:ext cx="7647717" cy="83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CaixaDeTexto 29"/>
          <p:cNvSpPr txBox="1"/>
          <p:nvPr/>
        </p:nvSpPr>
        <p:spPr>
          <a:xfrm>
            <a:off x="36093" y="5904864"/>
            <a:ext cx="129554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Nosso Time</a:t>
            </a:r>
            <a:endParaRPr lang="pt-BR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5496" y="2584950"/>
            <a:ext cx="878497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400" b="1" dirty="0" smtClean="0"/>
              <a:t>3. Olimpíadas </a:t>
            </a:r>
            <a:r>
              <a:rPr lang="pt-BR" sz="1400" b="1" dirty="0"/>
              <a:t>de Componentes Curriculares (Matemática, Filosofia, Português, Ciência …)</a:t>
            </a:r>
          </a:p>
          <a:p>
            <a:pPr algn="just">
              <a:lnSpc>
                <a:spcPct val="150000"/>
              </a:lnSpc>
            </a:pPr>
            <a:r>
              <a:rPr lang="pt-BR" sz="1400" dirty="0" smtClean="0"/>
              <a:t>referência: </a:t>
            </a:r>
            <a:r>
              <a:rPr lang="pt-BR" sz="1400" dirty="0" smtClean="0">
                <a:hlinkClick r:id="rId14"/>
              </a:rPr>
              <a:t>https</a:t>
            </a:r>
            <a:r>
              <a:rPr lang="pt-BR" sz="1400" dirty="0">
                <a:hlinkClick r:id="rId14"/>
              </a:rPr>
              <a:t>://onfilbr.org</a:t>
            </a:r>
            <a:r>
              <a:rPr lang="pt-BR" sz="1400" dirty="0" smtClean="0">
                <a:hlinkClick r:id="rId14"/>
              </a:rPr>
              <a:t>/</a:t>
            </a:r>
            <a:endParaRPr lang="pt-BR" sz="1400" dirty="0" smtClean="0"/>
          </a:p>
          <a:p>
            <a:pPr>
              <a:lnSpc>
                <a:spcPct val="150000"/>
              </a:lnSpc>
            </a:pPr>
            <a:r>
              <a:rPr lang="pt-BR" sz="1400" dirty="0" smtClean="0"/>
              <a:t>referência: : </a:t>
            </a:r>
            <a:r>
              <a:rPr lang="pt-BR" sz="1400" dirty="0" smtClean="0">
                <a:hlinkClick r:id="rId15"/>
              </a:rPr>
              <a:t>https://www.obmep.org.br/noticias.DO?id=943 </a:t>
            </a:r>
            <a:endParaRPr lang="pt-BR" sz="1400" dirty="0" smtClean="0"/>
          </a:p>
          <a:p>
            <a:pPr>
              <a:lnSpc>
                <a:spcPct val="150000"/>
              </a:lnSpc>
            </a:pPr>
            <a:r>
              <a:rPr lang="pt-BR" sz="1400" b="1" dirty="0" smtClean="0"/>
              <a:t>4. Olimpíada Militar</a:t>
            </a:r>
            <a:r>
              <a:rPr lang="pt-BR" sz="1400" dirty="0" smtClean="0"/>
              <a:t/>
            </a:r>
            <a:br>
              <a:rPr lang="pt-BR" sz="1400" dirty="0" smtClean="0"/>
            </a:br>
            <a:r>
              <a:rPr lang="pt-BR" sz="1400" dirty="0" smtClean="0"/>
              <a:t>referência: </a:t>
            </a:r>
            <a:r>
              <a:rPr lang="pt-BR" sz="1400" dirty="0" smtClean="0">
                <a:hlinkClick r:id="rId16"/>
              </a:rPr>
              <a:t>https://tinyurl.com/2s4bnnu3</a:t>
            </a:r>
            <a:endParaRPr lang="pt-BR" sz="1400" dirty="0" smtClean="0"/>
          </a:p>
          <a:p>
            <a:pPr algn="just">
              <a:lnSpc>
                <a:spcPct val="150000"/>
              </a:lnSpc>
            </a:pPr>
            <a:r>
              <a:rPr lang="pt-BR" sz="1400" b="1" dirty="0" smtClean="0"/>
              <a:t>5. Jogos dos Povos Indígenas</a:t>
            </a:r>
            <a:endParaRPr lang="pt-BR" sz="1400" b="1" dirty="0"/>
          </a:p>
          <a:p>
            <a:pPr algn="just">
              <a:lnSpc>
                <a:spcPct val="150000"/>
              </a:lnSpc>
            </a:pPr>
            <a:r>
              <a:rPr lang="pt-BR" sz="1400" dirty="0" smtClean="0"/>
              <a:t>referência:</a:t>
            </a:r>
            <a:r>
              <a:rPr lang="pt-BR" sz="1400" dirty="0"/>
              <a:t> </a:t>
            </a:r>
            <a:r>
              <a:rPr lang="pt-BR" sz="1400" dirty="0">
                <a:hlinkClick r:id="rId17"/>
              </a:rPr>
              <a:t>http://</a:t>
            </a:r>
            <a:r>
              <a:rPr lang="pt-BR" sz="1400" dirty="0" smtClean="0">
                <a:hlinkClick r:id="rId17"/>
              </a:rPr>
              <a:t>www.educacaofisica.seed.pr.gov.br/modules/conteudo/conteudo.php?conteudo=218</a:t>
            </a:r>
            <a:endParaRPr lang="pt-BR" sz="1400" dirty="0" smtClean="0"/>
          </a:p>
          <a:p>
            <a:pPr algn="just">
              <a:lnSpc>
                <a:spcPct val="150000"/>
              </a:lnSpc>
            </a:pPr>
            <a:endParaRPr lang="pt-BR" sz="1400" dirty="0" smtClean="0"/>
          </a:p>
          <a:p>
            <a:pPr algn="just">
              <a:lnSpc>
                <a:spcPct val="150000"/>
              </a:lnSpc>
            </a:pPr>
            <a:r>
              <a:rPr lang="pt-BR" sz="1400" dirty="0" smtClean="0"/>
              <a:t>O conteúdo do projeto se no endereço da internet: </a:t>
            </a:r>
            <a:r>
              <a:rPr lang="pt-BR" sz="1400" dirty="0" smtClean="0">
                <a:hlinkClick r:id="rId18"/>
              </a:rPr>
              <a:t>https://github.com/</a:t>
            </a:r>
            <a:r>
              <a:rPr lang="pt-BR" sz="1400" dirty="0" smtClean="0"/>
              <a:t>...</a:t>
            </a:r>
            <a:endParaRPr lang="pt-BR" sz="1400" dirty="0"/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7496764" y="4031819"/>
            <a:ext cx="3096000" cy="155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6">
            <a:hlinkClick r:id="rId19" action="ppaction://hlinksldjump"/>
          </p:cNvPr>
          <p:cNvPicPr>
            <a:picLocks noChangeAspect="1" noChangeArrowheads="1"/>
          </p:cNvPicPr>
          <p:nvPr/>
        </p:nvPicPr>
        <p:blipFill>
          <a:blip r:embed="rId2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43" y="0"/>
            <a:ext cx="279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81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/>
          <p:cNvSpPr/>
          <p:nvPr/>
        </p:nvSpPr>
        <p:spPr>
          <a:xfrm>
            <a:off x="0" y="-20225"/>
            <a:ext cx="9144000" cy="7314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-21272" y="5661249"/>
            <a:ext cx="9144000" cy="12029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0" y="742057"/>
            <a:ext cx="9144000" cy="182284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0" y="2573992"/>
            <a:ext cx="9144000" cy="30872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4" y="2459910"/>
            <a:ext cx="9113646" cy="114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8163120" y="1566387"/>
            <a:ext cx="1836000" cy="12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296" y="779452"/>
            <a:ext cx="1080000" cy="161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844" y="784215"/>
            <a:ext cx="947833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225" y="784215"/>
            <a:ext cx="979417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190" y="784215"/>
            <a:ext cx="919536" cy="1618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274" y="1179056"/>
            <a:ext cx="1080000" cy="68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822" y="1181332"/>
            <a:ext cx="1080000" cy="66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1047350"/>
            <a:ext cx="1080000" cy="952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877273"/>
            <a:ext cx="7647717" cy="83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aixaDeTexto 20"/>
          <p:cNvSpPr txBox="1"/>
          <p:nvPr/>
        </p:nvSpPr>
        <p:spPr>
          <a:xfrm>
            <a:off x="36093" y="5904864"/>
            <a:ext cx="1295547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pt-BR" sz="1600" dirty="0" smtClean="0">
                <a:latin typeface="MV Boli" panose="02000500030200090000" pitchFamily="2" charset="0"/>
                <a:cs typeface="MV Boli" panose="02000500030200090000" pitchFamily="2" charset="0"/>
              </a:rPr>
              <a:t>Nosso Time</a:t>
            </a:r>
            <a:endParaRPr lang="pt-BR" sz="16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507810" y="2715740"/>
            <a:ext cx="2340000" cy="252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/>
              <a:t>As Olimpíadas surgiram na Grécia Antiga, por volta de 776 a. C., na cidade de Olímpia. Os Jogos Olímpicos da Antiguidade estavam associados a rituais religiosos e prestavam homenagens a deuses gregos, como Zeus. Após o fim das Olimpíadas antigas, em 393 d.C., os jogos voltariam a ocorrer somente 1503 anos depois.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5" y="2955670"/>
            <a:ext cx="2271028" cy="2040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tângulo 2"/>
          <p:cNvSpPr/>
          <p:nvPr/>
        </p:nvSpPr>
        <p:spPr>
          <a:xfrm>
            <a:off x="6640909" y="2636912"/>
            <a:ext cx="234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 smtClean="0"/>
              <a:t>A </a:t>
            </a:r>
            <a:r>
              <a:rPr lang="pt-BR" sz="1400" dirty="0"/>
              <a:t>primeira edição dos Jogos Olímpicos modernos foi realizada na cidade de Atenas, em 1896. </a:t>
            </a:r>
            <a:endParaRPr lang="pt-BR" sz="1400" dirty="0" smtClean="0"/>
          </a:p>
          <a:p>
            <a:pPr algn="just"/>
            <a:r>
              <a:rPr lang="pt-BR" sz="1400" dirty="0" smtClean="0"/>
              <a:t>Participaram </a:t>
            </a:r>
            <a:r>
              <a:rPr lang="pt-BR" sz="1400" dirty="0"/>
              <a:t>14 países e 241 atletas homens, pois as mulheres eram proibidas de competir. Atletismo, ciclismo, esgrima, </a:t>
            </a:r>
            <a:r>
              <a:rPr lang="pt-BR" sz="1400" dirty="0" smtClean="0"/>
              <a:t>luta, ginástica</a:t>
            </a:r>
            <a:r>
              <a:rPr lang="pt-BR" sz="1400" dirty="0"/>
              <a:t>, halterofilismo, </a:t>
            </a:r>
            <a:r>
              <a:rPr lang="pt-BR" sz="1400" dirty="0" smtClean="0"/>
              <a:t>natação </a:t>
            </a:r>
            <a:r>
              <a:rPr lang="pt-BR" sz="1400" dirty="0"/>
              <a:t>e tênis foram as modalidades participantes</a:t>
            </a:r>
            <a:r>
              <a:rPr lang="pt-BR" sz="1400" dirty="0" smtClean="0"/>
              <a:t>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697" y="2937515"/>
            <a:ext cx="145732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tângulo 6"/>
          <p:cNvSpPr/>
          <p:nvPr/>
        </p:nvSpPr>
        <p:spPr>
          <a:xfrm>
            <a:off x="81046" y="5353473"/>
            <a:ext cx="8883322" cy="307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Fonte: </a:t>
            </a:r>
            <a:r>
              <a:rPr lang="pt-BR" sz="1400" dirty="0" smtClean="0">
                <a:hlinkClick r:id="rId13"/>
              </a:rPr>
              <a:t>https://brasilescola.uol.com.br/educacao-fisica/olimpiadas.htm</a:t>
            </a:r>
            <a:endParaRPr lang="pt-BR" sz="1400" dirty="0" smtClean="0"/>
          </a:p>
        </p:txBody>
      </p:sp>
      <p:pic>
        <p:nvPicPr>
          <p:cNvPr id="25" name="Picture 16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43" y="0"/>
            <a:ext cx="27908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7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" y="1162535"/>
            <a:ext cx="1080000" cy="60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146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08" y="1492722"/>
            <a:ext cx="8689972" cy="388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98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133</Words>
  <Application>Microsoft Office PowerPoint</Application>
  <PresentationFormat>Apresentação na tela (4:3)</PresentationFormat>
  <Paragraphs>24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</dc:creator>
  <cp:lastModifiedBy>Windows</cp:lastModifiedBy>
  <cp:revision>20</cp:revision>
  <dcterms:created xsi:type="dcterms:W3CDTF">2024-06-03T16:46:51Z</dcterms:created>
  <dcterms:modified xsi:type="dcterms:W3CDTF">2024-06-11T13:12:08Z</dcterms:modified>
</cp:coreProperties>
</file>