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7" r:id="rId5"/>
    <p:sldId id="259" r:id="rId6"/>
    <p:sldId id="258" r:id="rId7"/>
    <p:sldId id="268" r:id="rId8"/>
    <p:sldId id="261" r:id="rId9"/>
    <p:sldId id="260" r:id="rId10"/>
    <p:sldId id="269" r:id="rId11"/>
    <p:sldId id="270" r:id="rId12"/>
    <p:sldId id="264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22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81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79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93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30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870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060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87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1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129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3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1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9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86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8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778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1838-8B37-45CF-AEC9-31D8702671B5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D55C-A060-4D83-BB35-275CAC5362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22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8097" cy="6858000"/>
          </a:xfrm>
          <a:prstGeom prst="rect">
            <a:avLst/>
          </a:prstGeom>
        </p:spPr>
      </p:pic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4647304" y="4830184"/>
            <a:ext cx="278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      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390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52402"/>
            <a:ext cx="8610600" cy="1293028"/>
          </a:xfrm>
        </p:spPr>
        <p:txBody>
          <a:bodyPr/>
          <a:lstStyle/>
          <a:p>
            <a:pPr algn="ctr"/>
            <a:r>
              <a:rPr lang="pt-PT" dirty="0" smtClean="0"/>
              <a:t>3º Dia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dirty="0" smtClean="0"/>
              <a:t>Continuamos a programar a pista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Fizemos o carro movimentar-se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Tentamos criar um joystick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5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52401"/>
            <a:ext cx="8610600" cy="1293028"/>
          </a:xfrm>
        </p:spPr>
        <p:txBody>
          <a:bodyPr/>
          <a:lstStyle/>
          <a:p>
            <a:pPr algn="ctr"/>
            <a:r>
              <a:rPr lang="pt-PT" dirty="0" smtClean="0"/>
              <a:t>4º Dia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dirty="0" smtClean="0"/>
              <a:t>Continuamos a tentar programar o joystick;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Acabamos de fazer a pista;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Tentamos juntar o carro e a pista, o que falhou;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Adaptamos jogo para fazer corridas com bolas em vez de carros;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87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7" y="1479176"/>
            <a:ext cx="8423238" cy="47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1" y="1613647"/>
            <a:ext cx="5245975" cy="394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70" y="1613647"/>
            <a:ext cx="5256904" cy="39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8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46039"/>
            <a:ext cx="8610600" cy="1293028"/>
          </a:xfrm>
        </p:spPr>
        <p:txBody>
          <a:bodyPr/>
          <a:lstStyle/>
          <a:p>
            <a:pPr algn="ctr"/>
            <a:r>
              <a:rPr lang="pt-PT" dirty="0" smtClean="0"/>
              <a:t>5º Dia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dirty="0" smtClean="0"/>
              <a:t>Finalizamos uma cópia funcional do jogo, agora em 2D e não em realidade aumentada;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3078480" y="5454509"/>
            <a:ext cx="603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Obrigado pela vossa atenção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731900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26" y="5120076"/>
            <a:ext cx="4853267" cy="69443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31489" y="796063"/>
            <a:ext cx="4181139" cy="394806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80" y="1256347"/>
            <a:ext cx="3113556" cy="3113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6831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61" y="0"/>
            <a:ext cx="12215361" cy="68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2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050" y="506190"/>
            <a:ext cx="8610600" cy="1293028"/>
          </a:xfrm>
        </p:spPr>
        <p:txBody>
          <a:bodyPr/>
          <a:lstStyle/>
          <a:p>
            <a:pPr algn="ctr"/>
            <a:r>
              <a:rPr lang="pt-PT" dirty="0" smtClean="0"/>
              <a:t>Ideia do Trabalho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54" y="2033195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A nossa ideia inicial quando iniciamos este trabalho era de fazer um jogo de corridas em realidade aumentada, utilizando um QR </a:t>
            </a:r>
            <a:r>
              <a:rPr lang="pt-PT" dirty="0" err="1" smtClean="0"/>
              <a:t>code</a:t>
            </a:r>
            <a:r>
              <a:rPr lang="pt-PT" dirty="0" smtClean="0"/>
              <a:t> como alvo para fazer aparecer uma pista de corridas. </a:t>
            </a:r>
          </a:p>
        </p:txBody>
      </p:sp>
    </p:spTree>
    <p:extLst>
      <p:ext uri="{BB962C8B-B14F-4D97-AF65-F5344CB8AC3E}">
        <p14:creationId xmlns:p14="http://schemas.microsoft.com/office/powerpoint/2010/main" val="3683631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84674"/>
            <a:ext cx="8610600" cy="1293028"/>
          </a:xfrm>
        </p:spPr>
        <p:txBody>
          <a:bodyPr/>
          <a:lstStyle/>
          <a:p>
            <a:pPr algn="ctr"/>
            <a:r>
              <a:rPr lang="pt-PT" dirty="0" smtClean="0"/>
              <a:t>1º Dia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dirty="0" smtClean="0"/>
              <a:t>Tivemos a ideia de fazer um jogo de corridas em AR;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696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" y="1765421"/>
            <a:ext cx="4827717" cy="3862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61" y="1761564"/>
            <a:ext cx="5154706" cy="38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67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3" y="1689619"/>
            <a:ext cx="4173295" cy="41732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66" y="1576462"/>
            <a:ext cx="6599416" cy="43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7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516947"/>
            <a:ext cx="8610600" cy="1293028"/>
          </a:xfrm>
        </p:spPr>
        <p:txBody>
          <a:bodyPr/>
          <a:lstStyle/>
          <a:p>
            <a:pPr algn="ctr"/>
            <a:r>
              <a:rPr lang="pt-PT" dirty="0" smtClean="0"/>
              <a:t>2º Dia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dirty="0" smtClean="0"/>
              <a:t>Começamos a trabalhar com o </a:t>
            </a:r>
            <a:r>
              <a:rPr lang="pt-PT" dirty="0" err="1" smtClean="0"/>
              <a:t>Unity</a:t>
            </a:r>
            <a:r>
              <a:rPr lang="pt-PT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 Criamos o modelo de um carro;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Começamos a criar a pista;</a:t>
            </a:r>
          </a:p>
          <a:p>
            <a:pPr marL="0" indent="0">
              <a:lnSpc>
                <a:spcPct val="200000"/>
              </a:lnSpc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25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4" y="2041598"/>
            <a:ext cx="4905487" cy="2759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50" y="1409138"/>
            <a:ext cx="4024257" cy="40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11" y="1250878"/>
            <a:ext cx="6867162" cy="47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0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</TotalTime>
  <Words>150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PowerPoint Presentation</vt:lpstr>
      <vt:lpstr>PowerPoint Presentation</vt:lpstr>
      <vt:lpstr>Ideia do Trabalho</vt:lpstr>
      <vt:lpstr>1º Dia</vt:lpstr>
      <vt:lpstr>PowerPoint Presentation</vt:lpstr>
      <vt:lpstr>PowerPoint Presentation</vt:lpstr>
      <vt:lpstr>2º Dia</vt:lpstr>
      <vt:lpstr>PowerPoint Presentation</vt:lpstr>
      <vt:lpstr>PowerPoint Presentation</vt:lpstr>
      <vt:lpstr>3º Dia</vt:lpstr>
      <vt:lpstr>4º Dia</vt:lpstr>
      <vt:lpstr>PowerPoint Presentation</vt:lpstr>
      <vt:lpstr>PowerPoint Presentation</vt:lpstr>
      <vt:lpstr>5º Dia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Corridas em Realidade Aumentada</dc:title>
  <dc:creator>Participantes  atividades  Universidade Junior 2018</dc:creator>
  <cp:lastModifiedBy>Participantes  atividades  Universidade Junior 2018</cp:lastModifiedBy>
  <cp:revision>20</cp:revision>
  <dcterms:created xsi:type="dcterms:W3CDTF">2018-07-13T08:24:08Z</dcterms:created>
  <dcterms:modified xsi:type="dcterms:W3CDTF">2018-07-13T10:47:42Z</dcterms:modified>
</cp:coreProperties>
</file>