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72" d="100"/>
          <a:sy n="172" d="100"/>
        </p:scale>
        <p:origin x="-276" y="-3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5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70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3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1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15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29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02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42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02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65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5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E160-F555-4FE6-BA1E-5EBBABB6237D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34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26" Type="http://schemas.openxmlformats.org/officeDocument/2006/relationships/image" Target="../media/image29.png"/><Relationship Id="rId39" Type="http://schemas.openxmlformats.org/officeDocument/2006/relationships/image" Target="../media/image36.png"/><Relationship Id="rId21" Type="http://schemas.openxmlformats.org/officeDocument/2006/relationships/image" Target="../media/image23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6" Type="http://schemas.openxmlformats.org/officeDocument/2006/relationships/image" Target="../media/image18.png"/><Relationship Id="rId29" Type="http://schemas.openxmlformats.org/officeDocument/2006/relationships/image" Target="../media/image290.png"/><Relationship Id="rId11" Type="http://schemas.openxmlformats.org/officeDocument/2006/relationships/image" Target="../media/image14.png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37" Type="http://schemas.openxmlformats.org/officeDocument/2006/relationships/image" Target="../media/image38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171.png"/><Relationship Id="rId36" Type="http://schemas.openxmlformats.org/officeDocument/2006/relationships/image" Target="../media/image37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4.png"/><Relationship Id="rId52" Type="http://schemas.openxmlformats.org/officeDocument/2006/relationships/image" Target="../media/image31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8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32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image" Target="../media/image39.png"/><Relationship Id="rId46" Type="http://schemas.openxmlformats.org/officeDocument/2006/relationships/image" Target="../media/image46.png"/><Relationship Id="rId20" Type="http://schemas.openxmlformats.org/officeDocument/2006/relationships/image" Target="../media/image22.png"/><Relationship Id="rId41" Type="http://schemas.openxmlformats.org/officeDocument/2006/relationships/image" Target="../media/image41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520.png"/><Relationship Id="rId7" Type="http://schemas.openxmlformats.org/officeDocument/2006/relationships/image" Target="../media/image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5.png"/><Relationship Id="rId5" Type="http://schemas.openxmlformats.org/officeDocument/2006/relationships/image" Target="../media/image11.png"/><Relationship Id="rId10" Type="http://schemas.openxmlformats.org/officeDocument/2006/relationships/image" Target="../media/image54.png"/><Relationship Id="rId4" Type="http://schemas.openxmlformats.org/officeDocument/2006/relationships/image" Target="../media/image410.png"/><Relationship Id="rId9" Type="http://schemas.openxmlformats.org/officeDocument/2006/relationships/image" Target="../media/image5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D07D83-64B1-4B2E-8558-4794505EBE12}"/>
                  </a:ext>
                </a:extLst>
              </p:cNvPr>
              <p:cNvSpPr txBox="1"/>
              <p:nvPr/>
            </p:nvSpPr>
            <p:spPr>
              <a:xfrm>
                <a:off x="1563004" y="1560704"/>
                <a:ext cx="1062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$</m:t>
                      </m:r>
                      <m:sSup>
                        <m:sSup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</m:sup>
                      </m:s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$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D07D83-64B1-4B2E-8558-4794505E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004" y="1560704"/>
                <a:ext cx="1062022" cy="276999"/>
              </a:xfrm>
              <a:prstGeom prst="rect">
                <a:avLst/>
              </a:prstGeom>
              <a:blipFill>
                <a:blip r:embed="rId2"/>
                <a:stretch>
                  <a:fillRect l="-6286" t="-4444" r="-6286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C8A2A1DB-1206-477F-8A57-3900A341FE5C}"/>
              </a:ext>
            </a:extLst>
          </p:cNvPr>
          <p:cNvSpPr txBox="1"/>
          <p:nvPr/>
        </p:nvSpPr>
        <p:spPr>
          <a:xfrm>
            <a:off x="620368" y="1008548"/>
            <a:ext cx="307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b="1" dirty="0"/>
              <a:t>Expresión Regular para los números </a:t>
            </a:r>
            <a:endParaRPr lang="es-MX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AF5410A-0A39-40EA-8377-0BA489F5FB2B}"/>
                  </a:ext>
                </a:extLst>
              </p:cNvPr>
              <p:cNvSpPr txBox="1"/>
              <p:nvPr/>
            </p:nvSpPr>
            <p:spPr>
              <a:xfrm>
                <a:off x="1124360" y="2050975"/>
                <a:ext cx="196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$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𝑒𝑑𝑖𝑔𝑖𝑡𝑜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AF5410A-0A39-40EA-8377-0BA489F5F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60" y="2050975"/>
                <a:ext cx="1960537" cy="276999"/>
              </a:xfrm>
              <a:prstGeom prst="rect">
                <a:avLst/>
              </a:prstGeom>
              <a:blipFill>
                <a:blip r:embed="rId3"/>
                <a:stretch>
                  <a:fillRect l="-3106" t="-4348" r="-3416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0118C589-2006-4E55-BF9E-E3C04EB281E1}"/>
              </a:ext>
            </a:extLst>
          </p:cNvPr>
          <p:cNvSpPr txBox="1"/>
          <p:nvPr/>
        </p:nvSpPr>
        <p:spPr>
          <a:xfrm>
            <a:off x="620368" y="3046593"/>
            <a:ext cx="35141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b="1" dirty="0"/>
              <a:t>Expresión Regular para los identificadores</a:t>
            </a:r>
            <a:endParaRPr lang="es-MX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E8B7EFC-4132-4A85-91E6-9A18AFD49E49}"/>
                  </a:ext>
                </a:extLst>
              </p:cNvPr>
              <p:cNvSpPr txBox="1"/>
              <p:nvPr/>
            </p:nvSpPr>
            <p:spPr>
              <a:xfrm>
                <a:off x="1132983" y="2477518"/>
                <a:ext cx="192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E8B7EFC-4132-4A85-91E6-9A18AFD49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83" y="2477518"/>
                <a:ext cx="1922065" cy="276999"/>
              </a:xfrm>
              <a:prstGeom prst="rect">
                <a:avLst/>
              </a:prstGeom>
              <a:blipFill>
                <a:blip r:embed="rId4"/>
                <a:stretch>
                  <a:fillRect l="-3175" t="-2174" r="-3810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53DB3B63-FC54-4998-A89F-1CC1F446512A}"/>
              </a:ext>
            </a:extLst>
          </p:cNvPr>
          <p:cNvSpPr txBox="1"/>
          <p:nvPr/>
        </p:nvSpPr>
        <p:spPr>
          <a:xfrm>
            <a:off x="2787848" y="656961"/>
            <a:ext cx="10615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13" b="1" dirty="0"/>
              <a:t>Reglas de Léxico</a:t>
            </a:r>
            <a:endParaRPr lang="es-MX" sz="1013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70C555-123D-494E-A578-18B4626CED55}"/>
              </a:ext>
            </a:extLst>
          </p:cNvPr>
          <p:cNvSpPr txBox="1"/>
          <p:nvPr/>
        </p:nvSpPr>
        <p:spPr>
          <a:xfrm>
            <a:off x="5189599" y="589071"/>
            <a:ext cx="1324006" cy="5078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1350" b="1" dirty="0"/>
              <a:t>EXPRESIONES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EF54CE4-7E35-4993-9A45-FA4244782511}"/>
                  </a:ext>
                </a:extLst>
              </p:cNvPr>
              <p:cNvSpPr txBox="1"/>
              <p:nvPr/>
            </p:nvSpPr>
            <p:spPr>
              <a:xfrm>
                <a:off x="800513" y="3552583"/>
                <a:ext cx="2715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𝑑𝑖𝑔𝑖𝑡𝑜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|_|−|)∗$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EF54CE4-7E35-4993-9A45-FA4244782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13" y="3552583"/>
                <a:ext cx="2715808" cy="276999"/>
              </a:xfrm>
              <a:prstGeom prst="rect">
                <a:avLst/>
              </a:prstGeom>
              <a:blipFill>
                <a:blip r:embed="rId5"/>
                <a:stretch>
                  <a:fillRect l="-2242" t="-2222" r="-2242" b="-3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96310CB5-1A12-46E4-99B4-205EF8F5EF7B}"/>
              </a:ext>
            </a:extLst>
          </p:cNvPr>
          <p:cNvSpPr txBox="1"/>
          <p:nvPr/>
        </p:nvSpPr>
        <p:spPr>
          <a:xfrm>
            <a:off x="620368" y="4307814"/>
            <a:ext cx="9140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b="1" dirty="0"/>
              <a:t>Símbolos</a:t>
            </a:r>
            <a:endParaRPr lang="es-MX" sz="15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332D62-459A-475A-B161-326253ACFF13}"/>
              </a:ext>
            </a:extLst>
          </p:cNvPr>
          <p:cNvSpPr txBox="1"/>
          <p:nvPr/>
        </p:nvSpPr>
        <p:spPr>
          <a:xfrm>
            <a:off x="800513" y="4630979"/>
            <a:ext cx="206163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"{",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"}",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"[[",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"]]",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"(",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")!",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"*",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"/",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"++",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"--",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"||",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"&amp;&amp;",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"==",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"&lt;=",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"&gt;=",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"~!~",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"::",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":=:",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";",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"+",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"-“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":{}"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06F3CA-0E15-40C2-B873-9A14F2FA55FE}"/>
              </a:ext>
            </a:extLst>
          </p:cNvPr>
          <p:cNvSpPr txBox="1"/>
          <p:nvPr/>
        </p:nvSpPr>
        <p:spPr>
          <a:xfrm>
            <a:off x="2975903" y="4307814"/>
            <a:ext cx="18045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b="1" dirty="0"/>
              <a:t>Palabras Reservadas</a:t>
            </a:r>
            <a:endParaRPr lang="es-MX" sz="15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E42116-383D-4D05-8EEE-3D910B2CB316}"/>
              </a:ext>
            </a:extLst>
          </p:cNvPr>
          <p:cNvSpPr txBox="1"/>
          <p:nvPr/>
        </p:nvSpPr>
        <p:spPr>
          <a:xfrm>
            <a:off x="3596525" y="4630979"/>
            <a:ext cx="206163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beginning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finishing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onsecutive</a:t>
            </a: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occurrence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rite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reak</a:t>
            </a: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7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E0026DF6-4BF8-483F-A905-47DAD8AB9267}"/>
              </a:ext>
            </a:extLst>
          </p:cNvPr>
          <p:cNvGrpSpPr/>
          <p:nvPr/>
        </p:nvGrpSpPr>
        <p:grpSpPr>
          <a:xfrm>
            <a:off x="3714305" y="516408"/>
            <a:ext cx="523472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D24AC53-A3D2-40AC-83A0-A45345ECA67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9C432E2-5266-41AF-B4AF-37C893325CBE}"/>
                </a:ext>
              </a:extLst>
            </p:cNvPr>
            <p:cNvSpPr/>
            <p:nvPr/>
          </p:nvSpPr>
          <p:spPr>
            <a:xfrm>
              <a:off x="6215667" y="971784"/>
              <a:ext cx="59627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b="1" dirty="0"/>
                <a:t>100</a:t>
              </a:r>
              <a:endParaRPr lang="es-MX" sz="600" b="1" dirty="0"/>
            </a:p>
          </p:txBody>
        </p:sp>
      </p:grpSp>
      <p:sp>
        <p:nvSpPr>
          <p:cNvPr id="9" name="Elipse 8">
            <a:extLst>
              <a:ext uri="{FF2B5EF4-FFF2-40B4-BE49-F238E27FC236}">
                <a16:creationId xmlns:a16="http://schemas.microsoft.com/office/drawing/2014/main" id="{EE26E466-9ECA-43ED-8F47-D31C49A260C7}"/>
              </a:ext>
            </a:extLst>
          </p:cNvPr>
          <p:cNvSpPr/>
          <p:nvPr/>
        </p:nvSpPr>
        <p:spPr>
          <a:xfrm>
            <a:off x="745217" y="550065"/>
            <a:ext cx="313082" cy="2683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bg2"/>
                </a:solidFill>
              </a:rPr>
              <a:t>0</a:t>
            </a:r>
            <a:endParaRPr lang="es-MX" sz="1013" b="1" dirty="0">
              <a:solidFill>
                <a:schemeClr val="bg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408F0C4-81AE-4808-924A-47F1C27EA23F}"/>
              </a:ext>
            </a:extLst>
          </p:cNvPr>
          <p:cNvSpPr/>
          <p:nvPr/>
        </p:nvSpPr>
        <p:spPr>
          <a:xfrm>
            <a:off x="1640036" y="550065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</a:t>
            </a:r>
            <a:endParaRPr lang="es-MX" sz="1013" b="1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DD52463-C5BF-401F-A44C-98C4107418CB}"/>
              </a:ext>
            </a:extLst>
          </p:cNvPr>
          <p:cNvSpPr/>
          <p:nvPr/>
        </p:nvSpPr>
        <p:spPr>
          <a:xfrm>
            <a:off x="2515133" y="550065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AC74980-C28B-485F-9589-8BC56B43AE68}"/>
                  </a:ext>
                </a:extLst>
              </p:cNvPr>
              <p:cNvSpPr txBox="1"/>
              <p:nvPr/>
            </p:nvSpPr>
            <p:spPr>
              <a:xfrm>
                <a:off x="1201869" y="411856"/>
                <a:ext cx="38172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70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7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AC74980-C28B-485F-9589-8BC56B43A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69" y="411856"/>
                <a:ext cx="381720" cy="200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7BB91A5-F2C8-4C98-BC58-095D10839CA0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1058299" y="684243"/>
            <a:ext cx="5817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E0CE66B-B9B0-49C4-B2D5-52BC408C022F}"/>
              </a:ext>
            </a:extLst>
          </p:cNvPr>
          <p:cNvSpPr txBox="1"/>
          <p:nvPr/>
        </p:nvSpPr>
        <p:spPr>
          <a:xfrm>
            <a:off x="1978978" y="462522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115A279-86DB-458F-B969-87712BA8B7B4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953118" y="684243"/>
            <a:ext cx="562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BF1CF5C-E34F-4F65-B091-6D66DD8AC8BA}"/>
              </a:ext>
            </a:extLst>
          </p:cNvPr>
          <p:cNvCxnSpPr>
            <a:stCxn id="12" idx="6"/>
            <a:endCxn id="5" idx="2"/>
          </p:cNvCxnSpPr>
          <p:nvPr/>
        </p:nvCxnSpPr>
        <p:spPr>
          <a:xfrm>
            <a:off x="2828215" y="684243"/>
            <a:ext cx="886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C89AA67-9569-4084-BF04-A116B7FFCBFE}"/>
                  </a:ext>
                </a:extLst>
              </p:cNvPr>
              <p:cNvSpPr txBox="1"/>
              <p:nvPr/>
            </p:nvSpPr>
            <p:spPr>
              <a:xfrm>
                <a:off x="3135161" y="473275"/>
                <a:ext cx="25039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700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7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C89AA67-9569-4084-BF04-A116B7FF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161" y="473275"/>
                <a:ext cx="250390" cy="200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86E6F24E-1071-488A-ADA9-BE40C9DD94DB}"/>
              </a:ext>
            </a:extLst>
          </p:cNvPr>
          <p:cNvSpPr/>
          <p:nvPr/>
        </p:nvSpPr>
        <p:spPr>
          <a:xfrm>
            <a:off x="2501166" y="1773955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5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D96117C-7268-4CD6-AAC2-99021658607A}"/>
              </a:ext>
            </a:extLst>
          </p:cNvPr>
          <p:cNvCxnSpPr>
            <a:cxnSpLocks/>
            <a:stCxn id="12" idx="4"/>
            <a:endCxn id="28" idx="0"/>
          </p:cNvCxnSpPr>
          <p:nvPr/>
        </p:nvCxnSpPr>
        <p:spPr>
          <a:xfrm flipH="1">
            <a:off x="2657707" y="818421"/>
            <a:ext cx="13967" cy="955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E14ADDA-9B74-4899-9348-59AFC0B31035}"/>
                  </a:ext>
                </a:extLst>
              </p:cNvPr>
              <p:cNvSpPr txBox="1"/>
              <p:nvPr/>
            </p:nvSpPr>
            <p:spPr>
              <a:xfrm>
                <a:off x="4463362" y="1749353"/>
                <a:ext cx="11226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>
                          <a:latin typeface="Cambria Math" panose="02040503050406030204" pitchFamily="18" charset="0"/>
                        </a:rPr>
                        <m:t>$</m:t>
                      </m:r>
                      <m:sSup>
                        <m:sSupPr>
                          <m:ctrlPr>
                            <a:rPr lang="es-MX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050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 sz="105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 sz="105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MX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050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 sz="105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 sz="105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E14ADDA-9B74-4899-9348-59AFC0B31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62" y="1749353"/>
                <a:ext cx="1122615" cy="161583"/>
              </a:xfrm>
              <a:prstGeom prst="rect">
                <a:avLst/>
              </a:prstGeom>
              <a:blipFill>
                <a:blip r:embed="rId4"/>
                <a:stretch>
                  <a:fillRect l="-3804" t="-3846" r="-3804" b="-423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uadroTexto 34">
            <a:extLst>
              <a:ext uri="{FF2B5EF4-FFF2-40B4-BE49-F238E27FC236}">
                <a16:creationId xmlns:a16="http://schemas.microsoft.com/office/drawing/2014/main" id="{DDB355B4-E553-496E-9B37-D565A32310A5}"/>
              </a:ext>
            </a:extLst>
          </p:cNvPr>
          <p:cNvSpPr txBox="1"/>
          <p:nvPr/>
        </p:nvSpPr>
        <p:spPr>
          <a:xfrm>
            <a:off x="2628796" y="1388686"/>
            <a:ext cx="2167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13" dirty="0"/>
              <a:t>.</a:t>
            </a:r>
            <a:endParaRPr lang="es-MX" sz="1013" dirty="0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ACFF220-A982-438B-93A3-5BAAF78DDAB2}"/>
              </a:ext>
            </a:extLst>
          </p:cNvPr>
          <p:cNvCxnSpPr>
            <a:cxnSpLocks/>
            <a:stCxn id="28" idx="6"/>
            <a:endCxn id="115" idx="2"/>
          </p:cNvCxnSpPr>
          <p:nvPr/>
        </p:nvCxnSpPr>
        <p:spPr>
          <a:xfrm flipV="1">
            <a:off x="2814248" y="1906600"/>
            <a:ext cx="364313" cy="1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3B60E9E1-93FA-49D4-A9B9-3095887A3A27}"/>
              </a:ext>
            </a:extLst>
          </p:cNvPr>
          <p:cNvSpPr/>
          <p:nvPr/>
        </p:nvSpPr>
        <p:spPr>
          <a:xfrm>
            <a:off x="2466974" y="2584416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8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E69BEA4B-CBB4-4917-A68B-0F1E561AE2CC}"/>
                  </a:ext>
                </a:extLst>
              </p:cNvPr>
              <p:cNvSpPr txBox="1"/>
              <p:nvPr/>
            </p:nvSpPr>
            <p:spPr>
              <a:xfrm>
                <a:off x="1249159" y="2079611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𝑙𝑒𝑡𝑟𝑎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E69BEA4B-CBB4-4917-A68B-0F1E561AE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59" y="2079611"/>
                <a:ext cx="381720" cy="230832"/>
              </a:xfrm>
              <a:prstGeom prst="rect">
                <a:avLst/>
              </a:prstGeom>
              <a:blipFill>
                <a:blip r:embed="rId5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8BF8D96-DDFF-4973-8B1B-73F788AAB39A}"/>
              </a:ext>
            </a:extLst>
          </p:cNvPr>
          <p:cNvCxnSpPr>
            <a:cxnSpLocks/>
            <a:endCxn id="221" idx="2"/>
          </p:cNvCxnSpPr>
          <p:nvPr/>
        </p:nvCxnSpPr>
        <p:spPr>
          <a:xfrm>
            <a:off x="2784906" y="2697309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0EBDBD1E-7346-4982-9FCC-E52B25F55417}"/>
              </a:ext>
            </a:extLst>
          </p:cNvPr>
          <p:cNvGrpSpPr/>
          <p:nvPr/>
        </p:nvGrpSpPr>
        <p:grpSpPr>
          <a:xfrm>
            <a:off x="1517352" y="1738765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E7192B49-BB5E-4731-9515-9F58EF8ED619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dirty="0"/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BAE1BDD9-5030-4C9C-9EE1-03D37EEE5C5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200</a:t>
              </a:r>
              <a:endParaRPr lang="es-MX" sz="500" b="1" dirty="0"/>
            </a:p>
          </p:txBody>
        </p:sp>
      </p:grp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0FF97E23-8E10-4B37-8F01-021BB36C959E}"/>
              </a:ext>
            </a:extLst>
          </p:cNvPr>
          <p:cNvCxnSpPr>
            <a:cxnSpLocks/>
            <a:stCxn id="11" idx="4"/>
            <a:endCxn id="137" idx="0"/>
          </p:cNvCxnSpPr>
          <p:nvPr/>
        </p:nvCxnSpPr>
        <p:spPr>
          <a:xfrm flipH="1">
            <a:off x="1781768" y="818421"/>
            <a:ext cx="14809" cy="920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8C503A28-AE4E-4E63-A706-577AAE8E7E74}"/>
              </a:ext>
            </a:extLst>
          </p:cNvPr>
          <p:cNvCxnSpPr>
            <a:cxnSpLocks/>
            <a:stCxn id="28" idx="2"/>
            <a:endCxn id="137" idx="6"/>
          </p:cNvCxnSpPr>
          <p:nvPr/>
        </p:nvCxnSpPr>
        <p:spPr>
          <a:xfrm flipH="1" flipV="1">
            <a:off x="2046184" y="1906600"/>
            <a:ext cx="454982" cy="1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F41D9113-2886-4745-B23F-9C4F6C4F3D98}"/>
              </a:ext>
            </a:extLst>
          </p:cNvPr>
          <p:cNvSpPr txBox="1"/>
          <p:nvPr/>
        </p:nvSpPr>
        <p:spPr>
          <a:xfrm>
            <a:off x="1740478" y="1503463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uadroTexto 145">
                <a:extLst>
                  <a:ext uri="{FF2B5EF4-FFF2-40B4-BE49-F238E27FC236}">
                    <a16:creationId xmlns:a16="http://schemas.microsoft.com/office/drawing/2014/main" id="{133699BA-1952-476F-A68C-472A1157BC51}"/>
                  </a:ext>
                </a:extLst>
              </p:cNvPr>
              <p:cNvSpPr txBox="1"/>
              <p:nvPr/>
            </p:nvSpPr>
            <p:spPr>
              <a:xfrm>
                <a:off x="1821054" y="1365396"/>
                <a:ext cx="291042" cy="8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5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𝑑𝑖𝑔𝑖𝑡𝑜</m:t>
                      </m:r>
                    </m:oMath>
                  </m:oMathPara>
                </a14:m>
                <a:endParaRPr lang="es-MX" sz="563" dirty="0"/>
              </a:p>
            </p:txBody>
          </p:sp>
        </mc:Choice>
        <mc:Fallback xmlns="">
          <p:sp>
            <p:nvSpPr>
              <p:cNvPr id="146" name="CuadroTexto 145">
                <a:extLst>
                  <a:ext uri="{FF2B5EF4-FFF2-40B4-BE49-F238E27FC236}">
                    <a16:creationId xmlns:a16="http://schemas.microsoft.com/office/drawing/2014/main" id="{133699BA-1952-476F-A68C-472A1157B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054" y="1365396"/>
                <a:ext cx="291042" cy="86627"/>
              </a:xfrm>
              <a:prstGeom prst="rect">
                <a:avLst/>
              </a:prstGeom>
              <a:blipFill>
                <a:blip r:embed="rId6"/>
                <a:stretch>
                  <a:fillRect l="-8511" t="-14286" r="-12766" b="-4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CuadroTexto 161">
            <a:extLst>
              <a:ext uri="{FF2B5EF4-FFF2-40B4-BE49-F238E27FC236}">
                <a16:creationId xmlns:a16="http://schemas.microsoft.com/office/drawing/2014/main" id="{D1DABD6F-263F-46C5-9573-F742FC0ECA4E}"/>
              </a:ext>
            </a:extLst>
          </p:cNvPr>
          <p:cNvSpPr txBox="1"/>
          <p:nvPr/>
        </p:nvSpPr>
        <p:spPr>
          <a:xfrm>
            <a:off x="5277735" y="126362"/>
            <a:ext cx="1324006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1350" b="1" dirty="0"/>
              <a:t>AUTÓMATAS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0C4F120-5F5F-46CD-AA1E-608AB7A7BD6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45217" y="684243"/>
            <a:ext cx="37520" cy="11001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1F5AC2B-9B82-4766-8194-F515A447FDF9}"/>
                  </a:ext>
                </a:extLst>
              </p:cNvPr>
              <p:cNvSpPr txBox="1"/>
              <p:nvPr/>
            </p:nvSpPr>
            <p:spPr>
              <a:xfrm>
                <a:off x="4486995" y="548906"/>
                <a:ext cx="597856" cy="15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13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1F5AC2B-9B82-4766-8194-F515A447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95" y="548906"/>
                <a:ext cx="597856" cy="155877"/>
              </a:xfrm>
              <a:prstGeom prst="rect">
                <a:avLst/>
              </a:prstGeom>
              <a:blipFill>
                <a:blip r:embed="rId7"/>
                <a:stretch>
                  <a:fillRect l="-6122" r="-8163" b="-346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: curvado 103">
            <a:extLst>
              <a:ext uri="{FF2B5EF4-FFF2-40B4-BE49-F238E27FC236}">
                <a16:creationId xmlns:a16="http://schemas.microsoft.com/office/drawing/2014/main" id="{17E4E410-EEBB-4FEB-9CAA-92B1024F8CD4}"/>
              </a:ext>
            </a:extLst>
          </p:cNvPr>
          <p:cNvCxnSpPr>
            <a:cxnSpLocks/>
            <a:stCxn id="12" idx="6"/>
            <a:endCxn id="12" idx="0"/>
          </p:cNvCxnSpPr>
          <p:nvPr/>
        </p:nvCxnSpPr>
        <p:spPr>
          <a:xfrm flipH="1" flipV="1">
            <a:off x="2671674" y="550065"/>
            <a:ext cx="156541" cy="134178"/>
          </a:xfrm>
          <a:prstGeom prst="curvedConnector4">
            <a:avLst>
              <a:gd name="adj1" fmla="val -146032"/>
              <a:gd name="adj2" fmla="val 2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16D88AD0-EA9A-4EE1-99F9-ED12118C06B7}"/>
              </a:ext>
            </a:extLst>
          </p:cNvPr>
          <p:cNvSpPr/>
          <p:nvPr/>
        </p:nvSpPr>
        <p:spPr>
          <a:xfrm>
            <a:off x="3178561" y="1772422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6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128" name="Conector: curvado 127">
            <a:extLst>
              <a:ext uri="{FF2B5EF4-FFF2-40B4-BE49-F238E27FC236}">
                <a16:creationId xmlns:a16="http://schemas.microsoft.com/office/drawing/2014/main" id="{0034BEE1-7212-4B09-AF55-E8759894539C}"/>
              </a:ext>
            </a:extLst>
          </p:cNvPr>
          <p:cNvCxnSpPr>
            <a:cxnSpLocks/>
            <a:stCxn id="115" idx="6"/>
            <a:endCxn id="115" idx="7"/>
          </p:cNvCxnSpPr>
          <p:nvPr/>
        </p:nvCxnSpPr>
        <p:spPr>
          <a:xfrm flipH="1" flipV="1">
            <a:off x="3445793" y="1811722"/>
            <a:ext cx="45850" cy="94878"/>
          </a:xfrm>
          <a:prstGeom prst="curvedConnector4">
            <a:avLst>
              <a:gd name="adj1" fmla="val -498582"/>
              <a:gd name="adj2" fmla="val 3823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1D574BED-CF71-4E86-B0F3-9B1FE9293106}"/>
              </a:ext>
            </a:extLst>
          </p:cNvPr>
          <p:cNvGrpSpPr/>
          <p:nvPr/>
        </p:nvGrpSpPr>
        <p:grpSpPr>
          <a:xfrm>
            <a:off x="3199909" y="1364107"/>
            <a:ext cx="282006" cy="229997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EA081064-AD74-42B9-ADD4-44E615FC80EE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dirty="0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F15534F5-3A1D-437B-A46D-64A44D27583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201</a:t>
              </a:r>
              <a:endParaRPr lang="es-MX" sz="500" b="1" dirty="0"/>
            </a:p>
          </p:txBody>
        </p:sp>
      </p:grpSp>
      <p:sp>
        <p:nvSpPr>
          <p:cNvPr id="147" name="Elipse 146">
            <a:extLst>
              <a:ext uri="{FF2B5EF4-FFF2-40B4-BE49-F238E27FC236}">
                <a16:creationId xmlns:a16="http://schemas.microsoft.com/office/drawing/2014/main" id="{6507C3DB-FF63-49CB-A980-032D30376C59}"/>
              </a:ext>
            </a:extLst>
          </p:cNvPr>
          <p:cNvSpPr/>
          <p:nvPr/>
        </p:nvSpPr>
        <p:spPr>
          <a:xfrm>
            <a:off x="2972368" y="1143478"/>
            <a:ext cx="216726" cy="2033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3</a:t>
            </a:r>
            <a:endParaRPr lang="es-MX" sz="1013" b="1" dirty="0">
              <a:solidFill>
                <a:schemeClr val="tx1"/>
              </a:solidFill>
            </a:endParaRPr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8FFE5E3B-E411-46E4-8D72-7E00705E86DF}"/>
              </a:ext>
            </a:extLst>
          </p:cNvPr>
          <p:cNvSpPr/>
          <p:nvPr/>
        </p:nvSpPr>
        <p:spPr>
          <a:xfrm>
            <a:off x="3459993" y="1143478"/>
            <a:ext cx="216726" cy="2033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4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1EA768B1-9496-4049-8E42-EABD21E1E4E3}"/>
              </a:ext>
            </a:extLst>
          </p:cNvPr>
          <p:cNvCxnSpPr>
            <a:cxnSpLocks/>
            <a:endCxn id="147" idx="2"/>
          </p:cNvCxnSpPr>
          <p:nvPr/>
        </p:nvCxnSpPr>
        <p:spPr>
          <a:xfrm>
            <a:off x="2671674" y="1243412"/>
            <a:ext cx="300694" cy="1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34DAA9EC-115C-4491-B5B3-C56328FB0106}"/>
              </a:ext>
            </a:extLst>
          </p:cNvPr>
          <p:cNvSpPr txBox="1"/>
          <p:nvPr/>
        </p:nvSpPr>
        <p:spPr>
          <a:xfrm>
            <a:off x="2611567" y="152827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0F8B4C0B-DA21-4E5E-B64A-4ABA563E7488}"/>
              </a:ext>
            </a:extLst>
          </p:cNvPr>
          <p:cNvSpPr txBox="1"/>
          <p:nvPr/>
        </p:nvSpPr>
        <p:spPr>
          <a:xfrm>
            <a:off x="2727175" y="1699039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2477F986-EC16-420F-9985-EA6AB41607D9}"/>
              </a:ext>
            </a:extLst>
          </p:cNvPr>
          <p:cNvSpPr txBox="1"/>
          <p:nvPr/>
        </p:nvSpPr>
        <p:spPr>
          <a:xfrm>
            <a:off x="3400376" y="1576994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CuadroTexto 152">
                <a:extLst>
                  <a:ext uri="{FF2B5EF4-FFF2-40B4-BE49-F238E27FC236}">
                    <a16:creationId xmlns:a16="http://schemas.microsoft.com/office/drawing/2014/main" id="{7B5B820B-D018-4384-84CA-E10FD59327ED}"/>
                  </a:ext>
                </a:extLst>
              </p:cNvPr>
              <p:cNvSpPr txBox="1"/>
              <p:nvPr/>
            </p:nvSpPr>
            <p:spPr>
              <a:xfrm>
                <a:off x="2706250" y="1061462"/>
                <a:ext cx="14454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MX" sz="700" dirty="0"/>
              </a:p>
            </p:txBody>
          </p:sp>
        </mc:Choice>
        <mc:Fallback xmlns="">
          <p:sp>
            <p:nvSpPr>
              <p:cNvPr id="153" name="CuadroTexto 152">
                <a:extLst>
                  <a:ext uri="{FF2B5EF4-FFF2-40B4-BE49-F238E27FC236}">
                    <a16:creationId xmlns:a16="http://schemas.microsoft.com/office/drawing/2014/main" id="{7B5B820B-D018-4384-84CA-E10FD593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50" y="1061462"/>
                <a:ext cx="144549" cy="107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757E9808-48C4-4999-918F-CA2CE4BBCE44}"/>
              </a:ext>
            </a:extLst>
          </p:cNvPr>
          <p:cNvCxnSpPr>
            <a:cxnSpLocks/>
            <a:stCxn id="147" idx="6"/>
          </p:cNvCxnSpPr>
          <p:nvPr/>
        </p:nvCxnSpPr>
        <p:spPr>
          <a:xfrm flipV="1">
            <a:off x="3189094" y="1243475"/>
            <a:ext cx="282006" cy="1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Conector: curvado 164">
            <a:extLst>
              <a:ext uri="{FF2B5EF4-FFF2-40B4-BE49-F238E27FC236}">
                <a16:creationId xmlns:a16="http://schemas.microsoft.com/office/drawing/2014/main" id="{351062DD-424E-48CD-B9BA-209F6BBA29EC}"/>
              </a:ext>
            </a:extLst>
          </p:cNvPr>
          <p:cNvCxnSpPr>
            <a:cxnSpLocks/>
            <a:stCxn id="148" idx="6"/>
            <a:endCxn id="148" idx="0"/>
          </p:cNvCxnSpPr>
          <p:nvPr/>
        </p:nvCxnSpPr>
        <p:spPr>
          <a:xfrm flipH="1" flipV="1">
            <a:off x="3568356" y="1143478"/>
            <a:ext cx="108363" cy="101659"/>
          </a:xfrm>
          <a:prstGeom prst="curvedConnector4">
            <a:avLst>
              <a:gd name="adj1" fmla="val -210958"/>
              <a:gd name="adj2" fmla="val 3248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4744A38A-2097-488E-A3D1-B60CE6059E0D}"/>
              </a:ext>
            </a:extLst>
          </p:cNvPr>
          <p:cNvSpPr txBox="1"/>
          <p:nvPr/>
        </p:nvSpPr>
        <p:spPr>
          <a:xfrm>
            <a:off x="3110883" y="1019945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967DA3BF-C02B-4A2F-9370-321989848319}"/>
              </a:ext>
            </a:extLst>
          </p:cNvPr>
          <p:cNvSpPr txBox="1"/>
          <p:nvPr/>
        </p:nvSpPr>
        <p:spPr>
          <a:xfrm>
            <a:off x="3385551" y="897794"/>
            <a:ext cx="393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p:cxnSp>
        <p:nvCxnSpPr>
          <p:cNvPr id="181" name="Conector: angular 180">
            <a:extLst>
              <a:ext uri="{FF2B5EF4-FFF2-40B4-BE49-F238E27FC236}">
                <a16:creationId xmlns:a16="http://schemas.microsoft.com/office/drawing/2014/main" id="{1EE96138-A845-4660-A958-140FA018747E}"/>
              </a:ext>
            </a:extLst>
          </p:cNvPr>
          <p:cNvCxnSpPr>
            <a:stCxn id="115" idx="6"/>
            <a:endCxn id="6" idx="4"/>
          </p:cNvCxnSpPr>
          <p:nvPr/>
        </p:nvCxnSpPr>
        <p:spPr>
          <a:xfrm flipV="1">
            <a:off x="3491643" y="824662"/>
            <a:ext cx="481698" cy="10819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4FCEC6A7-0C57-4EC8-A03D-6A9DC6D25255}"/>
              </a:ext>
            </a:extLst>
          </p:cNvPr>
          <p:cNvCxnSpPr>
            <a:cxnSpLocks/>
            <a:stCxn id="148" idx="6"/>
          </p:cNvCxnSpPr>
          <p:nvPr/>
        </p:nvCxnSpPr>
        <p:spPr>
          <a:xfrm>
            <a:off x="3676719" y="1245137"/>
            <a:ext cx="316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85A4D9F-61D8-4889-9F7B-2176E611CE32}"/>
                  </a:ext>
                </a:extLst>
              </p:cNvPr>
              <p:cNvSpPr txBox="1"/>
              <p:nvPr/>
            </p:nvSpPr>
            <p:spPr>
              <a:xfrm>
                <a:off x="4054572" y="1113987"/>
                <a:ext cx="2824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85A4D9F-61D8-4889-9F7B-2176E611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72" y="1113987"/>
                <a:ext cx="28245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F370067E-F2A8-45FE-90B9-80C2966F4736}"/>
                  </a:ext>
                </a:extLst>
              </p:cNvPr>
              <p:cNvSpPr txBox="1"/>
              <p:nvPr/>
            </p:nvSpPr>
            <p:spPr>
              <a:xfrm>
                <a:off x="4486995" y="1117010"/>
                <a:ext cx="113864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>
                              <a:latin typeface="Cambria Math" panose="02040503050406030204" pitchFamily="18" charset="0"/>
                            </a:rPr>
                            <m:t>𝑒𝑑𝑖𝑔𝑖𝑡𝑜</m:t>
                          </m:r>
                        </m:e>
                        <m:sup>
                          <m:r>
                            <a:rPr lang="es-MX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F370067E-F2A8-45FE-90B9-80C2966F4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95" y="1117010"/>
                <a:ext cx="1138645" cy="161583"/>
              </a:xfrm>
              <a:prstGeom prst="rect">
                <a:avLst/>
              </a:prstGeom>
              <a:blipFill>
                <a:blip r:embed="rId10"/>
                <a:stretch>
                  <a:fillRect l="-3743" t="-3704" r="-3743" b="-3703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CuadroTexto 189">
            <a:extLst>
              <a:ext uri="{FF2B5EF4-FFF2-40B4-BE49-F238E27FC236}">
                <a16:creationId xmlns:a16="http://schemas.microsoft.com/office/drawing/2014/main" id="{343E22D9-C8D1-47C8-A9A6-83D029CFE908}"/>
              </a:ext>
            </a:extLst>
          </p:cNvPr>
          <p:cNvSpPr txBox="1"/>
          <p:nvPr/>
        </p:nvSpPr>
        <p:spPr>
          <a:xfrm>
            <a:off x="4416262" y="115528"/>
            <a:ext cx="9789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788" dirty="0"/>
              <a:t>Se reconoce </a:t>
            </a:r>
          </a:p>
          <a:p>
            <a:pPr algn="just"/>
            <a:r>
              <a:rPr lang="es-ES" sz="788" dirty="0"/>
              <a:t>Los números</a:t>
            </a:r>
            <a:endParaRPr lang="es-MX" sz="788" dirty="0"/>
          </a:p>
        </p:txBody>
      </p:sp>
      <p:cxnSp>
        <p:nvCxnSpPr>
          <p:cNvPr id="196" name="Conector: angular 195">
            <a:extLst>
              <a:ext uri="{FF2B5EF4-FFF2-40B4-BE49-F238E27FC236}">
                <a16:creationId xmlns:a16="http://schemas.microsoft.com/office/drawing/2014/main" id="{8907B771-FECC-4F4B-AF13-2A2847270FED}"/>
              </a:ext>
            </a:extLst>
          </p:cNvPr>
          <p:cNvCxnSpPr>
            <a:stCxn id="147" idx="4"/>
            <a:endCxn id="133" idx="2"/>
          </p:cNvCxnSpPr>
          <p:nvPr/>
        </p:nvCxnSpPr>
        <p:spPr>
          <a:xfrm rot="16200000" flipH="1">
            <a:off x="3074165" y="1353362"/>
            <a:ext cx="132310" cy="1191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Conector: angular 197">
            <a:extLst>
              <a:ext uri="{FF2B5EF4-FFF2-40B4-BE49-F238E27FC236}">
                <a16:creationId xmlns:a16="http://schemas.microsoft.com/office/drawing/2014/main" id="{C6C90B9E-21C7-46E6-B294-432C9C4B99AF}"/>
              </a:ext>
            </a:extLst>
          </p:cNvPr>
          <p:cNvCxnSpPr>
            <a:stCxn id="148" idx="4"/>
            <a:endCxn id="133" idx="6"/>
          </p:cNvCxnSpPr>
          <p:nvPr/>
        </p:nvCxnSpPr>
        <p:spPr>
          <a:xfrm rot="5400000">
            <a:off x="3458981" y="1369731"/>
            <a:ext cx="132310" cy="864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08A27CC1-7581-4989-BCD2-990B0DBAF6EA}"/>
              </a:ext>
            </a:extLst>
          </p:cNvPr>
          <p:cNvCxnSpPr>
            <a:cxnSpLocks/>
            <a:stCxn id="115" idx="0"/>
            <a:endCxn id="135" idx="4"/>
          </p:cNvCxnSpPr>
          <p:nvPr/>
        </p:nvCxnSpPr>
        <p:spPr>
          <a:xfrm flipV="1">
            <a:off x="3335102" y="1579321"/>
            <a:ext cx="5810" cy="193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CuadroTexto 217">
            <a:extLst>
              <a:ext uri="{FF2B5EF4-FFF2-40B4-BE49-F238E27FC236}">
                <a16:creationId xmlns:a16="http://schemas.microsoft.com/office/drawing/2014/main" id="{C7F89D02-9433-445A-94C1-F0FDC405BA7C}"/>
              </a:ext>
            </a:extLst>
          </p:cNvPr>
          <p:cNvSpPr txBox="1"/>
          <p:nvPr/>
        </p:nvSpPr>
        <p:spPr>
          <a:xfrm>
            <a:off x="3162174" y="1212895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CuadroTexto 218">
                <a:extLst>
                  <a:ext uri="{FF2B5EF4-FFF2-40B4-BE49-F238E27FC236}">
                    <a16:creationId xmlns:a16="http://schemas.microsoft.com/office/drawing/2014/main" id="{D609E1F9-667D-418A-B324-BC166C14335C}"/>
                  </a:ext>
                </a:extLst>
              </p:cNvPr>
              <p:cNvSpPr txBox="1"/>
              <p:nvPr/>
            </p:nvSpPr>
            <p:spPr>
              <a:xfrm>
                <a:off x="1939747" y="2181918"/>
                <a:ext cx="188350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013" i="1">
                    <a:solidFill>
                      <a:prstClr val="black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𝑑𝑖𝑔𝑖𝑡𝑜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|_|−|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219" name="CuadroTexto 218">
                <a:extLst>
                  <a:ext uri="{FF2B5EF4-FFF2-40B4-BE49-F238E27FC236}">
                    <a16:creationId xmlns:a16="http://schemas.microsoft.com/office/drawing/2014/main" id="{D609E1F9-667D-418A-B324-BC166C143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47" y="2181918"/>
                <a:ext cx="1883506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Grupo 219">
            <a:extLst>
              <a:ext uri="{FF2B5EF4-FFF2-40B4-BE49-F238E27FC236}">
                <a16:creationId xmlns:a16="http://schemas.microsoft.com/office/drawing/2014/main" id="{FFB38E56-7242-4304-A34F-9C6DE4894E90}"/>
              </a:ext>
            </a:extLst>
          </p:cNvPr>
          <p:cNvGrpSpPr/>
          <p:nvPr/>
        </p:nvGrpSpPr>
        <p:grpSpPr>
          <a:xfrm>
            <a:off x="3646036" y="2532894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21" name="Elipse 220">
              <a:extLst>
                <a:ext uri="{FF2B5EF4-FFF2-40B4-BE49-F238E27FC236}">
                  <a16:creationId xmlns:a16="http://schemas.microsoft.com/office/drawing/2014/main" id="{E953B6C8-4A2C-43FC-B3BB-5E03B1AB877F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22" name="Elipse 221">
              <a:extLst>
                <a:ext uri="{FF2B5EF4-FFF2-40B4-BE49-F238E27FC236}">
                  <a16:creationId xmlns:a16="http://schemas.microsoft.com/office/drawing/2014/main" id="{FED251A0-4D11-43BA-8518-8468FCEF8F9B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101</a:t>
              </a:r>
              <a:endParaRPr lang="es-MX" sz="563" b="1" dirty="0"/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A1C9EBBF-21F3-47EF-8173-284E958BB45B}"/>
              </a:ext>
            </a:extLst>
          </p:cNvPr>
          <p:cNvGrpSpPr/>
          <p:nvPr/>
        </p:nvGrpSpPr>
        <p:grpSpPr>
          <a:xfrm>
            <a:off x="3659410" y="2966734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15B2BD14-F70A-4E0C-B9C1-03A865C79D80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1709C43A-B354-4F4F-A192-3CF29776DF6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202</a:t>
              </a:r>
              <a:endParaRPr lang="es-MX" sz="5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uadroTexto 229">
                <a:extLst>
                  <a:ext uri="{FF2B5EF4-FFF2-40B4-BE49-F238E27FC236}">
                    <a16:creationId xmlns:a16="http://schemas.microsoft.com/office/drawing/2014/main" id="{60EDB8F7-0525-4B39-8BBF-5CDF78746800}"/>
                  </a:ext>
                </a:extLst>
              </p:cNvPr>
              <p:cNvSpPr txBox="1"/>
              <p:nvPr/>
            </p:nvSpPr>
            <p:spPr>
              <a:xfrm>
                <a:off x="3077783" y="2442659"/>
                <a:ext cx="2824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230" name="CuadroTexto 229">
                <a:extLst>
                  <a:ext uri="{FF2B5EF4-FFF2-40B4-BE49-F238E27FC236}">
                    <a16:creationId xmlns:a16="http://schemas.microsoft.com/office/drawing/2014/main" id="{60EDB8F7-0525-4B39-8BBF-5CDF78746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83" y="2442659"/>
                <a:ext cx="28245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Conector: curvado 230">
            <a:extLst>
              <a:ext uri="{FF2B5EF4-FFF2-40B4-BE49-F238E27FC236}">
                <a16:creationId xmlns:a16="http://schemas.microsoft.com/office/drawing/2014/main" id="{4FE112C0-9496-47BC-8F70-9001C7F811FC}"/>
              </a:ext>
            </a:extLst>
          </p:cNvPr>
          <p:cNvCxnSpPr>
            <a:cxnSpLocks/>
            <a:stCxn id="88" idx="6"/>
            <a:endCxn id="88" idx="0"/>
          </p:cNvCxnSpPr>
          <p:nvPr/>
        </p:nvCxnSpPr>
        <p:spPr>
          <a:xfrm flipH="1" flipV="1">
            <a:off x="2623515" y="2584416"/>
            <a:ext cx="156541" cy="134178"/>
          </a:xfrm>
          <a:prstGeom prst="curvedConnector4">
            <a:avLst>
              <a:gd name="adj1" fmla="val -146032"/>
              <a:gd name="adj2" fmla="val 2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: angular 233">
            <a:extLst>
              <a:ext uri="{FF2B5EF4-FFF2-40B4-BE49-F238E27FC236}">
                <a16:creationId xmlns:a16="http://schemas.microsoft.com/office/drawing/2014/main" id="{5D0460C7-7E67-4E23-ABB0-9D15F67EBC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86287" y="2490003"/>
            <a:ext cx="296374" cy="10219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CuadroTexto 236">
                <a:extLst>
                  <a:ext uri="{FF2B5EF4-FFF2-40B4-BE49-F238E27FC236}">
                    <a16:creationId xmlns:a16="http://schemas.microsoft.com/office/drawing/2014/main" id="{D3565C96-0524-454E-8540-72271526BCAE}"/>
                  </a:ext>
                </a:extLst>
              </p:cNvPr>
              <p:cNvSpPr txBox="1"/>
              <p:nvPr/>
            </p:nvSpPr>
            <p:spPr>
              <a:xfrm>
                <a:off x="2237957" y="2871317"/>
                <a:ext cx="188350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013" i="1">
                    <a:solidFill>
                      <a:prstClr val="black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7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𝑑𝑖𝑔𝑖𝑡𝑜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|_|−|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237" name="CuadroTexto 236">
                <a:extLst>
                  <a:ext uri="{FF2B5EF4-FFF2-40B4-BE49-F238E27FC236}">
                    <a16:creationId xmlns:a16="http://schemas.microsoft.com/office/drawing/2014/main" id="{D3565C96-0524-454E-8540-72271526B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57" y="2871317"/>
                <a:ext cx="1883506" cy="230832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CuadroTexto 237">
            <a:extLst>
              <a:ext uri="{FF2B5EF4-FFF2-40B4-BE49-F238E27FC236}">
                <a16:creationId xmlns:a16="http://schemas.microsoft.com/office/drawing/2014/main" id="{B6DDBF04-7174-4EF2-AE9B-2DF2E44270C8}"/>
              </a:ext>
            </a:extLst>
          </p:cNvPr>
          <p:cNvSpPr txBox="1"/>
          <p:nvPr/>
        </p:nvSpPr>
        <p:spPr>
          <a:xfrm>
            <a:off x="4149843" y="2984890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CuadroTexto 238">
                <a:extLst>
                  <a:ext uri="{FF2B5EF4-FFF2-40B4-BE49-F238E27FC236}">
                    <a16:creationId xmlns:a16="http://schemas.microsoft.com/office/drawing/2014/main" id="{B0A3DFB1-3D52-44F4-AA16-E8B6BCA57577}"/>
                  </a:ext>
                </a:extLst>
              </p:cNvPr>
              <p:cNvSpPr txBox="1"/>
              <p:nvPr/>
            </p:nvSpPr>
            <p:spPr>
              <a:xfrm>
                <a:off x="4416262" y="2888408"/>
                <a:ext cx="158844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𝑑𝑖𝑔𝑖𝑡𝑜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|_|−|)∗$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9" name="CuadroTexto 238">
                <a:extLst>
                  <a:ext uri="{FF2B5EF4-FFF2-40B4-BE49-F238E27FC236}">
                    <a16:creationId xmlns:a16="http://schemas.microsoft.com/office/drawing/2014/main" id="{B0A3DFB1-3D52-44F4-AA16-E8B6BCA57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262" y="2888408"/>
                <a:ext cx="1588447" cy="161583"/>
              </a:xfrm>
              <a:prstGeom prst="rect">
                <a:avLst/>
              </a:prstGeom>
              <a:blipFill>
                <a:blip r:embed="rId13"/>
                <a:stretch>
                  <a:fillRect l="-2299" t="-3846" r="-2299" b="-423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CuadroTexto 239">
            <a:extLst>
              <a:ext uri="{FF2B5EF4-FFF2-40B4-BE49-F238E27FC236}">
                <a16:creationId xmlns:a16="http://schemas.microsoft.com/office/drawing/2014/main" id="{1339228F-CC67-4792-A63F-2878FF1E6513}"/>
              </a:ext>
            </a:extLst>
          </p:cNvPr>
          <p:cNvSpPr txBox="1"/>
          <p:nvPr/>
        </p:nvSpPr>
        <p:spPr>
          <a:xfrm>
            <a:off x="4416262" y="2465825"/>
            <a:ext cx="9789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788" dirty="0"/>
              <a:t>Se reconoce </a:t>
            </a:r>
          </a:p>
          <a:p>
            <a:pPr algn="just"/>
            <a:r>
              <a:rPr lang="es-ES" sz="788" dirty="0"/>
              <a:t>Los identificadores</a:t>
            </a:r>
            <a:endParaRPr lang="es-MX" sz="788" dirty="0"/>
          </a:p>
        </p:txBody>
      </p: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FCDE152B-61E4-49B6-8CF6-C259C59BEFAA}"/>
              </a:ext>
            </a:extLst>
          </p:cNvPr>
          <p:cNvGrpSpPr/>
          <p:nvPr/>
        </p:nvGrpSpPr>
        <p:grpSpPr>
          <a:xfrm>
            <a:off x="1598357" y="3026159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44" name="Elipse 243">
              <a:extLst>
                <a:ext uri="{FF2B5EF4-FFF2-40B4-BE49-F238E27FC236}">
                  <a16:creationId xmlns:a16="http://schemas.microsoft.com/office/drawing/2014/main" id="{0CE0ADFE-8FA2-4F08-9B05-85C696324EDE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67934A5C-A87D-4437-B8DC-14924C380B1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102</a:t>
              </a:r>
              <a:endParaRPr lang="es-MX" sz="563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CuadroTexto 245">
                <a:extLst>
                  <a:ext uri="{FF2B5EF4-FFF2-40B4-BE49-F238E27FC236}">
                    <a16:creationId xmlns:a16="http://schemas.microsoft.com/office/drawing/2014/main" id="{50F06DCF-D7A1-4572-B96F-35429A1A79CC}"/>
                  </a:ext>
                </a:extLst>
              </p:cNvPr>
              <p:cNvSpPr txBox="1"/>
              <p:nvPr/>
            </p:nvSpPr>
            <p:spPr>
              <a:xfrm>
                <a:off x="1002341" y="2864140"/>
                <a:ext cx="26321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246" name="CuadroTexto 245">
                <a:extLst>
                  <a:ext uri="{FF2B5EF4-FFF2-40B4-BE49-F238E27FC236}">
                    <a16:creationId xmlns:a16="http://schemas.microsoft.com/office/drawing/2014/main" id="{50F06DCF-D7A1-4572-B96F-35429A1A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41" y="2864140"/>
                <a:ext cx="263214" cy="248209"/>
              </a:xfrm>
              <a:prstGeom prst="rect">
                <a:avLst/>
              </a:prstGeom>
              <a:blipFill>
                <a:blip r:embed="rId1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8C89B6C7-7D48-4B2C-9165-04C93E5C8819}"/>
              </a:ext>
            </a:extLst>
          </p:cNvPr>
          <p:cNvCxnSpPr>
            <a:cxnSpLocks/>
          </p:cNvCxnSpPr>
          <p:nvPr/>
        </p:nvCxnSpPr>
        <p:spPr>
          <a:xfrm>
            <a:off x="745217" y="3196535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44A3E11F-0973-43C5-8081-9A44C786AA3D}"/>
              </a:ext>
            </a:extLst>
          </p:cNvPr>
          <p:cNvGrpSpPr/>
          <p:nvPr/>
        </p:nvGrpSpPr>
        <p:grpSpPr>
          <a:xfrm>
            <a:off x="1598357" y="3590913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BBBC2C62-8CBC-4A96-92C3-28310799EFE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52" name="Elipse 251">
              <a:extLst>
                <a:ext uri="{FF2B5EF4-FFF2-40B4-BE49-F238E27FC236}">
                  <a16:creationId xmlns:a16="http://schemas.microsoft.com/office/drawing/2014/main" id="{AB6D5474-1813-489E-8A06-F4E295B7524F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103</a:t>
              </a:r>
              <a:endParaRPr lang="es-MX" sz="563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CuadroTexto 252">
                <a:extLst>
                  <a:ext uri="{FF2B5EF4-FFF2-40B4-BE49-F238E27FC236}">
                    <a16:creationId xmlns:a16="http://schemas.microsoft.com/office/drawing/2014/main" id="{51905B45-A50C-40F9-9431-A2A9196D403F}"/>
                  </a:ext>
                </a:extLst>
              </p:cNvPr>
              <p:cNvSpPr txBox="1"/>
              <p:nvPr/>
            </p:nvSpPr>
            <p:spPr>
              <a:xfrm>
                <a:off x="994351" y="3416739"/>
                <a:ext cx="26321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253" name="CuadroTexto 252">
                <a:extLst>
                  <a:ext uri="{FF2B5EF4-FFF2-40B4-BE49-F238E27FC236}">
                    <a16:creationId xmlns:a16="http://schemas.microsoft.com/office/drawing/2014/main" id="{51905B45-A50C-40F9-9431-A2A9196D4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51" y="3416739"/>
                <a:ext cx="263214" cy="248209"/>
              </a:xfrm>
              <a:prstGeom prst="rect">
                <a:avLst/>
              </a:prstGeom>
              <a:blipFill>
                <a:blip r:embed="rId1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1904A2B1-3F77-4A3E-BFDF-1D0D20880390}"/>
              </a:ext>
            </a:extLst>
          </p:cNvPr>
          <p:cNvCxnSpPr>
            <a:cxnSpLocks/>
          </p:cNvCxnSpPr>
          <p:nvPr/>
        </p:nvCxnSpPr>
        <p:spPr>
          <a:xfrm>
            <a:off x="737227" y="3749134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7848CEDF-C682-480F-8395-D0B34DABD4CC}"/>
              </a:ext>
            </a:extLst>
          </p:cNvPr>
          <p:cNvGrpSpPr/>
          <p:nvPr/>
        </p:nvGrpSpPr>
        <p:grpSpPr>
          <a:xfrm>
            <a:off x="2447407" y="4083917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56" name="Elipse 255">
              <a:extLst>
                <a:ext uri="{FF2B5EF4-FFF2-40B4-BE49-F238E27FC236}">
                  <a16:creationId xmlns:a16="http://schemas.microsoft.com/office/drawing/2014/main" id="{7F85AA16-9F33-486F-AF1C-CDD2B1AD537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E83694E9-3456-4FD4-BCA9-16007DF16343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104</a:t>
              </a:r>
              <a:endParaRPr lang="es-MX" sz="563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CuadroTexto 257">
                <a:extLst>
                  <a:ext uri="{FF2B5EF4-FFF2-40B4-BE49-F238E27FC236}">
                    <a16:creationId xmlns:a16="http://schemas.microsoft.com/office/drawing/2014/main" id="{7816A561-5492-4BBB-BC1A-ABFED601A692}"/>
                  </a:ext>
                </a:extLst>
              </p:cNvPr>
              <p:cNvSpPr txBox="1"/>
              <p:nvPr/>
            </p:nvSpPr>
            <p:spPr>
              <a:xfrm>
                <a:off x="1001900" y="3909821"/>
                <a:ext cx="25840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258" name="CuadroTexto 257">
                <a:extLst>
                  <a:ext uri="{FF2B5EF4-FFF2-40B4-BE49-F238E27FC236}">
                    <a16:creationId xmlns:a16="http://schemas.microsoft.com/office/drawing/2014/main" id="{7816A561-5492-4BBB-BC1A-ABFED601A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00" y="3909821"/>
                <a:ext cx="258404" cy="248209"/>
              </a:xfrm>
              <a:prstGeom prst="rect">
                <a:avLst/>
              </a:prstGeom>
              <a:blipFill>
                <a:blip r:embed="rId1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39C226DB-A403-46C8-8940-0B932E69DD2F}"/>
              </a:ext>
            </a:extLst>
          </p:cNvPr>
          <p:cNvCxnSpPr>
            <a:cxnSpLocks/>
            <a:endCxn id="411" idx="2"/>
          </p:cNvCxnSpPr>
          <p:nvPr/>
        </p:nvCxnSpPr>
        <p:spPr>
          <a:xfrm>
            <a:off x="744776" y="4242216"/>
            <a:ext cx="861571" cy="2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6215644B-28D5-4CBE-97D5-B2B6D009CD95}"/>
              </a:ext>
            </a:extLst>
          </p:cNvPr>
          <p:cNvGrpSpPr/>
          <p:nvPr/>
        </p:nvGrpSpPr>
        <p:grpSpPr>
          <a:xfrm>
            <a:off x="2443192" y="4607333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3AB872C0-BBC7-4F61-918F-044D1213A96B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8E12A9FD-C38E-49C8-B351-F52B6F0A9B26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105</a:t>
              </a:r>
              <a:endParaRPr lang="es-MX" sz="563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CuadroTexto 270">
                <a:extLst>
                  <a:ext uri="{FF2B5EF4-FFF2-40B4-BE49-F238E27FC236}">
                    <a16:creationId xmlns:a16="http://schemas.microsoft.com/office/drawing/2014/main" id="{4EC26E4E-3843-49AC-A2C5-E649BB41B2DC}"/>
                  </a:ext>
                </a:extLst>
              </p:cNvPr>
              <p:cNvSpPr txBox="1"/>
              <p:nvPr/>
            </p:nvSpPr>
            <p:spPr>
              <a:xfrm>
                <a:off x="990116" y="4423584"/>
                <a:ext cx="25840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271" name="CuadroTexto 270">
                <a:extLst>
                  <a:ext uri="{FF2B5EF4-FFF2-40B4-BE49-F238E27FC236}">
                    <a16:creationId xmlns:a16="http://schemas.microsoft.com/office/drawing/2014/main" id="{4EC26E4E-3843-49AC-A2C5-E649BB41B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16" y="4423584"/>
                <a:ext cx="258404" cy="248209"/>
              </a:xfrm>
              <a:prstGeom prst="rect">
                <a:avLst/>
              </a:prstGeom>
              <a:blipFill>
                <a:blip r:embed="rId1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785A4D4F-4DC8-43E6-B53D-B323270C377F}"/>
              </a:ext>
            </a:extLst>
          </p:cNvPr>
          <p:cNvCxnSpPr>
            <a:cxnSpLocks/>
          </p:cNvCxnSpPr>
          <p:nvPr/>
        </p:nvCxnSpPr>
        <p:spPr>
          <a:xfrm>
            <a:off x="732992" y="4755979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3" name="Grupo 272">
            <a:extLst>
              <a:ext uri="{FF2B5EF4-FFF2-40B4-BE49-F238E27FC236}">
                <a16:creationId xmlns:a16="http://schemas.microsoft.com/office/drawing/2014/main" id="{B55D3897-0859-4BCD-B5EE-89C70AD1042C}"/>
              </a:ext>
            </a:extLst>
          </p:cNvPr>
          <p:cNvGrpSpPr/>
          <p:nvPr/>
        </p:nvGrpSpPr>
        <p:grpSpPr>
          <a:xfrm>
            <a:off x="1594122" y="5100454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74" name="Elipse 273">
              <a:extLst>
                <a:ext uri="{FF2B5EF4-FFF2-40B4-BE49-F238E27FC236}">
                  <a16:creationId xmlns:a16="http://schemas.microsoft.com/office/drawing/2014/main" id="{3B3A01C3-C627-46C2-AB3F-568E08D05CA7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75" name="Elipse 274">
              <a:extLst>
                <a:ext uri="{FF2B5EF4-FFF2-40B4-BE49-F238E27FC236}">
                  <a16:creationId xmlns:a16="http://schemas.microsoft.com/office/drawing/2014/main" id="{447F1006-509A-4114-8739-EB7AF03F44E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106</a:t>
              </a:r>
              <a:endParaRPr lang="es-MX" sz="563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CuadroTexto 275">
                <a:extLst>
                  <a:ext uri="{FF2B5EF4-FFF2-40B4-BE49-F238E27FC236}">
                    <a16:creationId xmlns:a16="http://schemas.microsoft.com/office/drawing/2014/main" id="{4336457E-44B5-42F8-A43E-6310A89D4BCF}"/>
                  </a:ext>
                </a:extLst>
              </p:cNvPr>
              <p:cNvSpPr txBox="1"/>
              <p:nvPr/>
            </p:nvSpPr>
            <p:spPr>
              <a:xfrm>
                <a:off x="990116" y="4926280"/>
                <a:ext cx="268022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276" name="CuadroTexto 275">
                <a:extLst>
                  <a:ext uri="{FF2B5EF4-FFF2-40B4-BE49-F238E27FC236}">
                    <a16:creationId xmlns:a16="http://schemas.microsoft.com/office/drawing/2014/main" id="{4336457E-44B5-42F8-A43E-6310A89D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16" y="4926280"/>
                <a:ext cx="268022" cy="248209"/>
              </a:xfrm>
              <a:prstGeom prst="rect">
                <a:avLst/>
              </a:prstGeom>
              <a:blipFill>
                <a:blip r:embed="rId1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Conector recto de flecha 276">
            <a:extLst>
              <a:ext uri="{FF2B5EF4-FFF2-40B4-BE49-F238E27FC236}">
                <a16:creationId xmlns:a16="http://schemas.microsoft.com/office/drawing/2014/main" id="{A3CA6255-F674-4AEC-B147-7793661EB005}"/>
              </a:ext>
            </a:extLst>
          </p:cNvPr>
          <p:cNvCxnSpPr>
            <a:cxnSpLocks/>
          </p:cNvCxnSpPr>
          <p:nvPr/>
        </p:nvCxnSpPr>
        <p:spPr>
          <a:xfrm>
            <a:off x="732992" y="5258675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A772404E-69BC-42AD-AC4D-C62E456BBF6A}"/>
              </a:ext>
            </a:extLst>
          </p:cNvPr>
          <p:cNvGrpSpPr/>
          <p:nvPr/>
        </p:nvGrpSpPr>
        <p:grpSpPr>
          <a:xfrm>
            <a:off x="2468326" y="5581348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79" name="Elipse 278">
              <a:extLst>
                <a:ext uri="{FF2B5EF4-FFF2-40B4-BE49-F238E27FC236}">
                  <a16:creationId xmlns:a16="http://schemas.microsoft.com/office/drawing/2014/main" id="{AC8CB6D7-2C36-4521-B2CE-01A826339BB5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80" name="Elipse 279">
              <a:extLst>
                <a:ext uri="{FF2B5EF4-FFF2-40B4-BE49-F238E27FC236}">
                  <a16:creationId xmlns:a16="http://schemas.microsoft.com/office/drawing/2014/main" id="{71476128-1E4C-417B-A0A3-3F9DB7FA3AF1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107</a:t>
              </a:r>
              <a:endParaRPr lang="es-MX" sz="563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CuadroTexto 280">
                <a:extLst>
                  <a:ext uri="{FF2B5EF4-FFF2-40B4-BE49-F238E27FC236}">
                    <a16:creationId xmlns:a16="http://schemas.microsoft.com/office/drawing/2014/main" id="{802772C8-32CF-479B-882E-4ED3C7535F3C}"/>
                  </a:ext>
                </a:extLst>
              </p:cNvPr>
              <p:cNvSpPr txBox="1"/>
              <p:nvPr/>
            </p:nvSpPr>
            <p:spPr>
              <a:xfrm>
                <a:off x="986361" y="5407829"/>
                <a:ext cx="268022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281" name="CuadroTexto 280">
                <a:extLst>
                  <a:ext uri="{FF2B5EF4-FFF2-40B4-BE49-F238E27FC236}">
                    <a16:creationId xmlns:a16="http://schemas.microsoft.com/office/drawing/2014/main" id="{802772C8-32CF-479B-882E-4ED3C7535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61" y="5407829"/>
                <a:ext cx="268022" cy="248209"/>
              </a:xfrm>
              <a:prstGeom prst="rect">
                <a:avLst/>
              </a:prstGeom>
              <a:blipFill>
                <a:blip r:embed="rId1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DB2831AE-5197-412E-8AAA-761C7038EA42}"/>
              </a:ext>
            </a:extLst>
          </p:cNvPr>
          <p:cNvCxnSpPr>
            <a:cxnSpLocks/>
            <a:endCxn id="336" idx="2"/>
          </p:cNvCxnSpPr>
          <p:nvPr/>
        </p:nvCxnSpPr>
        <p:spPr>
          <a:xfrm>
            <a:off x="729237" y="5740224"/>
            <a:ext cx="862330" cy="4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Elipse 282">
            <a:extLst>
              <a:ext uri="{FF2B5EF4-FFF2-40B4-BE49-F238E27FC236}">
                <a16:creationId xmlns:a16="http://schemas.microsoft.com/office/drawing/2014/main" id="{6C3AF7D8-75CC-4ACE-A9FE-218D951438DD}"/>
              </a:ext>
            </a:extLst>
          </p:cNvPr>
          <p:cNvSpPr/>
          <p:nvPr/>
        </p:nvSpPr>
        <p:spPr>
          <a:xfrm>
            <a:off x="1613896" y="7958337"/>
            <a:ext cx="493024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13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CuadroTexto 283">
                <a:extLst>
                  <a:ext uri="{FF2B5EF4-FFF2-40B4-BE49-F238E27FC236}">
                    <a16:creationId xmlns:a16="http://schemas.microsoft.com/office/drawing/2014/main" id="{43BFDD98-F4CD-4481-A941-0E404F02FECF}"/>
                  </a:ext>
                </a:extLst>
              </p:cNvPr>
              <p:cNvSpPr txBox="1"/>
              <p:nvPr/>
            </p:nvSpPr>
            <p:spPr>
              <a:xfrm>
                <a:off x="939538" y="7812116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>
          <p:sp>
            <p:nvSpPr>
              <p:cNvPr id="284" name="CuadroTexto 283">
                <a:extLst>
                  <a:ext uri="{FF2B5EF4-FFF2-40B4-BE49-F238E27FC236}">
                    <a16:creationId xmlns:a16="http://schemas.microsoft.com/office/drawing/2014/main" id="{43BFDD98-F4CD-4481-A941-0E404F02F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38" y="7812116"/>
                <a:ext cx="381720" cy="230832"/>
              </a:xfrm>
              <a:prstGeom prst="rect">
                <a:avLst/>
              </a:prstGeom>
              <a:blipFill>
                <a:blip r:embed="rId2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" name="Grupo 285">
            <a:extLst>
              <a:ext uri="{FF2B5EF4-FFF2-40B4-BE49-F238E27FC236}">
                <a16:creationId xmlns:a16="http://schemas.microsoft.com/office/drawing/2014/main" id="{3D234DD6-7F26-4E41-AD93-12761C2DA02F}"/>
              </a:ext>
            </a:extLst>
          </p:cNvPr>
          <p:cNvGrpSpPr/>
          <p:nvPr/>
        </p:nvGrpSpPr>
        <p:grpSpPr>
          <a:xfrm>
            <a:off x="2654684" y="7921392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87" name="Elipse 286">
              <a:extLst>
                <a:ext uri="{FF2B5EF4-FFF2-40B4-BE49-F238E27FC236}">
                  <a16:creationId xmlns:a16="http://schemas.microsoft.com/office/drawing/2014/main" id="{C02D71AC-ABC8-4EDB-BB1C-77EFCB9A92F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53C9856A-487E-4271-B1CB-F62679BFAD22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112</a:t>
              </a:r>
              <a:endParaRPr lang="es-MX" sz="563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CuadroTexto 288">
                <a:extLst>
                  <a:ext uri="{FF2B5EF4-FFF2-40B4-BE49-F238E27FC236}">
                    <a16:creationId xmlns:a16="http://schemas.microsoft.com/office/drawing/2014/main" id="{542157FD-C971-4972-BD61-EBEF21663061}"/>
                  </a:ext>
                </a:extLst>
              </p:cNvPr>
              <p:cNvSpPr txBox="1"/>
              <p:nvPr/>
            </p:nvSpPr>
            <p:spPr>
              <a:xfrm>
                <a:off x="2076472" y="7802475"/>
                <a:ext cx="255198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289" name="CuadroTexto 288">
                <a:extLst>
                  <a:ext uri="{FF2B5EF4-FFF2-40B4-BE49-F238E27FC236}">
                    <a16:creationId xmlns:a16="http://schemas.microsoft.com/office/drawing/2014/main" id="{542157FD-C971-4972-BD61-EBEF2166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72" y="7802475"/>
                <a:ext cx="255198" cy="24820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786CC35B-DC68-4A4F-8C51-CFCFCB1D0C3E}"/>
              </a:ext>
            </a:extLst>
          </p:cNvPr>
          <p:cNvCxnSpPr>
            <a:cxnSpLocks/>
            <a:stCxn id="283" idx="6"/>
            <a:endCxn id="287" idx="2"/>
          </p:cNvCxnSpPr>
          <p:nvPr/>
        </p:nvCxnSpPr>
        <p:spPr>
          <a:xfrm flipV="1">
            <a:off x="2106920" y="8089227"/>
            <a:ext cx="547764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4" name="Elipse 293">
            <a:extLst>
              <a:ext uri="{FF2B5EF4-FFF2-40B4-BE49-F238E27FC236}">
                <a16:creationId xmlns:a16="http://schemas.microsoft.com/office/drawing/2014/main" id="{D28BE59F-7B62-4D03-9572-87766538C723}"/>
              </a:ext>
            </a:extLst>
          </p:cNvPr>
          <p:cNvSpPr/>
          <p:nvPr/>
        </p:nvSpPr>
        <p:spPr>
          <a:xfrm>
            <a:off x="1606347" y="8417802"/>
            <a:ext cx="50057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14</a:t>
            </a:r>
            <a:endParaRPr lang="es-MX" sz="1013" b="1" dirty="0">
              <a:solidFill>
                <a:schemeClr val="tx1"/>
              </a:solidFill>
            </a:endParaRPr>
          </a:p>
        </p:txBody>
      </p: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7878995B-7391-4AF3-B7C9-A6E3B2E95D8A}"/>
              </a:ext>
            </a:extLst>
          </p:cNvPr>
          <p:cNvGrpSpPr/>
          <p:nvPr/>
        </p:nvGrpSpPr>
        <p:grpSpPr>
          <a:xfrm>
            <a:off x="2654391" y="8380857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97" name="Elipse 296">
              <a:extLst>
                <a:ext uri="{FF2B5EF4-FFF2-40B4-BE49-F238E27FC236}">
                  <a16:creationId xmlns:a16="http://schemas.microsoft.com/office/drawing/2014/main" id="{B555F74A-6B75-4F0E-B785-2AA711890322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4D2362A9-505F-4460-BE0F-EF8356F7989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113</a:t>
              </a:r>
              <a:endParaRPr lang="es-MX" sz="563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CuadroTexto 298">
                <a:extLst>
                  <a:ext uri="{FF2B5EF4-FFF2-40B4-BE49-F238E27FC236}">
                    <a16:creationId xmlns:a16="http://schemas.microsoft.com/office/drawing/2014/main" id="{E54E8848-061A-40CC-8099-C07A4A56707E}"/>
                  </a:ext>
                </a:extLst>
              </p:cNvPr>
              <p:cNvSpPr txBox="1"/>
              <p:nvPr/>
            </p:nvSpPr>
            <p:spPr>
              <a:xfrm>
                <a:off x="2076179" y="8261940"/>
                <a:ext cx="303288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&amp;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299" name="CuadroTexto 298">
                <a:extLst>
                  <a:ext uri="{FF2B5EF4-FFF2-40B4-BE49-F238E27FC236}">
                    <a16:creationId xmlns:a16="http://schemas.microsoft.com/office/drawing/2014/main" id="{E54E8848-061A-40CC-8099-C07A4A567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179" y="8261940"/>
                <a:ext cx="303288" cy="24820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0" name="Conector recto de flecha 299">
            <a:extLst>
              <a:ext uri="{FF2B5EF4-FFF2-40B4-BE49-F238E27FC236}">
                <a16:creationId xmlns:a16="http://schemas.microsoft.com/office/drawing/2014/main" id="{1B77BC34-8665-4405-BB34-56C7E1FE65F4}"/>
              </a:ext>
            </a:extLst>
          </p:cNvPr>
          <p:cNvCxnSpPr>
            <a:cxnSpLocks/>
            <a:stCxn id="294" idx="6"/>
            <a:endCxn id="297" idx="2"/>
          </p:cNvCxnSpPr>
          <p:nvPr/>
        </p:nvCxnSpPr>
        <p:spPr>
          <a:xfrm flipV="1">
            <a:off x="2106919" y="8548692"/>
            <a:ext cx="547472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CuadroTexto 300">
                <a:extLst>
                  <a:ext uri="{FF2B5EF4-FFF2-40B4-BE49-F238E27FC236}">
                    <a16:creationId xmlns:a16="http://schemas.microsoft.com/office/drawing/2014/main" id="{99C73863-F5B3-48AD-9297-3C4642BF4408}"/>
                  </a:ext>
                </a:extLst>
              </p:cNvPr>
              <p:cNvSpPr txBox="1"/>
              <p:nvPr/>
            </p:nvSpPr>
            <p:spPr>
              <a:xfrm>
                <a:off x="954579" y="8268763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&amp;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>
          <p:sp>
            <p:nvSpPr>
              <p:cNvPr id="301" name="CuadroTexto 300">
                <a:extLst>
                  <a:ext uri="{FF2B5EF4-FFF2-40B4-BE49-F238E27FC236}">
                    <a16:creationId xmlns:a16="http://schemas.microsoft.com/office/drawing/2014/main" id="{99C73863-F5B3-48AD-9297-3C4642BF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79" y="8268763"/>
                <a:ext cx="381720" cy="2308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Elipse 301">
            <a:extLst>
              <a:ext uri="{FF2B5EF4-FFF2-40B4-BE49-F238E27FC236}">
                <a16:creationId xmlns:a16="http://schemas.microsoft.com/office/drawing/2014/main" id="{C834A272-2301-46E5-A60C-99A56FE16142}"/>
              </a:ext>
            </a:extLst>
          </p:cNvPr>
          <p:cNvSpPr/>
          <p:nvPr/>
        </p:nvSpPr>
        <p:spPr>
          <a:xfrm>
            <a:off x="1598357" y="9029908"/>
            <a:ext cx="516551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15</a:t>
            </a:r>
            <a:endParaRPr lang="es-MX" sz="1013" b="1" dirty="0">
              <a:solidFill>
                <a:schemeClr val="tx1"/>
              </a:solidFill>
            </a:endParaRPr>
          </a:p>
        </p:txBody>
      </p: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16561FF2-D63A-42AF-8503-BB2B44CD70FE}"/>
              </a:ext>
            </a:extLst>
          </p:cNvPr>
          <p:cNvGrpSpPr/>
          <p:nvPr/>
        </p:nvGrpSpPr>
        <p:grpSpPr>
          <a:xfrm>
            <a:off x="2679962" y="8992963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05" name="Elipse 304">
              <a:extLst>
                <a:ext uri="{FF2B5EF4-FFF2-40B4-BE49-F238E27FC236}">
                  <a16:creationId xmlns:a16="http://schemas.microsoft.com/office/drawing/2014/main" id="{1EC94061-EC15-4208-9D5A-B0CBDA2E55E9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06" name="Elipse 305">
              <a:extLst>
                <a:ext uri="{FF2B5EF4-FFF2-40B4-BE49-F238E27FC236}">
                  <a16:creationId xmlns:a16="http://schemas.microsoft.com/office/drawing/2014/main" id="{F9635AB4-1A46-4DE7-87DD-EB42CB5DE11D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114</a:t>
              </a:r>
              <a:endParaRPr lang="es-MX" sz="563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CuadroTexto 306">
                <a:extLst>
                  <a:ext uri="{FF2B5EF4-FFF2-40B4-BE49-F238E27FC236}">
                    <a16:creationId xmlns:a16="http://schemas.microsoft.com/office/drawing/2014/main" id="{BCA5866A-A74A-401D-840B-498CAA924E6D}"/>
                  </a:ext>
                </a:extLst>
              </p:cNvPr>
              <p:cNvSpPr txBox="1"/>
              <p:nvPr/>
            </p:nvSpPr>
            <p:spPr>
              <a:xfrm>
                <a:off x="2101750" y="8874046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307" name="CuadroTexto 306">
                <a:extLst>
                  <a:ext uri="{FF2B5EF4-FFF2-40B4-BE49-F238E27FC236}">
                    <a16:creationId xmlns:a16="http://schemas.microsoft.com/office/drawing/2014/main" id="{BCA5866A-A74A-401D-840B-498CAA92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750" y="8874046"/>
                <a:ext cx="311303" cy="2482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Conector recto de flecha 307">
            <a:extLst>
              <a:ext uri="{FF2B5EF4-FFF2-40B4-BE49-F238E27FC236}">
                <a16:creationId xmlns:a16="http://schemas.microsoft.com/office/drawing/2014/main" id="{8994C0BB-0ADB-44B7-99B7-3ED3CC46FCFA}"/>
              </a:ext>
            </a:extLst>
          </p:cNvPr>
          <p:cNvCxnSpPr>
            <a:cxnSpLocks/>
            <a:stCxn id="302" idx="6"/>
            <a:endCxn id="305" idx="2"/>
          </p:cNvCxnSpPr>
          <p:nvPr/>
        </p:nvCxnSpPr>
        <p:spPr>
          <a:xfrm flipV="1">
            <a:off x="2114908" y="9160798"/>
            <a:ext cx="565054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CuadroTexto 308">
                <a:extLst>
                  <a:ext uri="{FF2B5EF4-FFF2-40B4-BE49-F238E27FC236}">
                    <a16:creationId xmlns:a16="http://schemas.microsoft.com/office/drawing/2014/main" id="{3DE72573-3F4D-45C5-B3C1-428D898B6731}"/>
                  </a:ext>
                </a:extLst>
              </p:cNvPr>
              <p:cNvSpPr txBox="1"/>
              <p:nvPr/>
            </p:nvSpPr>
            <p:spPr>
              <a:xfrm>
                <a:off x="980150" y="8880869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>
          <p:sp>
            <p:nvSpPr>
              <p:cNvPr id="309" name="CuadroTexto 308">
                <a:extLst>
                  <a:ext uri="{FF2B5EF4-FFF2-40B4-BE49-F238E27FC236}">
                    <a16:creationId xmlns:a16="http://schemas.microsoft.com/office/drawing/2014/main" id="{3DE72573-3F4D-45C5-B3C1-428D898B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50" y="8880869"/>
                <a:ext cx="381720" cy="2308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Elipse 311">
            <a:extLst>
              <a:ext uri="{FF2B5EF4-FFF2-40B4-BE49-F238E27FC236}">
                <a16:creationId xmlns:a16="http://schemas.microsoft.com/office/drawing/2014/main" id="{179DC059-1925-4712-99E4-ABC03FAA4AA2}"/>
              </a:ext>
            </a:extLst>
          </p:cNvPr>
          <p:cNvSpPr/>
          <p:nvPr/>
        </p:nvSpPr>
        <p:spPr>
          <a:xfrm>
            <a:off x="1614771" y="9629952"/>
            <a:ext cx="523016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16</a:t>
            </a:r>
            <a:endParaRPr lang="es-MX" sz="1013" b="1" dirty="0">
              <a:solidFill>
                <a:schemeClr val="tx1"/>
              </a:solidFill>
            </a:endParaRPr>
          </a:p>
        </p:txBody>
      </p: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E48192CF-ABEA-426D-B938-DF0E10DE2EF0}"/>
              </a:ext>
            </a:extLst>
          </p:cNvPr>
          <p:cNvGrpSpPr/>
          <p:nvPr/>
        </p:nvGrpSpPr>
        <p:grpSpPr>
          <a:xfrm>
            <a:off x="2674705" y="9593007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2EC9303E-37E1-47CD-9DC2-B2B07FF0ED4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CA7F1E5C-FDF7-43EE-A29A-379DC6423B4F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115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CuadroTexto 316">
                <a:extLst>
                  <a:ext uri="{FF2B5EF4-FFF2-40B4-BE49-F238E27FC236}">
                    <a16:creationId xmlns:a16="http://schemas.microsoft.com/office/drawing/2014/main" id="{441433B1-3D63-4EB0-A818-57C74D4BF5A8}"/>
                  </a:ext>
                </a:extLst>
              </p:cNvPr>
              <p:cNvSpPr txBox="1"/>
              <p:nvPr/>
            </p:nvSpPr>
            <p:spPr>
              <a:xfrm>
                <a:off x="2138644" y="9522665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17" name="CuadroTexto 316">
                <a:extLst>
                  <a:ext uri="{FF2B5EF4-FFF2-40B4-BE49-F238E27FC236}">
                    <a16:creationId xmlns:a16="http://schemas.microsoft.com/office/drawing/2014/main" id="{441433B1-3D63-4EB0-A818-57C74D4BF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44" y="9522665"/>
                <a:ext cx="311303" cy="24820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Conector recto de flecha 317">
            <a:extLst>
              <a:ext uri="{FF2B5EF4-FFF2-40B4-BE49-F238E27FC236}">
                <a16:creationId xmlns:a16="http://schemas.microsoft.com/office/drawing/2014/main" id="{B1EE59F1-347D-4ADF-A1E9-4D99FD5A7AE3}"/>
              </a:ext>
            </a:extLst>
          </p:cNvPr>
          <p:cNvCxnSpPr>
            <a:cxnSpLocks/>
            <a:stCxn id="312" idx="6"/>
            <a:endCxn id="315" idx="2"/>
          </p:cNvCxnSpPr>
          <p:nvPr/>
        </p:nvCxnSpPr>
        <p:spPr>
          <a:xfrm flipV="1">
            <a:off x="2137787" y="9760842"/>
            <a:ext cx="536918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CuadroTexto 318">
                <a:extLst>
                  <a:ext uri="{FF2B5EF4-FFF2-40B4-BE49-F238E27FC236}">
                    <a16:creationId xmlns:a16="http://schemas.microsoft.com/office/drawing/2014/main" id="{F1B54E7D-9F33-43FC-9AB1-5E435AD7EE0B}"/>
                  </a:ext>
                </a:extLst>
              </p:cNvPr>
              <p:cNvSpPr txBox="1"/>
              <p:nvPr/>
            </p:nvSpPr>
            <p:spPr>
              <a:xfrm>
                <a:off x="1190000" y="9536408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>
          <p:sp>
            <p:nvSpPr>
              <p:cNvPr id="319" name="CuadroTexto 318">
                <a:extLst>
                  <a:ext uri="{FF2B5EF4-FFF2-40B4-BE49-F238E27FC236}">
                    <a16:creationId xmlns:a16="http://schemas.microsoft.com/office/drawing/2014/main" id="{F1B54E7D-9F33-43FC-9AB1-5E435AD7E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000" y="9536408"/>
                <a:ext cx="381720" cy="2308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0" name="Grupo 319">
            <a:extLst>
              <a:ext uri="{FF2B5EF4-FFF2-40B4-BE49-F238E27FC236}">
                <a16:creationId xmlns:a16="http://schemas.microsoft.com/office/drawing/2014/main" id="{A4518BAC-B25F-4D55-8F4C-2F485E74BD8A}"/>
              </a:ext>
            </a:extLst>
          </p:cNvPr>
          <p:cNvGrpSpPr/>
          <p:nvPr/>
        </p:nvGrpSpPr>
        <p:grpSpPr>
          <a:xfrm>
            <a:off x="2762292" y="9974577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A062A357-2305-4336-BE28-10B8C037E9D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73AECA35-9170-4D8A-8CBD-3F2E3FB4E47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203</a:t>
              </a:r>
              <a:endParaRPr lang="es-MX" sz="500" b="1" dirty="0"/>
            </a:p>
          </p:txBody>
        </p:sp>
      </p:grpSp>
      <p:cxnSp>
        <p:nvCxnSpPr>
          <p:cNvPr id="323" name="Conector: angular 322">
            <a:extLst>
              <a:ext uri="{FF2B5EF4-FFF2-40B4-BE49-F238E27FC236}">
                <a16:creationId xmlns:a16="http://schemas.microsoft.com/office/drawing/2014/main" id="{CF855A5B-9F70-4865-99CF-E6F083EB6842}"/>
              </a:ext>
            </a:extLst>
          </p:cNvPr>
          <p:cNvCxnSpPr>
            <a:cxnSpLocks/>
            <a:stCxn id="312" idx="4"/>
            <a:endCxn id="321" idx="2"/>
          </p:cNvCxnSpPr>
          <p:nvPr/>
        </p:nvCxnSpPr>
        <p:spPr>
          <a:xfrm rot="16200000" flipH="1">
            <a:off x="2197233" y="9577353"/>
            <a:ext cx="244104" cy="8860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CuadroTexto 325">
                <a:extLst>
                  <a:ext uri="{FF2B5EF4-FFF2-40B4-BE49-F238E27FC236}">
                    <a16:creationId xmlns:a16="http://schemas.microsoft.com/office/drawing/2014/main" id="{16887FE7-6B6A-41F9-9123-15496ABE1BBD}"/>
                  </a:ext>
                </a:extLst>
              </p:cNvPr>
              <p:cNvSpPr txBox="1"/>
              <p:nvPr/>
            </p:nvSpPr>
            <p:spPr>
              <a:xfrm>
                <a:off x="2051194" y="9898308"/>
                <a:ext cx="39145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26" name="CuadroTexto 325">
                <a:extLst>
                  <a:ext uri="{FF2B5EF4-FFF2-40B4-BE49-F238E27FC236}">
                    <a16:creationId xmlns:a16="http://schemas.microsoft.com/office/drawing/2014/main" id="{16887FE7-6B6A-41F9-9123-15496ABE1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194" y="9898308"/>
                <a:ext cx="391454" cy="24820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Elipse 353">
            <a:extLst>
              <a:ext uri="{FF2B5EF4-FFF2-40B4-BE49-F238E27FC236}">
                <a16:creationId xmlns:a16="http://schemas.microsoft.com/office/drawing/2014/main" id="{81D2F2E7-5BFA-4653-831C-47F6AA0F28B9}"/>
              </a:ext>
            </a:extLst>
          </p:cNvPr>
          <p:cNvSpPr/>
          <p:nvPr/>
        </p:nvSpPr>
        <p:spPr>
          <a:xfrm>
            <a:off x="1622761" y="10520998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17</a:t>
            </a:r>
            <a:endParaRPr lang="es-MX" sz="1013" b="1" dirty="0">
              <a:solidFill>
                <a:schemeClr val="tx1"/>
              </a:solidFill>
            </a:endParaRPr>
          </a:p>
        </p:txBody>
      </p: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FC636DE6-6561-4CE2-8FA7-B758F7EBAE1A}"/>
              </a:ext>
            </a:extLst>
          </p:cNvPr>
          <p:cNvGrpSpPr/>
          <p:nvPr/>
        </p:nvGrpSpPr>
        <p:grpSpPr>
          <a:xfrm>
            <a:off x="2705818" y="10484053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57" name="Elipse 356">
              <a:extLst>
                <a:ext uri="{FF2B5EF4-FFF2-40B4-BE49-F238E27FC236}">
                  <a16:creationId xmlns:a16="http://schemas.microsoft.com/office/drawing/2014/main" id="{65E4D6DE-5140-4980-B5D0-607928244F8D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58" name="Elipse 357">
              <a:extLst>
                <a:ext uri="{FF2B5EF4-FFF2-40B4-BE49-F238E27FC236}">
                  <a16:creationId xmlns:a16="http://schemas.microsoft.com/office/drawing/2014/main" id="{EF2886D1-7779-4E0A-BD54-D792BE203051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116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CuadroTexto 358">
                <a:extLst>
                  <a:ext uri="{FF2B5EF4-FFF2-40B4-BE49-F238E27FC236}">
                    <a16:creationId xmlns:a16="http://schemas.microsoft.com/office/drawing/2014/main" id="{B222EEE4-9EB2-4087-B436-DA94B4509B4C}"/>
                  </a:ext>
                </a:extLst>
              </p:cNvPr>
              <p:cNvSpPr txBox="1"/>
              <p:nvPr/>
            </p:nvSpPr>
            <p:spPr>
              <a:xfrm>
                <a:off x="2127606" y="10365136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59" name="CuadroTexto 358">
                <a:extLst>
                  <a:ext uri="{FF2B5EF4-FFF2-40B4-BE49-F238E27FC236}">
                    <a16:creationId xmlns:a16="http://schemas.microsoft.com/office/drawing/2014/main" id="{B222EEE4-9EB2-4087-B436-DA94B450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06" y="10365136"/>
                <a:ext cx="311303" cy="24820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Conector recto de flecha 359">
            <a:extLst>
              <a:ext uri="{FF2B5EF4-FFF2-40B4-BE49-F238E27FC236}">
                <a16:creationId xmlns:a16="http://schemas.microsoft.com/office/drawing/2014/main" id="{63FF6CB2-16C1-4C58-A1E3-D8F3781FD347}"/>
              </a:ext>
            </a:extLst>
          </p:cNvPr>
          <p:cNvCxnSpPr>
            <a:cxnSpLocks/>
            <a:stCxn id="354" idx="6"/>
            <a:endCxn id="357" idx="2"/>
          </p:cNvCxnSpPr>
          <p:nvPr/>
        </p:nvCxnSpPr>
        <p:spPr>
          <a:xfrm flipV="1">
            <a:off x="2137786" y="10651888"/>
            <a:ext cx="568032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CuadroTexto 360">
                <a:extLst>
                  <a:ext uri="{FF2B5EF4-FFF2-40B4-BE49-F238E27FC236}">
                    <a16:creationId xmlns:a16="http://schemas.microsoft.com/office/drawing/2014/main" id="{AA935DB4-089B-446A-8496-62481689F041}"/>
                  </a:ext>
                </a:extLst>
              </p:cNvPr>
              <p:cNvSpPr txBox="1"/>
              <p:nvPr/>
            </p:nvSpPr>
            <p:spPr>
              <a:xfrm>
                <a:off x="1006006" y="10371959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361" name="CuadroTexto 360">
                <a:extLst>
                  <a:ext uri="{FF2B5EF4-FFF2-40B4-BE49-F238E27FC236}">
                    <a16:creationId xmlns:a16="http://schemas.microsoft.com/office/drawing/2014/main" id="{AA935DB4-089B-446A-8496-62481689F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06" y="10371959"/>
                <a:ext cx="381720" cy="2308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2" name="Grupo 361">
            <a:extLst>
              <a:ext uri="{FF2B5EF4-FFF2-40B4-BE49-F238E27FC236}">
                <a16:creationId xmlns:a16="http://schemas.microsoft.com/office/drawing/2014/main" id="{F5C0E290-AC95-4C91-BDF7-C32A1205EBB1}"/>
              </a:ext>
            </a:extLst>
          </p:cNvPr>
          <p:cNvGrpSpPr/>
          <p:nvPr/>
        </p:nvGrpSpPr>
        <p:grpSpPr>
          <a:xfrm>
            <a:off x="2784906" y="10847613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363" name="Elipse 362">
              <a:extLst>
                <a:ext uri="{FF2B5EF4-FFF2-40B4-BE49-F238E27FC236}">
                  <a16:creationId xmlns:a16="http://schemas.microsoft.com/office/drawing/2014/main" id="{B75B3F1B-DDD2-415A-B2E6-1381728C0D5C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64" name="Elipse 363">
              <a:extLst>
                <a:ext uri="{FF2B5EF4-FFF2-40B4-BE49-F238E27FC236}">
                  <a16:creationId xmlns:a16="http://schemas.microsoft.com/office/drawing/2014/main" id="{D30B36D6-69F7-42AD-BB36-5F3F3DD89BAC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204</a:t>
              </a:r>
              <a:endParaRPr lang="es-MX" sz="500" b="1" dirty="0"/>
            </a:p>
          </p:txBody>
        </p:sp>
      </p:grpSp>
      <p:cxnSp>
        <p:nvCxnSpPr>
          <p:cNvPr id="365" name="Conector: angular 364">
            <a:extLst>
              <a:ext uri="{FF2B5EF4-FFF2-40B4-BE49-F238E27FC236}">
                <a16:creationId xmlns:a16="http://schemas.microsoft.com/office/drawing/2014/main" id="{0DAB3A48-AB42-48C3-AF9A-C51D1C611711}"/>
              </a:ext>
            </a:extLst>
          </p:cNvPr>
          <p:cNvCxnSpPr>
            <a:cxnSpLocks/>
            <a:stCxn id="354" idx="4"/>
            <a:endCxn id="363" idx="2"/>
          </p:cNvCxnSpPr>
          <p:nvPr/>
        </p:nvCxnSpPr>
        <p:spPr>
          <a:xfrm rot="16200000" flipH="1">
            <a:off x="2219543" y="10450085"/>
            <a:ext cx="226094" cy="9046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6" name="CuadroTexto 365">
            <a:extLst>
              <a:ext uri="{FF2B5EF4-FFF2-40B4-BE49-F238E27FC236}">
                <a16:creationId xmlns:a16="http://schemas.microsoft.com/office/drawing/2014/main" id="{A63F0ABD-596B-4D6F-8B82-E5803210D9B3}"/>
              </a:ext>
            </a:extLst>
          </p:cNvPr>
          <p:cNvSpPr txBox="1"/>
          <p:nvPr/>
        </p:nvSpPr>
        <p:spPr>
          <a:xfrm>
            <a:off x="3289107" y="10673304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CuadroTexto 366">
                <a:extLst>
                  <a:ext uri="{FF2B5EF4-FFF2-40B4-BE49-F238E27FC236}">
                    <a16:creationId xmlns:a16="http://schemas.microsoft.com/office/drawing/2014/main" id="{6F5C8EFB-D33C-459F-9294-B33256C913E2}"/>
                  </a:ext>
                </a:extLst>
              </p:cNvPr>
              <p:cNvSpPr txBox="1"/>
              <p:nvPr/>
            </p:nvSpPr>
            <p:spPr>
              <a:xfrm>
                <a:off x="2096493" y="10758551"/>
                <a:ext cx="388247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67" name="CuadroTexto 366">
                <a:extLst>
                  <a:ext uri="{FF2B5EF4-FFF2-40B4-BE49-F238E27FC236}">
                    <a16:creationId xmlns:a16="http://schemas.microsoft.com/office/drawing/2014/main" id="{6F5C8EFB-D33C-459F-9294-B33256C91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493" y="10758551"/>
                <a:ext cx="388247" cy="24820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8" name="Grupo 367">
            <a:extLst>
              <a:ext uri="{FF2B5EF4-FFF2-40B4-BE49-F238E27FC236}">
                <a16:creationId xmlns:a16="http://schemas.microsoft.com/office/drawing/2014/main" id="{2D8925D4-AEFD-4A13-9170-5E9417E8778E}"/>
              </a:ext>
            </a:extLst>
          </p:cNvPr>
          <p:cNvGrpSpPr/>
          <p:nvPr/>
        </p:nvGrpSpPr>
        <p:grpSpPr>
          <a:xfrm>
            <a:off x="1593476" y="6046211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69" name="Elipse 368">
              <a:extLst>
                <a:ext uri="{FF2B5EF4-FFF2-40B4-BE49-F238E27FC236}">
                  <a16:creationId xmlns:a16="http://schemas.microsoft.com/office/drawing/2014/main" id="{D0153F6E-A66E-4407-8599-B7BECF864C70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70" name="Elipse 369">
              <a:extLst>
                <a:ext uri="{FF2B5EF4-FFF2-40B4-BE49-F238E27FC236}">
                  <a16:creationId xmlns:a16="http://schemas.microsoft.com/office/drawing/2014/main" id="{2F8D10C5-CC1F-406E-BC73-FD6D9B4697D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108</a:t>
              </a:r>
              <a:endParaRPr lang="es-MX" sz="563" b="1" dirty="0"/>
            </a:p>
          </p:txBody>
        </p:sp>
      </p:grpSp>
      <p:sp>
        <p:nvSpPr>
          <p:cNvPr id="371" name="CuadroTexto 370">
            <a:extLst>
              <a:ext uri="{FF2B5EF4-FFF2-40B4-BE49-F238E27FC236}">
                <a16:creationId xmlns:a16="http://schemas.microsoft.com/office/drawing/2014/main" id="{C9FC9061-93A8-4D32-994C-F192332C0DE9}"/>
              </a:ext>
            </a:extLst>
          </p:cNvPr>
          <p:cNvSpPr txBox="1"/>
          <p:nvPr/>
        </p:nvSpPr>
        <p:spPr>
          <a:xfrm>
            <a:off x="990116" y="5855982"/>
            <a:ext cx="2487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13" dirty="0"/>
              <a:t>*</a:t>
            </a:r>
            <a:endParaRPr lang="es-MX" sz="1013" dirty="0"/>
          </a:p>
        </p:txBody>
      </p:sp>
      <p:cxnSp>
        <p:nvCxnSpPr>
          <p:cNvPr id="372" name="Conector recto de flecha 371">
            <a:extLst>
              <a:ext uri="{FF2B5EF4-FFF2-40B4-BE49-F238E27FC236}">
                <a16:creationId xmlns:a16="http://schemas.microsoft.com/office/drawing/2014/main" id="{CDF9977F-1B0F-4A5A-BA4C-B46DC6B47F58}"/>
              </a:ext>
            </a:extLst>
          </p:cNvPr>
          <p:cNvCxnSpPr>
            <a:cxnSpLocks/>
          </p:cNvCxnSpPr>
          <p:nvPr/>
        </p:nvCxnSpPr>
        <p:spPr>
          <a:xfrm>
            <a:off x="732992" y="6188377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CuadroTexto 375">
                <a:extLst>
                  <a:ext uri="{FF2B5EF4-FFF2-40B4-BE49-F238E27FC236}">
                    <a16:creationId xmlns:a16="http://schemas.microsoft.com/office/drawing/2014/main" id="{4CA5A417-DE4D-406E-AF72-95CE4E1CF43B}"/>
                  </a:ext>
                </a:extLst>
              </p:cNvPr>
              <p:cNvSpPr txBox="1"/>
              <p:nvPr/>
            </p:nvSpPr>
            <p:spPr>
              <a:xfrm>
                <a:off x="1009890" y="6352002"/>
                <a:ext cx="277640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376" name="CuadroTexto 375">
                <a:extLst>
                  <a:ext uri="{FF2B5EF4-FFF2-40B4-BE49-F238E27FC236}">
                    <a16:creationId xmlns:a16="http://schemas.microsoft.com/office/drawing/2014/main" id="{4CA5A417-DE4D-406E-AF72-95CE4E1CF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90" y="6352002"/>
                <a:ext cx="277640" cy="24820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Conector recto de flecha 376">
            <a:extLst>
              <a:ext uri="{FF2B5EF4-FFF2-40B4-BE49-F238E27FC236}">
                <a16:creationId xmlns:a16="http://schemas.microsoft.com/office/drawing/2014/main" id="{29396233-56E1-4966-A2F8-30225F3C525F}"/>
              </a:ext>
            </a:extLst>
          </p:cNvPr>
          <p:cNvCxnSpPr>
            <a:cxnSpLocks/>
          </p:cNvCxnSpPr>
          <p:nvPr/>
        </p:nvCxnSpPr>
        <p:spPr>
          <a:xfrm>
            <a:off x="752766" y="6684397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5" name="Grupo 384">
            <a:extLst>
              <a:ext uri="{FF2B5EF4-FFF2-40B4-BE49-F238E27FC236}">
                <a16:creationId xmlns:a16="http://schemas.microsoft.com/office/drawing/2014/main" id="{397A3277-352D-43DC-9232-0C28982B7B00}"/>
              </a:ext>
            </a:extLst>
          </p:cNvPr>
          <p:cNvGrpSpPr/>
          <p:nvPr/>
        </p:nvGrpSpPr>
        <p:grpSpPr>
          <a:xfrm>
            <a:off x="1621886" y="6527912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86" name="Elipse 385">
              <a:extLst>
                <a:ext uri="{FF2B5EF4-FFF2-40B4-BE49-F238E27FC236}">
                  <a16:creationId xmlns:a16="http://schemas.microsoft.com/office/drawing/2014/main" id="{C1BB38BF-85A9-4E31-98B1-A37C45DD992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87" name="Elipse 386">
              <a:extLst>
                <a:ext uri="{FF2B5EF4-FFF2-40B4-BE49-F238E27FC236}">
                  <a16:creationId xmlns:a16="http://schemas.microsoft.com/office/drawing/2014/main" id="{9482A991-4B6C-4557-BB9E-6055A473E727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109</a:t>
              </a:r>
              <a:endParaRPr lang="es-MX" sz="563" b="1" dirty="0"/>
            </a:p>
          </p:txBody>
        </p:sp>
      </p:grpSp>
      <p:grpSp>
        <p:nvGrpSpPr>
          <p:cNvPr id="388" name="Grupo 387">
            <a:extLst>
              <a:ext uri="{FF2B5EF4-FFF2-40B4-BE49-F238E27FC236}">
                <a16:creationId xmlns:a16="http://schemas.microsoft.com/office/drawing/2014/main" id="{D3DBCF9A-5F58-4635-A605-A3FD40A9DA83}"/>
              </a:ext>
            </a:extLst>
          </p:cNvPr>
          <p:cNvGrpSpPr/>
          <p:nvPr/>
        </p:nvGrpSpPr>
        <p:grpSpPr>
          <a:xfrm>
            <a:off x="2468926" y="6981029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89" name="Elipse 388">
              <a:extLst>
                <a:ext uri="{FF2B5EF4-FFF2-40B4-BE49-F238E27FC236}">
                  <a16:creationId xmlns:a16="http://schemas.microsoft.com/office/drawing/2014/main" id="{1B88D6D4-0541-4E88-A3F2-5BCD84609BBB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90" name="Elipse 389">
              <a:extLst>
                <a:ext uri="{FF2B5EF4-FFF2-40B4-BE49-F238E27FC236}">
                  <a16:creationId xmlns:a16="http://schemas.microsoft.com/office/drawing/2014/main" id="{9F5C624E-62D0-46C3-85D1-1B706DBAF656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110</a:t>
              </a:r>
              <a:endParaRPr lang="es-MX" sz="563" b="1" dirty="0"/>
            </a:p>
          </p:txBody>
        </p:sp>
      </p:grp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ED2AAD63-4C7B-41EA-B0D1-26BE9BA7ED41}"/>
              </a:ext>
            </a:extLst>
          </p:cNvPr>
          <p:cNvSpPr txBox="1"/>
          <p:nvPr/>
        </p:nvSpPr>
        <p:spPr>
          <a:xfrm>
            <a:off x="1029617" y="6799617"/>
            <a:ext cx="2487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13" dirty="0"/>
              <a:t>+</a:t>
            </a:r>
            <a:endParaRPr lang="es-MX" sz="1013" dirty="0"/>
          </a:p>
        </p:txBody>
      </p:sp>
      <p:cxnSp>
        <p:nvCxnSpPr>
          <p:cNvPr id="392" name="Conector recto de flecha 391">
            <a:extLst>
              <a:ext uri="{FF2B5EF4-FFF2-40B4-BE49-F238E27FC236}">
                <a16:creationId xmlns:a16="http://schemas.microsoft.com/office/drawing/2014/main" id="{15D1035C-BD6B-462E-A5F8-632ADB63BB89}"/>
              </a:ext>
            </a:extLst>
          </p:cNvPr>
          <p:cNvCxnSpPr>
            <a:cxnSpLocks/>
            <a:endCxn id="420" idx="2"/>
          </p:cNvCxnSpPr>
          <p:nvPr/>
        </p:nvCxnSpPr>
        <p:spPr>
          <a:xfrm>
            <a:off x="759358" y="7145513"/>
            <a:ext cx="8668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CuadroTexto 392">
                <a:extLst>
                  <a:ext uri="{FF2B5EF4-FFF2-40B4-BE49-F238E27FC236}">
                    <a16:creationId xmlns:a16="http://schemas.microsoft.com/office/drawing/2014/main" id="{9AD777B1-9BDC-4F5A-9E94-338504C60A5E}"/>
                  </a:ext>
                </a:extLst>
              </p:cNvPr>
              <p:cNvSpPr txBox="1"/>
              <p:nvPr/>
            </p:nvSpPr>
            <p:spPr>
              <a:xfrm>
                <a:off x="979501" y="7349914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393" name="CuadroTexto 392">
                <a:extLst>
                  <a:ext uri="{FF2B5EF4-FFF2-40B4-BE49-F238E27FC236}">
                    <a16:creationId xmlns:a16="http://schemas.microsoft.com/office/drawing/2014/main" id="{9AD777B1-9BDC-4F5A-9E94-338504C60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01" y="7349914"/>
                <a:ext cx="311303" cy="24820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Conector recto de flecha 393">
            <a:extLst>
              <a:ext uri="{FF2B5EF4-FFF2-40B4-BE49-F238E27FC236}">
                <a16:creationId xmlns:a16="http://schemas.microsoft.com/office/drawing/2014/main" id="{29030F2C-5D7A-4116-A01F-7F981C6C173E}"/>
              </a:ext>
            </a:extLst>
          </p:cNvPr>
          <p:cNvCxnSpPr>
            <a:cxnSpLocks/>
            <a:endCxn id="422" idx="2"/>
          </p:cNvCxnSpPr>
          <p:nvPr/>
        </p:nvCxnSpPr>
        <p:spPr>
          <a:xfrm>
            <a:off x="752671" y="7592866"/>
            <a:ext cx="880804" cy="4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5" name="Grupo 394">
            <a:extLst>
              <a:ext uri="{FF2B5EF4-FFF2-40B4-BE49-F238E27FC236}">
                <a16:creationId xmlns:a16="http://schemas.microsoft.com/office/drawing/2014/main" id="{348C050A-CDA3-409E-8276-0E654377FB5A}"/>
              </a:ext>
            </a:extLst>
          </p:cNvPr>
          <p:cNvGrpSpPr/>
          <p:nvPr/>
        </p:nvGrpSpPr>
        <p:grpSpPr>
          <a:xfrm>
            <a:off x="2503575" y="742601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96" name="Elipse 395">
              <a:extLst>
                <a:ext uri="{FF2B5EF4-FFF2-40B4-BE49-F238E27FC236}">
                  <a16:creationId xmlns:a16="http://schemas.microsoft.com/office/drawing/2014/main" id="{A985DB34-5F3C-4186-B6BD-2768AFC29DCF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97" name="Elipse 396">
              <a:extLst>
                <a:ext uri="{FF2B5EF4-FFF2-40B4-BE49-F238E27FC236}">
                  <a16:creationId xmlns:a16="http://schemas.microsoft.com/office/drawing/2014/main" id="{51B0C277-893D-446C-A8E8-BA2DC3E318C9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111</a:t>
              </a:r>
              <a:endParaRPr lang="es-MX" sz="563" b="1" dirty="0"/>
            </a:p>
          </p:txBody>
        </p:sp>
      </p:grpSp>
      <p:sp>
        <p:nvSpPr>
          <p:cNvPr id="403" name="CuadroTexto 402">
            <a:extLst>
              <a:ext uri="{FF2B5EF4-FFF2-40B4-BE49-F238E27FC236}">
                <a16:creationId xmlns:a16="http://schemas.microsoft.com/office/drawing/2014/main" id="{63C79A60-3FF0-4816-AB6B-F47E5B42B62E}"/>
              </a:ext>
            </a:extLst>
          </p:cNvPr>
          <p:cNvSpPr txBox="1"/>
          <p:nvPr/>
        </p:nvSpPr>
        <p:spPr>
          <a:xfrm>
            <a:off x="2257261" y="6799616"/>
            <a:ext cx="2487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13" dirty="0"/>
              <a:t>+</a:t>
            </a:r>
            <a:endParaRPr lang="es-MX" sz="101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CuadroTexto 408">
                <a:extLst>
                  <a:ext uri="{FF2B5EF4-FFF2-40B4-BE49-F238E27FC236}">
                    <a16:creationId xmlns:a16="http://schemas.microsoft.com/office/drawing/2014/main" id="{8AD8625F-5374-41F7-B847-1B76DCC0E88F}"/>
                  </a:ext>
                </a:extLst>
              </p:cNvPr>
              <p:cNvSpPr txBox="1"/>
              <p:nvPr/>
            </p:nvSpPr>
            <p:spPr>
              <a:xfrm>
                <a:off x="2121374" y="3921033"/>
                <a:ext cx="25840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409" name="CuadroTexto 408">
                <a:extLst>
                  <a:ext uri="{FF2B5EF4-FFF2-40B4-BE49-F238E27FC236}">
                    <a16:creationId xmlns:a16="http://schemas.microsoft.com/office/drawing/2014/main" id="{8AD8625F-5374-41F7-B847-1B76DCC0E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74" y="3921033"/>
                <a:ext cx="258404" cy="248209"/>
              </a:xfrm>
              <a:prstGeom prst="rect">
                <a:avLst/>
              </a:prstGeom>
              <a:blipFill>
                <a:blip r:embed="rId3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CuadroTexto 409">
                <a:extLst>
                  <a:ext uri="{FF2B5EF4-FFF2-40B4-BE49-F238E27FC236}">
                    <a16:creationId xmlns:a16="http://schemas.microsoft.com/office/drawing/2014/main" id="{8BBCFCFB-5DA7-4D2C-BAEA-36B0D85E618F}"/>
                  </a:ext>
                </a:extLst>
              </p:cNvPr>
              <p:cNvSpPr txBox="1"/>
              <p:nvPr/>
            </p:nvSpPr>
            <p:spPr>
              <a:xfrm>
                <a:off x="2132978" y="4430641"/>
                <a:ext cx="25840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410" name="CuadroTexto 409">
                <a:extLst>
                  <a:ext uri="{FF2B5EF4-FFF2-40B4-BE49-F238E27FC236}">
                    <a16:creationId xmlns:a16="http://schemas.microsoft.com/office/drawing/2014/main" id="{8BBCFCFB-5DA7-4D2C-BAEA-36B0D85E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978" y="4430641"/>
                <a:ext cx="258404" cy="248209"/>
              </a:xfrm>
              <a:prstGeom prst="rect">
                <a:avLst/>
              </a:prstGeom>
              <a:blipFill>
                <a:blip r:embed="rId3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Elipse 410">
            <a:extLst>
              <a:ext uri="{FF2B5EF4-FFF2-40B4-BE49-F238E27FC236}">
                <a16:creationId xmlns:a16="http://schemas.microsoft.com/office/drawing/2014/main" id="{009F8FEE-0EFD-4898-B735-86D460B71F1F}"/>
              </a:ext>
            </a:extLst>
          </p:cNvPr>
          <p:cNvSpPr/>
          <p:nvPr/>
        </p:nvSpPr>
        <p:spPr>
          <a:xfrm>
            <a:off x="1606347" y="4110596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9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413" name="Conector recto de flecha 412">
            <a:extLst>
              <a:ext uri="{FF2B5EF4-FFF2-40B4-BE49-F238E27FC236}">
                <a16:creationId xmlns:a16="http://schemas.microsoft.com/office/drawing/2014/main" id="{E350638F-FFE4-4EFF-8EBD-4F9A23EAD00A}"/>
              </a:ext>
            </a:extLst>
          </p:cNvPr>
          <p:cNvCxnSpPr>
            <a:cxnSpLocks/>
            <a:stCxn id="411" idx="6"/>
            <a:endCxn id="256" idx="2"/>
          </p:cNvCxnSpPr>
          <p:nvPr/>
        </p:nvCxnSpPr>
        <p:spPr>
          <a:xfrm>
            <a:off x="1919429" y="4244774"/>
            <a:ext cx="527978" cy="6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7" name="Elipse 416">
            <a:extLst>
              <a:ext uri="{FF2B5EF4-FFF2-40B4-BE49-F238E27FC236}">
                <a16:creationId xmlns:a16="http://schemas.microsoft.com/office/drawing/2014/main" id="{1130B095-8676-49F1-AB09-0324C9BE1636}"/>
              </a:ext>
            </a:extLst>
          </p:cNvPr>
          <p:cNvSpPr/>
          <p:nvPr/>
        </p:nvSpPr>
        <p:spPr>
          <a:xfrm>
            <a:off x="1601837" y="4636600"/>
            <a:ext cx="474341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10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418" name="Conector recto de flecha 417">
            <a:extLst>
              <a:ext uri="{FF2B5EF4-FFF2-40B4-BE49-F238E27FC236}">
                <a16:creationId xmlns:a16="http://schemas.microsoft.com/office/drawing/2014/main" id="{7A03865B-F94B-4973-8A8C-C1968E338737}"/>
              </a:ext>
            </a:extLst>
          </p:cNvPr>
          <p:cNvCxnSpPr>
            <a:cxnSpLocks/>
            <a:stCxn id="417" idx="6"/>
            <a:endCxn id="269" idx="2"/>
          </p:cNvCxnSpPr>
          <p:nvPr/>
        </p:nvCxnSpPr>
        <p:spPr>
          <a:xfrm>
            <a:off x="2076178" y="4770778"/>
            <a:ext cx="367014" cy="4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0" name="Elipse 419">
            <a:extLst>
              <a:ext uri="{FF2B5EF4-FFF2-40B4-BE49-F238E27FC236}">
                <a16:creationId xmlns:a16="http://schemas.microsoft.com/office/drawing/2014/main" id="{2003DB84-A886-403D-9B7B-E8F917506AFC}"/>
              </a:ext>
            </a:extLst>
          </p:cNvPr>
          <p:cNvSpPr/>
          <p:nvPr/>
        </p:nvSpPr>
        <p:spPr>
          <a:xfrm>
            <a:off x="1626197" y="7011335"/>
            <a:ext cx="480724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11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421" name="Conector recto de flecha 420">
            <a:extLst>
              <a:ext uri="{FF2B5EF4-FFF2-40B4-BE49-F238E27FC236}">
                <a16:creationId xmlns:a16="http://schemas.microsoft.com/office/drawing/2014/main" id="{D7907639-E29F-4714-B07C-1C41B2B35A08}"/>
              </a:ext>
            </a:extLst>
          </p:cNvPr>
          <p:cNvCxnSpPr>
            <a:cxnSpLocks/>
            <a:stCxn id="420" idx="6"/>
            <a:endCxn id="389" idx="2"/>
          </p:cNvCxnSpPr>
          <p:nvPr/>
        </p:nvCxnSpPr>
        <p:spPr>
          <a:xfrm>
            <a:off x="2106921" y="7145513"/>
            <a:ext cx="362005" cy="3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2" name="Elipse 421">
            <a:extLst>
              <a:ext uri="{FF2B5EF4-FFF2-40B4-BE49-F238E27FC236}">
                <a16:creationId xmlns:a16="http://schemas.microsoft.com/office/drawing/2014/main" id="{E0F43002-199D-437F-A2AE-425CA206CD16}"/>
              </a:ext>
            </a:extLst>
          </p:cNvPr>
          <p:cNvSpPr/>
          <p:nvPr/>
        </p:nvSpPr>
        <p:spPr>
          <a:xfrm>
            <a:off x="1633475" y="7463232"/>
            <a:ext cx="47616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12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423" name="Conector recto de flecha 422">
            <a:extLst>
              <a:ext uri="{FF2B5EF4-FFF2-40B4-BE49-F238E27FC236}">
                <a16:creationId xmlns:a16="http://schemas.microsoft.com/office/drawing/2014/main" id="{F07DF773-542B-4566-8177-84636420ED4B}"/>
              </a:ext>
            </a:extLst>
          </p:cNvPr>
          <p:cNvCxnSpPr>
            <a:cxnSpLocks/>
            <a:stCxn id="422" idx="6"/>
            <a:endCxn id="396" idx="2"/>
          </p:cNvCxnSpPr>
          <p:nvPr/>
        </p:nvCxnSpPr>
        <p:spPr>
          <a:xfrm flipV="1">
            <a:off x="2109637" y="7593850"/>
            <a:ext cx="393938" cy="3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3" name="Conector recto de flecha 442">
            <a:extLst>
              <a:ext uri="{FF2B5EF4-FFF2-40B4-BE49-F238E27FC236}">
                <a16:creationId xmlns:a16="http://schemas.microsoft.com/office/drawing/2014/main" id="{E76DAC48-232A-4BC1-830A-181C63470D57}"/>
              </a:ext>
            </a:extLst>
          </p:cNvPr>
          <p:cNvCxnSpPr>
            <a:cxnSpLocks/>
            <a:endCxn id="283" idx="2"/>
          </p:cNvCxnSpPr>
          <p:nvPr/>
        </p:nvCxnSpPr>
        <p:spPr>
          <a:xfrm flipV="1">
            <a:off x="752671" y="8092515"/>
            <a:ext cx="861225" cy="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6" name="Conector recto de flecha 445">
            <a:extLst>
              <a:ext uri="{FF2B5EF4-FFF2-40B4-BE49-F238E27FC236}">
                <a16:creationId xmlns:a16="http://schemas.microsoft.com/office/drawing/2014/main" id="{E7EA3298-F1AB-4A41-8E10-89ABC1ADA2A0}"/>
              </a:ext>
            </a:extLst>
          </p:cNvPr>
          <p:cNvCxnSpPr>
            <a:cxnSpLocks/>
            <a:endCxn id="294" idx="2"/>
          </p:cNvCxnSpPr>
          <p:nvPr/>
        </p:nvCxnSpPr>
        <p:spPr>
          <a:xfrm>
            <a:off x="766323" y="8551980"/>
            <a:ext cx="840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4" name="Conector recto de flecha 463">
            <a:extLst>
              <a:ext uri="{FF2B5EF4-FFF2-40B4-BE49-F238E27FC236}">
                <a16:creationId xmlns:a16="http://schemas.microsoft.com/office/drawing/2014/main" id="{80904ACD-0420-4A27-9690-8D269E0CCB09}"/>
              </a:ext>
            </a:extLst>
          </p:cNvPr>
          <p:cNvCxnSpPr>
            <a:cxnSpLocks/>
            <a:endCxn id="302" idx="2"/>
          </p:cNvCxnSpPr>
          <p:nvPr/>
        </p:nvCxnSpPr>
        <p:spPr>
          <a:xfrm>
            <a:off x="774313" y="9164086"/>
            <a:ext cx="824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7" name="Conector recto de flecha 466">
            <a:extLst>
              <a:ext uri="{FF2B5EF4-FFF2-40B4-BE49-F238E27FC236}">
                <a16:creationId xmlns:a16="http://schemas.microsoft.com/office/drawing/2014/main" id="{385B4849-6E8B-4DAC-A672-C624402C31BF}"/>
              </a:ext>
            </a:extLst>
          </p:cNvPr>
          <p:cNvCxnSpPr>
            <a:cxnSpLocks/>
            <a:endCxn id="312" idx="2"/>
          </p:cNvCxnSpPr>
          <p:nvPr/>
        </p:nvCxnSpPr>
        <p:spPr>
          <a:xfrm>
            <a:off x="782737" y="9760842"/>
            <a:ext cx="832034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0" name="Conector recto de flecha 469">
            <a:extLst>
              <a:ext uri="{FF2B5EF4-FFF2-40B4-BE49-F238E27FC236}">
                <a16:creationId xmlns:a16="http://schemas.microsoft.com/office/drawing/2014/main" id="{FE191EB6-EF2E-4B20-847F-2802527783C6}"/>
              </a:ext>
            </a:extLst>
          </p:cNvPr>
          <p:cNvCxnSpPr>
            <a:cxnSpLocks/>
            <a:endCxn id="354" idx="2"/>
          </p:cNvCxnSpPr>
          <p:nvPr/>
        </p:nvCxnSpPr>
        <p:spPr>
          <a:xfrm>
            <a:off x="782737" y="10655176"/>
            <a:ext cx="840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9" name="Elipse 478">
            <a:extLst>
              <a:ext uri="{FF2B5EF4-FFF2-40B4-BE49-F238E27FC236}">
                <a16:creationId xmlns:a16="http://schemas.microsoft.com/office/drawing/2014/main" id="{09AF3DA0-D999-4AC6-958F-CE707100E8CE}"/>
              </a:ext>
            </a:extLst>
          </p:cNvPr>
          <p:cNvSpPr/>
          <p:nvPr/>
        </p:nvSpPr>
        <p:spPr>
          <a:xfrm>
            <a:off x="1622761" y="11313613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18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CuadroTexto 482">
                <a:extLst>
                  <a:ext uri="{FF2B5EF4-FFF2-40B4-BE49-F238E27FC236}">
                    <a16:creationId xmlns:a16="http://schemas.microsoft.com/office/drawing/2014/main" id="{42545DA9-4F2D-4976-BE78-ED9E9B743C40}"/>
                  </a:ext>
                </a:extLst>
              </p:cNvPr>
              <p:cNvSpPr txBox="1"/>
              <p:nvPr/>
            </p:nvSpPr>
            <p:spPr>
              <a:xfrm>
                <a:off x="2127606" y="11157751"/>
                <a:ext cx="250390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483" name="CuadroTexto 482">
                <a:extLst>
                  <a:ext uri="{FF2B5EF4-FFF2-40B4-BE49-F238E27FC236}">
                    <a16:creationId xmlns:a16="http://schemas.microsoft.com/office/drawing/2014/main" id="{42545DA9-4F2D-4976-BE78-ED9E9B74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06" y="11157751"/>
                <a:ext cx="250390" cy="24820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Conector recto de flecha 483">
            <a:extLst>
              <a:ext uri="{FF2B5EF4-FFF2-40B4-BE49-F238E27FC236}">
                <a16:creationId xmlns:a16="http://schemas.microsoft.com/office/drawing/2014/main" id="{38934061-D65D-4DEB-855D-150C3A0B6989}"/>
              </a:ext>
            </a:extLst>
          </p:cNvPr>
          <p:cNvCxnSpPr>
            <a:cxnSpLocks/>
            <a:stCxn id="479" idx="6"/>
            <a:endCxn id="496" idx="2"/>
          </p:cNvCxnSpPr>
          <p:nvPr/>
        </p:nvCxnSpPr>
        <p:spPr>
          <a:xfrm flipV="1">
            <a:off x="2137786" y="11445220"/>
            <a:ext cx="582512" cy="2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5" name="CuadroTexto 484">
            <a:extLst>
              <a:ext uri="{FF2B5EF4-FFF2-40B4-BE49-F238E27FC236}">
                <a16:creationId xmlns:a16="http://schemas.microsoft.com/office/drawing/2014/main" id="{86080525-78BE-4C35-A546-A061CE6A1AD3}"/>
              </a:ext>
            </a:extLst>
          </p:cNvPr>
          <p:cNvSpPr txBox="1"/>
          <p:nvPr/>
        </p:nvSpPr>
        <p:spPr>
          <a:xfrm>
            <a:off x="1058299" y="11133742"/>
            <a:ext cx="381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dirty="0"/>
              <a:t>~</a:t>
            </a:r>
            <a:endParaRPr lang="es-MX" dirty="0"/>
          </a:p>
        </p:txBody>
      </p:sp>
      <p:grpSp>
        <p:nvGrpSpPr>
          <p:cNvPr id="486" name="Grupo 485">
            <a:extLst>
              <a:ext uri="{FF2B5EF4-FFF2-40B4-BE49-F238E27FC236}">
                <a16:creationId xmlns:a16="http://schemas.microsoft.com/office/drawing/2014/main" id="{D1527BD0-542A-4F59-A91B-6FCE23E32174}"/>
              </a:ext>
            </a:extLst>
          </p:cNvPr>
          <p:cNvGrpSpPr/>
          <p:nvPr/>
        </p:nvGrpSpPr>
        <p:grpSpPr>
          <a:xfrm>
            <a:off x="2700723" y="11713576"/>
            <a:ext cx="572686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487" name="Elipse 486">
              <a:extLst>
                <a:ext uri="{FF2B5EF4-FFF2-40B4-BE49-F238E27FC236}">
                  <a16:creationId xmlns:a16="http://schemas.microsoft.com/office/drawing/2014/main" id="{9CF726C5-7876-4A95-AC6A-E4337740F35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488" name="Elipse 487">
              <a:extLst>
                <a:ext uri="{FF2B5EF4-FFF2-40B4-BE49-F238E27FC236}">
                  <a16:creationId xmlns:a16="http://schemas.microsoft.com/office/drawing/2014/main" id="{9A6285D8-DE4D-4551-87BA-B33CE59C1FF5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205</a:t>
              </a:r>
              <a:endParaRPr lang="es-MX" sz="500" b="1" dirty="0"/>
            </a:p>
          </p:txBody>
        </p:sp>
      </p:grpSp>
      <p:cxnSp>
        <p:nvCxnSpPr>
          <p:cNvPr id="489" name="Conector: angular 488">
            <a:extLst>
              <a:ext uri="{FF2B5EF4-FFF2-40B4-BE49-F238E27FC236}">
                <a16:creationId xmlns:a16="http://schemas.microsoft.com/office/drawing/2014/main" id="{71D981A0-A472-4094-A8AC-A3FF1F858BA2}"/>
              </a:ext>
            </a:extLst>
          </p:cNvPr>
          <p:cNvCxnSpPr>
            <a:cxnSpLocks/>
            <a:stCxn id="479" idx="4"/>
            <a:endCxn id="487" idx="2"/>
          </p:cNvCxnSpPr>
          <p:nvPr/>
        </p:nvCxnSpPr>
        <p:spPr>
          <a:xfrm rot="16200000" flipH="1">
            <a:off x="2140777" y="11321465"/>
            <a:ext cx="299442" cy="8204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4F3DF658-2978-48A4-A6BE-64CE31914B8C}"/>
              </a:ext>
            </a:extLst>
          </p:cNvPr>
          <p:cNvSpPr txBox="1"/>
          <p:nvPr/>
        </p:nvSpPr>
        <p:spPr>
          <a:xfrm>
            <a:off x="3274297" y="11730286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CuadroTexto 490">
                <a:extLst>
                  <a:ext uri="{FF2B5EF4-FFF2-40B4-BE49-F238E27FC236}">
                    <a16:creationId xmlns:a16="http://schemas.microsoft.com/office/drawing/2014/main" id="{D56AD839-4481-45D9-89EF-E0D19DB21FBA}"/>
                  </a:ext>
                </a:extLst>
              </p:cNvPr>
              <p:cNvSpPr txBox="1"/>
              <p:nvPr/>
            </p:nvSpPr>
            <p:spPr>
              <a:xfrm>
                <a:off x="2096493" y="11551166"/>
                <a:ext cx="3413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491" name="CuadroTexto 490">
                <a:extLst>
                  <a:ext uri="{FF2B5EF4-FFF2-40B4-BE49-F238E27FC236}">
                    <a16:creationId xmlns:a16="http://schemas.microsoft.com/office/drawing/2014/main" id="{D56AD839-4481-45D9-89EF-E0D19DB2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493" y="11551166"/>
                <a:ext cx="341376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2" name="Conector recto de flecha 491">
            <a:extLst>
              <a:ext uri="{FF2B5EF4-FFF2-40B4-BE49-F238E27FC236}">
                <a16:creationId xmlns:a16="http://schemas.microsoft.com/office/drawing/2014/main" id="{6237D592-998D-48A5-9647-31C8423C49B3}"/>
              </a:ext>
            </a:extLst>
          </p:cNvPr>
          <p:cNvCxnSpPr>
            <a:cxnSpLocks/>
            <a:endCxn id="479" idx="2"/>
          </p:cNvCxnSpPr>
          <p:nvPr/>
        </p:nvCxnSpPr>
        <p:spPr>
          <a:xfrm>
            <a:off x="782737" y="11447791"/>
            <a:ext cx="840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3" name="Grupo 492">
            <a:extLst>
              <a:ext uri="{FF2B5EF4-FFF2-40B4-BE49-F238E27FC236}">
                <a16:creationId xmlns:a16="http://schemas.microsoft.com/office/drawing/2014/main" id="{66370DE2-1A0C-44E2-8F25-6EFD10FFA66D}"/>
              </a:ext>
            </a:extLst>
          </p:cNvPr>
          <p:cNvGrpSpPr/>
          <p:nvPr/>
        </p:nvGrpSpPr>
        <p:grpSpPr>
          <a:xfrm>
            <a:off x="3973340" y="1128185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494" name="Elipse 493">
              <a:extLst>
                <a:ext uri="{FF2B5EF4-FFF2-40B4-BE49-F238E27FC236}">
                  <a16:creationId xmlns:a16="http://schemas.microsoft.com/office/drawing/2014/main" id="{38A44572-BEB7-4242-9183-660FBE7BCC9D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495" name="Elipse 494">
              <a:extLst>
                <a:ext uri="{FF2B5EF4-FFF2-40B4-BE49-F238E27FC236}">
                  <a16:creationId xmlns:a16="http://schemas.microsoft.com/office/drawing/2014/main" id="{CEEE1314-932C-4C18-89D3-35554DEAF0A0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117</a:t>
              </a:r>
              <a:endParaRPr lang="es-MX" sz="563" b="1" dirty="0"/>
            </a:p>
          </p:txBody>
        </p:sp>
      </p:grpSp>
      <p:sp>
        <p:nvSpPr>
          <p:cNvPr id="496" name="Elipse 495">
            <a:extLst>
              <a:ext uri="{FF2B5EF4-FFF2-40B4-BE49-F238E27FC236}">
                <a16:creationId xmlns:a16="http://schemas.microsoft.com/office/drawing/2014/main" id="{770E3C06-7539-4E5A-B910-19E0039AFCB5}"/>
              </a:ext>
            </a:extLst>
          </p:cNvPr>
          <p:cNvSpPr/>
          <p:nvPr/>
        </p:nvSpPr>
        <p:spPr>
          <a:xfrm>
            <a:off x="2720298" y="11311042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19</a:t>
            </a:r>
            <a:endParaRPr lang="es-MX" sz="1013" b="1" dirty="0">
              <a:solidFill>
                <a:schemeClr val="tx1"/>
              </a:solidFill>
            </a:endParaRPr>
          </a:p>
        </p:txBody>
      </p:sp>
      <p:sp>
        <p:nvSpPr>
          <p:cNvPr id="499" name="CuadroTexto 498">
            <a:extLst>
              <a:ext uri="{FF2B5EF4-FFF2-40B4-BE49-F238E27FC236}">
                <a16:creationId xmlns:a16="http://schemas.microsoft.com/office/drawing/2014/main" id="{34F0A906-5453-40C5-8A6E-60FA9482973D}"/>
              </a:ext>
            </a:extLst>
          </p:cNvPr>
          <p:cNvSpPr txBox="1"/>
          <p:nvPr/>
        </p:nvSpPr>
        <p:spPr>
          <a:xfrm>
            <a:off x="3459252" y="11195626"/>
            <a:ext cx="381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dirty="0"/>
              <a:t>~</a:t>
            </a:r>
            <a:endParaRPr lang="es-MX" dirty="0"/>
          </a:p>
        </p:txBody>
      </p:sp>
      <p:cxnSp>
        <p:nvCxnSpPr>
          <p:cNvPr id="500" name="Conector recto de flecha 499">
            <a:extLst>
              <a:ext uri="{FF2B5EF4-FFF2-40B4-BE49-F238E27FC236}">
                <a16:creationId xmlns:a16="http://schemas.microsoft.com/office/drawing/2014/main" id="{CB164723-54C8-4944-95C9-2B37986F5D74}"/>
              </a:ext>
            </a:extLst>
          </p:cNvPr>
          <p:cNvCxnSpPr>
            <a:cxnSpLocks/>
            <a:stCxn id="496" idx="6"/>
            <a:endCxn id="494" idx="2"/>
          </p:cNvCxnSpPr>
          <p:nvPr/>
        </p:nvCxnSpPr>
        <p:spPr>
          <a:xfrm>
            <a:off x="3235323" y="11445220"/>
            <a:ext cx="738017" cy="4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4" name="Conector recto de flecha 503">
            <a:extLst>
              <a:ext uri="{FF2B5EF4-FFF2-40B4-BE49-F238E27FC236}">
                <a16:creationId xmlns:a16="http://schemas.microsoft.com/office/drawing/2014/main" id="{99C91F37-AB82-4917-9103-35F75967C35E}"/>
              </a:ext>
            </a:extLst>
          </p:cNvPr>
          <p:cNvCxnSpPr>
            <a:cxnSpLocks/>
            <a:stCxn id="496" idx="4"/>
            <a:endCxn id="488" idx="0"/>
          </p:cNvCxnSpPr>
          <p:nvPr/>
        </p:nvCxnSpPr>
        <p:spPr>
          <a:xfrm>
            <a:off x="2977811" y="11579398"/>
            <a:ext cx="9254" cy="155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CuadroTexto 506">
                <a:extLst>
                  <a:ext uri="{FF2B5EF4-FFF2-40B4-BE49-F238E27FC236}">
                    <a16:creationId xmlns:a16="http://schemas.microsoft.com/office/drawing/2014/main" id="{E0DF0C66-0E30-4B0C-92EA-7CCAA0FB0B03}"/>
                  </a:ext>
                </a:extLst>
              </p:cNvPr>
              <p:cNvSpPr txBox="1"/>
              <p:nvPr/>
            </p:nvSpPr>
            <p:spPr>
              <a:xfrm>
                <a:off x="3240665" y="11539700"/>
                <a:ext cx="3862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507" name="CuadroTexto 506">
                <a:extLst>
                  <a:ext uri="{FF2B5EF4-FFF2-40B4-BE49-F238E27FC236}">
                    <a16:creationId xmlns:a16="http://schemas.microsoft.com/office/drawing/2014/main" id="{E0DF0C66-0E30-4B0C-92EA-7CCAA0FB0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65" y="11539700"/>
                <a:ext cx="386260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2" name="Conector recto de flecha 521">
            <a:extLst>
              <a:ext uri="{FF2B5EF4-FFF2-40B4-BE49-F238E27FC236}">
                <a16:creationId xmlns:a16="http://schemas.microsoft.com/office/drawing/2014/main" id="{9546396F-BED5-46A2-8959-98F432A6102A}"/>
              </a:ext>
            </a:extLst>
          </p:cNvPr>
          <p:cNvCxnSpPr>
            <a:cxnSpLocks/>
            <a:stCxn id="12" idx="3"/>
            <a:endCxn id="138" idx="7"/>
          </p:cNvCxnSpPr>
          <p:nvPr/>
        </p:nvCxnSpPr>
        <p:spPr>
          <a:xfrm flipH="1">
            <a:off x="1923365" y="779121"/>
            <a:ext cx="637618" cy="1024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3" name="Grupo 212">
            <a:extLst>
              <a:ext uri="{FF2B5EF4-FFF2-40B4-BE49-F238E27FC236}">
                <a16:creationId xmlns:a16="http://schemas.microsoft.com/office/drawing/2014/main" id="{5902958E-79EA-4EA7-A11A-5A561A109463}"/>
              </a:ext>
            </a:extLst>
          </p:cNvPr>
          <p:cNvGrpSpPr/>
          <p:nvPr/>
        </p:nvGrpSpPr>
        <p:grpSpPr>
          <a:xfrm>
            <a:off x="3109036" y="4293237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14" name="Elipse 213">
              <a:extLst>
                <a:ext uri="{FF2B5EF4-FFF2-40B4-BE49-F238E27FC236}">
                  <a16:creationId xmlns:a16="http://schemas.microsoft.com/office/drawing/2014/main" id="{A55F0070-BFF3-4D97-A484-BCFFD41F26F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15" name="Elipse 214">
              <a:extLst>
                <a:ext uri="{FF2B5EF4-FFF2-40B4-BE49-F238E27FC236}">
                  <a16:creationId xmlns:a16="http://schemas.microsoft.com/office/drawing/2014/main" id="{B5C58AFE-60D1-44C7-A539-6939891DAF3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207</a:t>
              </a:r>
              <a:endParaRPr lang="es-MX" sz="500" b="1" dirty="0"/>
            </a:p>
          </p:txBody>
        </p:sp>
      </p:grp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98A444CA-41BE-48AD-B9DD-8710200561BE}"/>
              </a:ext>
            </a:extLst>
          </p:cNvPr>
          <p:cNvSpPr txBox="1"/>
          <p:nvPr/>
        </p:nvSpPr>
        <p:spPr>
          <a:xfrm>
            <a:off x="3608627" y="4290337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p:cxnSp>
        <p:nvCxnSpPr>
          <p:cNvPr id="217" name="Conector: angular 216">
            <a:extLst>
              <a:ext uri="{FF2B5EF4-FFF2-40B4-BE49-F238E27FC236}">
                <a16:creationId xmlns:a16="http://schemas.microsoft.com/office/drawing/2014/main" id="{FA342DB5-AF1B-422A-9EC9-56585A83935B}"/>
              </a:ext>
            </a:extLst>
          </p:cNvPr>
          <p:cNvCxnSpPr>
            <a:cxnSpLocks/>
            <a:stCxn id="411" idx="4"/>
            <a:endCxn id="214" idx="2"/>
          </p:cNvCxnSpPr>
          <p:nvPr/>
        </p:nvCxnSpPr>
        <p:spPr>
          <a:xfrm rot="16200000" flipH="1">
            <a:off x="2394902" y="3746938"/>
            <a:ext cx="82120" cy="1346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3" name="Grupo 222">
            <a:extLst>
              <a:ext uri="{FF2B5EF4-FFF2-40B4-BE49-F238E27FC236}">
                <a16:creationId xmlns:a16="http://schemas.microsoft.com/office/drawing/2014/main" id="{F86C2FD9-36F8-4568-BB9A-F27DA359820C}"/>
              </a:ext>
            </a:extLst>
          </p:cNvPr>
          <p:cNvGrpSpPr/>
          <p:nvPr/>
        </p:nvGrpSpPr>
        <p:grpSpPr>
          <a:xfrm>
            <a:off x="3204679" y="4829226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0933561F-069A-476F-AC00-A8BB4493B62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1F24D8AB-4120-40F2-B69B-620D5D59E173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208</a:t>
              </a:r>
              <a:endParaRPr lang="es-MX" sz="500" b="1" dirty="0"/>
            </a:p>
          </p:txBody>
        </p:sp>
      </p:grpSp>
      <p:sp>
        <p:nvSpPr>
          <p:cNvPr id="229" name="CuadroTexto 228">
            <a:extLst>
              <a:ext uri="{FF2B5EF4-FFF2-40B4-BE49-F238E27FC236}">
                <a16:creationId xmlns:a16="http://schemas.microsoft.com/office/drawing/2014/main" id="{53446B72-98E9-4517-B95E-AE47968564D2}"/>
              </a:ext>
            </a:extLst>
          </p:cNvPr>
          <p:cNvSpPr txBox="1"/>
          <p:nvPr/>
        </p:nvSpPr>
        <p:spPr>
          <a:xfrm>
            <a:off x="3704270" y="4826326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p:cxnSp>
        <p:nvCxnSpPr>
          <p:cNvPr id="232" name="Conector: angular 231">
            <a:extLst>
              <a:ext uri="{FF2B5EF4-FFF2-40B4-BE49-F238E27FC236}">
                <a16:creationId xmlns:a16="http://schemas.microsoft.com/office/drawing/2014/main" id="{950481CE-0AEE-4EB1-9A8A-8049FBB71559}"/>
              </a:ext>
            </a:extLst>
          </p:cNvPr>
          <p:cNvCxnSpPr>
            <a:cxnSpLocks/>
            <a:stCxn id="417" idx="4"/>
            <a:endCxn id="227" idx="2"/>
          </p:cNvCxnSpPr>
          <p:nvPr/>
        </p:nvCxnSpPr>
        <p:spPr>
          <a:xfrm rot="16200000" flipH="1">
            <a:off x="2475791" y="4268172"/>
            <a:ext cx="92105" cy="13656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C2A09B6D-BE8E-43B5-A438-A43E168F1B7B}"/>
              </a:ext>
            </a:extLst>
          </p:cNvPr>
          <p:cNvGrpSpPr/>
          <p:nvPr/>
        </p:nvGrpSpPr>
        <p:grpSpPr>
          <a:xfrm>
            <a:off x="3233157" y="8625490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35" name="Elipse 234">
              <a:extLst>
                <a:ext uri="{FF2B5EF4-FFF2-40B4-BE49-F238E27FC236}">
                  <a16:creationId xmlns:a16="http://schemas.microsoft.com/office/drawing/2014/main" id="{24A482C7-5E55-4960-9E2F-FFBDCADE5AF5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46DBC77B-A9B1-41DC-BC52-0AA2CF34A05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210</a:t>
              </a:r>
              <a:endParaRPr lang="es-MX" sz="500" b="1" dirty="0"/>
            </a:p>
          </p:txBody>
        </p:sp>
      </p:grpSp>
      <p:sp>
        <p:nvSpPr>
          <p:cNvPr id="241" name="CuadroTexto 240">
            <a:extLst>
              <a:ext uri="{FF2B5EF4-FFF2-40B4-BE49-F238E27FC236}">
                <a16:creationId xmlns:a16="http://schemas.microsoft.com/office/drawing/2014/main" id="{487A9AA7-661C-4FCA-9EF8-2F49E55153A6}"/>
              </a:ext>
            </a:extLst>
          </p:cNvPr>
          <p:cNvSpPr txBox="1"/>
          <p:nvPr/>
        </p:nvSpPr>
        <p:spPr>
          <a:xfrm>
            <a:off x="3732748" y="8622590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p:cxnSp>
        <p:nvCxnSpPr>
          <p:cNvPr id="242" name="Conector: angular 241">
            <a:extLst>
              <a:ext uri="{FF2B5EF4-FFF2-40B4-BE49-F238E27FC236}">
                <a16:creationId xmlns:a16="http://schemas.microsoft.com/office/drawing/2014/main" id="{6F70FCF2-FB98-40FE-B6D2-4C076916BF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1313" y="8051480"/>
            <a:ext cx="107167" cy="13765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DA44CADE-3455-4CFC-AB81-914C55B34F6A}"/>
              </a:ext>
            </a:extLst>
          </p:cNvPr>
          <p:cNvGrpSpPr/>
          <p:nvPr/>
        </p:nvGrpSpPr>
        <p:grpSpPr>
          <a:xfrm>
            <a:off x="3232831" y="8158472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46E1CF69-BB3F-45D3-B244-69E72C9306B4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60" name="Elipse 259">
              <a:extLst>
                <a:ext uri="{FF2B5EF4-FFF2-40B4-BE49-F238E27FC236}">
                  <a16:creationId xmlns:a16="http://schemas.microsoft.com/office/drawing/2014/main" id="{B7934F09-1F3D-4A7C-8832-F88ACBC2995C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209</a:t>
              </a:r>
              <a:endParaRPr lang="es-MX" sz="500" b="1" dirty="0"/>
            </a:p>
          </p:txBody>
        </p:sp>
      </p:grp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D1326FE6-3CA4-4DAF-B4CB-34722881B4B0}"/>
              </a:ext>
            </a:extLst>
          </p:cNvPr>
          <p:cNvSpPr txBox="1"/>
          <p:nvPr/>
        </p:nvSpPr>
        <p:spPr>
          <a:xfrm>
            <a:off x="3732422" y="8155572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p:cxnSp>
        <p:nvCxnSpPr>
          <p:cNvPr id="262" name="Conector: angular 261">
            <a:extLst>
              <a:ext uri="{FF2B5EF4-FFF2-40B4-BE49-F238E27FC236}">
                <a16:creationId xmlns:a16="http://schemas.microsoft.com/office/drawing/2014/main" id="{4F842E2A-C540-4EF6-8939-C162E60FDCA4}"/>
              </a:ext>
            </a:extLst>
          </p:cNvPr>
          <p:cNvCxnSpPr>
            <a:cxnSpLocks/>
            <a:stCxn id="283" idx="4"/>
            <a:endCxn id="248" idx="2"/>
          </p:cNvCxnSpPr>
          <p:nvPr/>
        </p:nvCxnSpPr>
        <p:spPr>
          <a:xfrm rot="16200000" flipH="1">
            <a:off x="2496812" y="7590288"/>
            <a:ext cx="99614" cy="13724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CuadroTexto 262">
                <a:extLst>
                  <a:ext uri="{FF2B5EF4-FFF2-40B4-BE49-F238E27FC236}">
                    <a16:creationId xmlns:a16="http://schemas.microsoft.com/office/drawing/2014/main" id="{560CCF65-F649-4C16-A308-C4FB1D8D0764}"/>
                  </a:ext>
                </a:extLst>
              </p:cNvPr>
              <p:cNvSpPr txBox="1"/>
              <p:nvPr/>
            </p:nvSpPr>
            <p:spPr>
              <a:xfrm>
                <a:off x="2029531" y="4223640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63" name="CuadroTexto 262">
                <a:extLst>
                  <a:ext uri="{FF2B5EF4-FFF2-40B4-BE49-F238E27FC236}">
                    <a16:creationId xmlns:a16="http://schemas.microsoft.com/office/drawing/2014/main" id="{560CCF65-F649-4C16-A308-C4FB1D8D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31" y="4223640"/>
                <a:ext cx="331684" cy="215444"/>
              </a:xfrm>
              <a:prstGeom prst="rect">
                <a:avLst/>
              </a:prstGeom>
              <a:blipFill>
                <a:blip r:embed="rId3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CuadroTexto 263">
                <a:extLst>
                  <a:ext uri="{FF2B5EF4-FFF2-40B4-BE49-F238E27FC236}">
                    <a16:creationId xmlns:a16="http://schemas.microsoft.com/office/drawing/2014/main" id="{58480074-5B66-428A-9348-229FF4B5FFFC}"/>
                  </a:ext>
                </a:extLst>
              </p:cNvPr>
              <p:cNvSpPr txBox="1"/>
              <p:nvPr/>
            </p:nvSpPr>
            <p:spPr>
              <a:xfrm>
                <a:off x="2097811" y="4796799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MX" sz="800" dirty="0">
                    <a:ea typeface="Cambria Math" panose="02040503050406030204" pitchFamily="18" charset="0"/>
                  </a:rPr>
                  <a:t>]</a:t>
                </a:r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4" name="CuadroTexto 263">
                <a:extLst>
                  <a:ext uri="{FF2B5EF4-FFF2-40B4-BE49-F238E27FC236}">
                    <a16:creationId xmlns:a16="http://schemas.microsoft.com/office/drawing/2014/main" id="{58480074-5B66-428A-9348-229FF4B5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811" y="4796799"/>
                <a:ext cx="331684" cy="215444"/>
              </a:xfrm>
              <a:prstGeom prst="rect">
                <a:avLst/>
              </a:prstGeom>
              <a:blipFill>
                <a:blip r:embed="rId40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CuadroTexto 264">
                <a:extLst>
                  <a:ext uri="{FF2B5EF4-FFF2-40B4-BE49-F238E27FC236}">
                    <a16:creationId xmlns:a16="http://schemas.microsoft.com/office/drawing/2014/main" id="{A6356687-CE24-4693-8DD8-0F844BE19043}"/>
                  </a:ext>
                </a:extLst>
              </p:cNvPr>
              <p:cNvSpPr txBox="1"/>
              <p:nvPr/>
            </p:nvSpPr>
            <p:spPr>
              <a:xfrm>
                <a:off x="2030470" y="8105258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5" name="CuadroTexto 264">
                <a:extLst>
                  <a:ext uri="{FF2B5EF4-FFF2-40B4-BE49-F238E27FC236}">
                    <a16:creationId xmlns:a16="http://schemas.microsoft.com/office/drawing/2014/main" id="{A6356687-CE24-4693-8DD8-0F844BE19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70" y="8105258"/>
                <a:ext cx="331684" cy="215444"/>
              </a:xfrm>
              <a:prstGeom prst="rect">
                <a:avLst/>
              </a:prstGeom>
              <a:blipFill>
                <a:blip r:embed="rId41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CuadroTexto 265">
                <a:extLst>
                  <a:ext uri="{FF2B5EF4-FFF2-40B4-BE49-F238E27FC236}">
                    <a16:creationId xmlns:a16="http://schemas.microsoft.com/office/drawing/2014/main" id="{11274928-A788-4F10-A3FE-6E721ABDC743}"/>
                  </a:ext>
                </a:extLst>
              </p:cNvPr>
              <p:cNvSpPr txBox="1"/>
              <p:nvPr/>
            </p:nvSpPr>
            <p:spPr>
              <a:xfrm>
                <a:off x="2048972" y="8553160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6" name="CuadroTexto 265">
                <a:extLst>
                  <a:ext uri="{FF2B5EF4-FFF2-40B4-BE49-F238E27FC236}">
                    <a16:creationId xmlns:a16="http://schemas.microsoft.com/office/drawing/2014/main" id="{11274928-A788-4F10-A3FE-6E721ABDC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972" y="8553160"/>
                <a:ext cx="331684" cy="21544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Conector: angular 284">
            <a:extLst>
              <a:ext uri="{FF2B5EF4-FFF2-40B4-BE49-F238E27FC236}">
                <a16:creationId xmlns:a16="http://schemas.microsoft.com/office/drawing/2014/main" id="{C2DCB5C2-0DF5-419F-980C-3C5A362501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6813" y="7590289"/>
            <a:ext cx="99614" cy="13724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Conector: angular 290">
            <a:extLst>
              <a:ext uri="{FF2B5EF4-FFF2-40B4-BE49-F238E27FC236}">
                <a16:creationId xmlns:a16="http://schemas.microsoft.com/office/drawing/2014/main" id="{19F40610-4B7D-4556-9A49-038068E1CA5F}"/>
              </a:ext>
            </a:extLst>
          </p:cNvPr>
          <p:cNvCxnSpPr>
            <a:cxnSpLocks/>
            <a:stCxn id="420" idx="4"/>
            <a:endCxn id="310" idx="2"/>
          </p:cNvCxnSpPr>
          <p:nvPr/>
        </p:nvCxnSpPr>
        <p:spPr>
          <a:xfrm rot="16200000" flipH="1">
            <a:off x="2515819" y="6630430"/>
            <a:ext cx="98212" cy="13967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CuadroTexto 291">
                <a:extLst>
                  <a:ext uri="{FF2B5EF4-FFF2-40B4-BE49-F238E27FC236}">
                    <a16:creationId xmlns:a16="http://schemas.microsoft.com/office/drawing/2014/main" id="{D54683F0-A048-4EDD-94C2-C70B6DF1042A}"/>
                  </a:ext>
                </a:extLst>
              </p:cNvPr>
              <p:cNvSpPr txBox="1"/>
              <p:nvPr/>
            </p:nvSpPr>
            <p:spPr>
              <a:xfrm>
                <a:off x="2029531" y="8105258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2" name="CuadroTexto 291">
                <a:extLst>
                  <a:ext uri="{FF2B5EF4-FFF2-40B4-BE49-F238E27FC236}">
                    <a16:creationId xmlns:a16="http://schemas.microsoft.com/office/drawing/2014/main" id="{D54683F0-A048-4EDD-94C2-C70B6DF10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31" y="8105258"/>
                <a:ext cx="331684" cy="215444"/>
              </a:xfrm>
              <a:prstGeom prst="rect">
                <a:avLst/>
              </a:prstGeom>
              <a:blipFill>
                <a:blip r:embed="rId41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CuadroTexto 292">
                <a:extLst>
                  <a:ext uri="{FF2B5EF4-FFF2-40B4-BE49-F238E27FC236}">
                    <a16:creationId xmlns:a16="http://schemas.microsoft.com/office/drawing/2014/main" id="{57B99FF3-1DCB-4876-9E77-7F7A39B765E7}"/>
                  </a:ext>
                </a:extLst>
              </p:cNvPr>
              <p:cNvSpPr txBox="1"/>
              <p:nvPr/>
            </p:nvSpPr>
            <p:spPr>
              <a:xfrm>
                <a:off x="2091419" y="7154842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3" name="CuadroTexto 292">
                <a:extLst>
                  <a:ext uri="{FF2B5EF4-FFF2-40B4-BE49-F238E27FC236}">
                    <a16:creationId xmlns:a16="http://schemas.microsoft.com/office/drawing/2014/main" id="{57B99FF3-1DCB-4876-9E77-7F7A39B7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19" y="7154842"/>
                <a:ext cx="331684" cy="21544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CuadroTexto 294">
                <a:extLst>
                  <a:ext uri="{FF2B5EF4-FFF2-40B4-BE49-F238E27FC236}">
                    <a16:creationId xmlns:a16="http://schemas.microsoft.com/office/drawing/2014/main" id="{1975CBAC-717B-48C2-B53E-9F9294D9D031}"/>
                  </a:ext>
                </a:extLst>
              </p:cNvPr>
              <p:cNvSpPr txBox="1"/>
              <p:nvPr/>
            </p:nvSpPr>
            <p:spPr>
              <a:xfrm>
                <a:off x="2138644" y="7354869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295" name="CuadroTexto 294">
                <a:extLst>
                  <a:ext uri="{FF2B5EF4-FFF2-40B4-BE49-F238E27FC236}">
                    <a16:creationId xmlns:a16="http://schemas.microsoft.com/office/drawing/2014/main" id="{1975CBAC-717B-48C2-B53E-9F9294D9D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44" y="7354869"/>
                <a:ext cx="311303" cy="24820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upo 302">
            <a:extLst>
              <a:ext uri="{FF2B5EF4-FFF2-40B4-BE49-F238E27FC236}">
                <a16:creationId xmlns:a16="http://schemas.microsoft.com/office/drawing/2014/main" id="{8B50A5B7-BE3D-4FE1-AC59-6F5A32C99F11}"/>
              </a:ext>
            </a:extLst>
          </p:cNvPr>
          <p:cNvGrpSpPr/>
          <p:nvPr/>
        </p:nvGrpSpPr>
        <p:grpSpPr>
          <a:xfrm>
            <a:off x="3263292" y="7210068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10" name="Elipse 309">
              <a:extLst>
                <a:ext uri="{FF2B5EF4-FFF2-40B4-BE49-F238E27FC236}">
                  <a16:creationId xmlns:a16="http://schemas.microsoft.com/office/drawing/2014/main" id="{BBDBD4D3-ED5F-4CEE-8C35-F11FBFE74709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11" name="Elipse 310">
              <a:extLst>
                <a:ext uri="{FF2B5EF4-FFF2-40B4-BE49-F238E27FC236}">
                  <a16:creationId xmlns:a16="http://schemas.microsoft.com/office/drawing/2014/main" id="{4DE7F726-E4B6-4B68-A1CA-6DF12402440B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122</a:t>
              </a:r>
              <a:endParaRPr lang="es-MX" sz="563" b="1" dirty="0"/>
            </a:p>
          </p:txBody>
        </p:sp>
      </p:grpSp>
      <p:cxnSp>
        <p:nvCxnSpPr>
          <p:cNvPr id="313" name="Conector: angular 312">
            <a:extLst>
              <a:ext uri="{FF2B5EF4-FFF2-40B4-BE49-F238E27FC236}">
                <a16:creationId xmlns:a16="http://schemas.microsoft.com/office/drawing/2014/main" id="{98A7C7E2-5CD1-4368-8B47-DED966621BF3}"/>
              </a:ext>
            </a:extLst>
          </p:cNvPr>
          <p:cNvCxnSpPr>
            <a:cxnSpLocks/>
            <a:stCxn id="422" idx="4"/>
          </p:cNvCxnSpPr>
          <p:nvPr/>
        </p:nvCxnSpPr>
        <p:spPr>
          <a:xfrm rot="16200000" flipH="1">
            <a:off x="2521743" y="7081401"/>
            <a:ext cx="103380" cy="14037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CuadroTexto 324">
                <a:extLst>
                  <a:ext uri="{FF2B5EF4-FFF2-40B4-BE49-F238E27FC236}">
                    <a16:creationId xmlns:a16="http://schemas.microsoft.com/office/drawing/2014/main" id="{437C6420-B983-4218-B39B-8CAB10910484}"/>
                  </a:ext>
                </a:extLst>
              </p:cNvPr>
              <p:cNvSpPr txBox="1"/>
              <p:nvPr/>
            </p:nvSpPr>
            <p:spPr>
              <a:xfrm>
                <a:off x="2162437" y="7621130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5" name="CuadroTexto 324">
                <a:extLst>
                  <a:ext uri="{FF2B5EF4-FFF2-40B4-BE49-F238E27FC236}">
                    <a16:creationId xmlns:a16="http://schemas.microsoft.com/office/drawing/2014/main" id="{437C6420-B983-4218-B39B-8CAB1091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37" y="7621130"/>
                <a:ext cx="331684" cy="21544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7" name="Grupo 326">
            <a:extLst>
              <a:ext uri="{FF2B5EF4-FFF2-40B4-BE49-F238E27FC236}">
                <a16:creationId xmlns:a16="http://schemas.microsoft.com/office/drawing/2014/main" id="{8FB1C41E-0D83-41CD-82DD-9F8F0BB6BE18}"/>
              </a:ext>
            </a:extLst>
          </p:cNvPr>
          <p:cNvGrpSpPr/>
          <p:nvPr/>
        </p:nvGrpSpPr>
        <p:grpSpPr>
          <a:xfrm>
            <a:off x="3275309" y="7667133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28" name="Elipse 327">
              <a:extLst>
                <a:ext uri="{FF2B5EF4-FFF2-40B4-BE49-F238E27FC236}">
                  <a16:creationId xmlns:a16="http://schemas.microsoft.com/office/drawing/2014/main" id="{843B6534-B326-4856-A1F5-096BBC79DD9D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29" name="Elipse 328">
              <a:extLst>
                <a:ext uri="{FF2B5EF4-FFF2-40B4-BE49-F238E27FC236}">
                  <a16:creationId xmlns:a16="http://schemas.microsoft.com/office/drawing/2014/main" id="{C60DA0F2-9B0D-42F3-8AFA-B73F29E583E2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123</a:t>
              </a:r>
              <a:endParaRPr lang="es-MX" sz="563" b="1" dirty="0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3513509B-40E9-4641-95CA-549454992F17}"/>
              </a:ext>
            </a:extLst>
          </p:cNvPr>
          <p:cNvGrpSpPr/>
          <p:nvPr/>
        </p:nvGrpSpPr>
        <p:grpSpPr>
          <a:xfrm>
            <a:off x="3239133" y="9246016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331" name="Elipse 330">
              <a:extLst>
                <a:ext uri="{FF2B5EF4-FFF2-40B4-BE49-F238E27FC236}">
                  <a16:creationId xmlns:a16="http://schemas.microsoft.com/office/drawing/2014/main" id="{A21F691D-E33F-4044-9B4A-B8A050F653D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9176D7F0-1892-4A30-9E15-B7D76337E4AB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211</a:t>
              </a:r>
              <a:endParaRPr lang="es-MX" sz="500" b="1" dirty="0"/>
            </a:p>
          </p:txBody>
        </p:sp>
      </p:grpSp>
      <p:sp>
        <p:nvSpPr>
          <p:cNvPr id="333" name="CuadroTexto 332">
            <a:extLst>
              <a:ext uri="{FF2B5EF4-FFF2-40B4-BE49-F238E27FC236}">
                <a16:creationId xmlns:a16="http://schemas.microsoft.com/office/drawing/2014/main" id="{D402AEDF-4017-4C18-BEB5-E5FD8CB86649}"/>
              </a:ext>
            </a:extLst>
          </p:cNvPr>
          <p:cNvSpPr txBox="1"/>
          <p:nvPr/>
        </p:nvSpPr>
        <p:spPr>
          <a:xfrm>
            <a:off x="3738724" y="9243116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p:cxnSp>
        <p:nvCxnSpPr>
          <p:cNvPr id="334" name="Conector: angular 333">
            <a:extLst>
              <a:ext uri="{FF2B5EF4-FFF2-40B4-BE49-F238E27FC236}">
                <a16:creationId xmlns:a16="http://schemas.microsoft.com/office/drawing/2014/main" id="{C4EBEE58-80A4-48ED-A090-D2002F5E9FD8}"/>
              </a:ext>
            </a:extLst>
          </p:cNvPr>
          <p:cNvCxnSpPr>
            <a:cxnSpLocks/>
            <a:stCxn id="302" idx="4"/>
          </p:cNvCxnSpPr>
          <p:nvPr/>
        </p:nvCxnSpPr>
        <p:spPr>
          <a:xfrm rot="16200000" flipH="1">
            <a:off x="2490090" y="8664807"/>
            <a:ext cx="115586" cy="13825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CuadroTexto 334">
                <a:extLst>
                  <a:ext uri="{FF2B5EF4-FFF2-40B4-BE49-F238E27FC236}">
                    <a16:creationId xmlns:a16="http://schemas.microsoft.com/office/drawing/2014/main" id="{EA3F7255-D625-4341-B395-E811D608BEBF}"/>
                  </a:ext>
                </a:extLst>
              </p:cNvPr>
              <p:cNvSpPr txBox="1"/>
              <p:nvPr/>
            </p:nvSpPr>
            <p:spPr>
              <a:xfrm>
                <a:off x="2054948" y="9173686"/>
                <a:ext cx="39455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5" name="CuadroTexto 334">
                <a:extLst>
                  <a:ext uri="{FF2B5EF4-FFF2-40B4-BE49-F238E27FC236}">
                    <a16:creationId xmlns:a16="http://schemas.microsoft.com/office/drawing/2014/main" id="{EA3F7255-D625-4341-B395-E811D608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48" y="9173686"/>
                <a:ext cx="394556" cy="21544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Elipse 335">
            <a:extLst>
              <a:ext uri="{FF2B5EF4-FFF2-40B4-BE49-F238E27FC236}">
                <a16:creationId xmlns:a16="http://schemas.microsoft.com/office/drawing/2014/main" id="{5DDE5867-C1DC-4AD5-9C74-50732EE09DDC}"/>
              </a:ext>
            </a:extLst>
          </p:cNvPr>
          <p:cNvSpPr/>
          <p:nvPr/>
        </p:nvSpPr>
        <p:spPr>
          <a:xfrm>
            <a:off x="1591567" y="5610965"/>
            <a:ext cx="474341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22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337" name="Conector recto de flecha 336">
            <a:extLst>
              <a:ext uri="{FF2B5EF4-FFF2-40B4-BE49-F238E27FC236}">
                <a16:creationId xmlns:a16="http://schemas.microsoft.com/office/drawing/2014/main" id="{FE7BF21E-EBE2-41B2-A767-22A101995CAF}"/>
              </a:ext>
            </a:extLst>
          </p:cNvPr>
          <p:cNvCxnSpPr>
            <a:cxnSpLocks/>
            <a:stCxn id="336" idx="6"/>
            <a:endCxn id="279" idx="2"/>
          </p:cNvCxnSpPr>
          <p:nvPr/>
        </p:nvCxnSpPr>
        <p:spPr>
          <a:xfrm>
            <a:off x="2065908" y="5745143"/>
            <a:ext cx="402418" cy="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CuadroTexto 337">
                <a:extLst>
                  <a:ext uri="{FF2B5EF4-FFF2-40B4-BE49-F238E27FC236}">
                    <a16:creationId xmlns:a16="http://schemas.microsoft.com/office/drawing/2014/main" id="{A08C440A-8F00-4DF5-87A5-57B1B3FFCC5F}"/>
                  </a:ext>
                </a:extLst>
              </p:cNvPr>
              <p:cNvSpPr txBox="1"/>
              <p:nvPr/>
            </p:nvSpPr>
            <p:spPr>
              <a:xfrm>
                <a:off x="2166608" y="5419533"/>
                <a:ext cx="250390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>
          <p:sp>
            <p:nvSpPr>
              <p:cNvPr id="338" name="CuadroTexto 337">
                <a:extLst>
                  <a:ext uri="{FF2B5EF4-FFF2-40B4-BE49-F238E27FC236}">
                    <a16:creationId xmlns:a16="http://schemas.microsoft.com/office/drawing/2014/main" id="{A08C440A-8F00-4DF5-87A5-57B1B3FFC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08" y="5419533"/>
                <a:ext cx="250390" cy="24820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Conector: angular 338">
            <a:extLst>
              <a:ext uri="{FF2B5EF4-FFF2-40B4-BE49-F238E27FC236}">
                <a16:creationId xmlns:a16="http://schemas.microsoft.com/office/drawing/2014/main" id="{914CE770-3EE3-4D21-9102-062FA3D173AE}"/>
              </a:ext>
            </a:extLst>
          </p:cNvPr>
          <p:cNvCxnSpPr>
            <a:cxnSpLocks/>
            <a:stCxn id="336" idx="4"/>
          </p:cNvCxnSpPr>
          <p:nvPr/>
        </p:nvCxnSpPr>
        <p:spPr>
          <a:xfrm rot="16200000" flipH="1">
            <a:off x="2489985" y="5218074"/>
            <a:ext cx="96402" cy="14188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CuadroTexto 339">
                <a:extLst>
                  <a:ext uri="{FF2B5EF4-FFF2-40B4-BE49-F238E27FC236}">
                    <a16:creationId xmlns:a16="http://schemas.microsoft.com/office/drawing/2014/main" id="{BA5A6532-B2F4-4259-992C-A8A5C87C423A}"/>
                  </a:ext>
                </a:extLst>
              </p:cNvPr>
              <p:cNvSpPr txBox="1"/>
              <p:nvPr/>
            </p:nvSpPr>
            <p:spPr>
              <a:xfrm>
                <a:off x="2082153" y="5774134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0" name="CuadroTexto 339">
                <a:extLst>
                  <a:ext uri="{FF2B5EF4-FFF2-40B4-BE49-F238E27FC236}">
                    <a16:creationId xmlns:a16="http://schemas.microsoft.com/office/drawing/2014/main" id="{BA5A6532-B2F4-4259-992C-A8A5C87C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53" y="5774134"/>
                <a:ext cx="331684" cy="21544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1" name="Grupo 340">
            <a:extLst>
              <a:ext uri="{FF2B5EF4-FFF2-40B4-BE49-F238E27FC236}">
                <a16:creationId xmlns:a16="http://schemas.microsoft.com/office/drawing/2014/main" id="{D376A156-F939-4DA2-961F-50AFD1729797}"/>
              </a:ext>
            </a:extLst>
          </p:cNvPr>
          <p:cNvGrpSpPr/>
          <p:nvPr/>
        </p:nvGrpSpPr>
        <p:grpSpPr>
          <a:xfrm>
            <a:off x="3247632" y="5807887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42" name="Elipse 341">
              <a:extLst>
                <a:ext uri="{FF2B5EF4-FFF2-40B4-BE49-F238E27FC236}">
                  <a16:creationId xmlns:a16="http://schemas.microsoft.com/office/drawing/2014/main" id="{4F4AB79A-BEEA-432B-817B-16C705C301F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43" name="Elipse 342">
              <a:extLst>
                <a:ext uri="{FF2B5EF4-FFF2-40B4-BE49-F238E27FC236}">
                  <a16:creationId xmlns:a16="http://schemas.microsoft.com/office/drawing/2014/main" id="{4DED25AC-3BD5-4A6F-B07B-7D32BE03C8B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124</a:t>
              </a:r>
              <a:endParaRPr lang="es-MX" sz="563" b="1" dirty="0"/>
            </a:p>
          </p:txBody>
        </p:sp>
      </p:grpSp>
      <p:cxnSp>
        <p:nvCxnSpPr>
          <p:cNvPr id="344" name="Conector: curvado 343">
            <a:extLst>
              <a:ext uri="{FF2B5EF4-FFF2-40B4-BE49-F238E27FC236}">
                <a16:creationId xmlns:a16="http://schemas.microsoft.com/office/drawing/2014/main" id="{44BEF2F9-25AC-4C48-AC2A-D0084FFDA8AE}"/>
              </a:ext>
            </a:extLst>
          </p:cNvPr>
          <p:cNvCxnSpPr>
            <a:cxnSpLocks/>
            <a:stCxn id="9" idx="6"/>
            <a:endCxn id="9" idx="0"/>
          </p:cNvCxnSpPr>
          <p:nvPr/>
        </p:nvCxnSpPr>
        <p:spPr>
          <a:xfrm flipH="1" flipV="1">
            <a:off x="901758" y="550065"/>
            <a:ext cx="156541" cy="134178"/>
          </a:xfrm>
          <a:prstGeom prst="curvedConnector4">
            <a:avLst>
              <a:gd name="adj1" fmla="val -146032"/>
              <a:gd name="adj2" fmla="val 2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CuadroTexto 345">
            <a:extLst>
              <a:ext uri="{FF2B5EF4-FFF2-40B4-BE49-F238E27FC236}">
                <a16:creationId xmlns:a16="http://schemas.microsoft.com/office/drawing/2014/main" id="{C97DAD4E-0FDE-4F44-8A27-8A7C6A61A2EB}"/>
              </a:ext>
            </a:extLst>
          </p:cNvPr>
          <p:cNvSpPr txBox="1"/>
          <p:nvPr/>
        </p:nvSpPr>
        <p:spPr>
          <a:xfrm>
            <a:off x="535389" y="5433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ESPACIO</a:t>
            </a:r>
          </a:p>
          <a:p>
            <a:r>
              <a:rPr lang="es-ES" sz="700" dirty="0"/>
              <a:t>SALTO DE LINEA</a:t>
            </a:r>
            <a:endParaRPr lang="es-MX" sz="700" dirty="0"/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042DD22C-BA1D-436F-AB86-F2671CF1A1E0}"/>
              </a:ext>
            </a:extLst>
          </p:cNvPr>
          <p:cNvCxnSpPr>
            <a:stCxn id="11" idx="2"/>
            <a:endCxn id="88" idx="2"/>
          </p:cNvCxnSpPr>
          <p:nvPr/>
        </p:nvCxnSpPr>
        <p:spPr>
          <a:xfrm rot="10800000" flipH="1" flipV="1">
            <a:off x="1640036" y="684242"/>
            <a:ext cx="826938" cy="2034351"/>
          </a:xfrm>
          <a:prstGeom prst="curvedConnector3">
            <a:avLst>
              <a:gd name="adj1" fmla="val -775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ector: angular 266">
            <a:extLst>
              <a:ext uri="{FF2B5EF4-FFF2-40B4-BE49-F238E27FC236}">
                <a16:creationId xmlns:a16="http://schemas.microsoft.com/office/drawing/2014/main" id="{23EB0765-372C-476A-A519-6308CA99E5AD}"/>
              </a:ext>
            </a:extLst>
          </p:cNvPr>
          <p:cNvCxnSpPr>
            <a:cxnSpLocks/>
            <a:endCxn id="345" idx="2"/>
          </p:cNvCxnSpPr>
          <p:nvPr/>
        </p:nvCxnSpPr>
        <p:spPr>
          <a:xfrm>
            <a:off x="1880273" y="10135257"/>
            <a:ext cx="1716373" cy="260818"/>
          </a:xfrm>
          <a:prstGeom prst="bentConnector3">
            <a:avLst>
              <a:gd name="adj1" fmla="val 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5" name="Elipse 344">
            <a:extLst>
              <a:ext uri="{FF2B5EF4-FFF2-40B4-BE49-F238E27FC236}">
                <a16:creationId xmlns:a16="http://schemas.microsoft.com/office/drawing/2014/main" id="{1ED00DDB-6AD3-4257-8D69-C5477548D2A1}"/>
              </a:ext>
            </a:extLst>
          </p:cNvPr>
          <p:cNvSpPr/>
          <p:nvPr/>
        </p:nvSpPr>
        <p:spPr>
          <a:xfrm>
            <a:off x="3596646" y="10261897"/>
            <a:ext cx="523016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25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CuadroTexto 346">
                <a:extLst>
                  <a:ext uri="{FF2B5EF4-FFF2-40B4-BE49-F238E27FC236}">
                    <a16:creationId xmlns:a16="http://schemas.microsoft.com/office/drawing/2014/main" id="{140C3C71-77F3-414E-9909-AE71646C3D00}"/>
                  </a:ext>
                </a:extLst>
              </p:cNvPr>
              <p:cNvSpPr txBox="1"/>
              <p:nvPr/>
            </p:nvSpPr>
            <p:spPr>
              <a:xfrm>
                <a:off x="2050520" y="10135012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47" name="CuadroTexto 346">
                <a:extLst>
                  <a:ext uri="{FF2B5EF4-FFF2-40B4-BE49-F238E27FC236}">
                    <a16:creationId xmlns:a16="http://schemas.microsoft.com/office/drawing/2014/main" id="{140C3C71-77F3-414E-9909-AE71646C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20" y="10135012"/>
                <a:ext cx="311303" cy="248209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8" name="Grupo 347">
            <a:extLst>
              <a:ext uri="{FF2B5EF4-FFF2-40B4-BE49-F238E27FC236}">
                <a16:creationId xmlns:a16="http://schemas.microsoft.com/office/drawing/2014/main" id="{64948FFD-BF35-4016-A156-29CE9F0150D8}"/>
              </a:ext>
            </a:extLst>
          </p:cNvPr>
          <p:cNvGrpSpPr/>
          <p:nvPr/>
        </p:nvGrpSpPr>
        <p:grpSpPr>
          <a:xfrm>
            <a:off x="4553916" y="10228952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49" name="Elipse 348">
              <a:extLst>
                <a:ext uri="{FF2B5EF4-FFF2-40B4-BE49-F238E27FC236}">
                  <a16:creationId xmlns:a16="http://schemas.microsoft.com/office/drawing/2014/main" id="{401747DE-C6E1-4184-B1F6-ACEB7B064C6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50" name="Elipse 349">
              <a:extLst>
                <a:ext uri="{FF2B5EF4-FFF2-40B4-BE49-F238E27FC236}">
                  <a16:creationId xmlns:a16="http://schemas.microsoft.com/office/drawing/2014/main" id="{2AF8CE74-8D61-4A97-A378-2D1979F27DCC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126</a:t>
              </a:r>
              <a:endParaRPr lang="es-MX" sz="563" b="1" dirty="0"/>
            </a:p>
          </p:txBody>
        </p:sp>
      </p:grpSp>
      <p:cxnSp>
        <p:nvCxnSpPr>
          <p:cNvPr id="351" name="Conector recto de flecha 350">
            <a:extLst>
              <a:ext uri="{FF2B5EF4-FFF2-40B4-BE49-F238E27FC236}">
                <a16:creationId xmlns:a16="http://schemas.microsoft.com/office/drawing/2014/main" id="{84F1E6D1-153D-450B-AC78-302FE5ABB7B6}"/>
              </a:ext>
            </a:extLst>
          </p:cNvPr>
          <p:cNvCxnSpPr>
            <a:cxnSpLocks/>
            <a:stCxn id="345" idx="6"/>
            <a:endCxn id="349" idx="2"/>
          </p:cNvCxnSpPr>
          <p:nvPr/>
        </p:nvCxnSpPr>
        <p:spPr>
          <a:xfrm>
            <a:off x="4119662" y="10396075"/>
            <a:ext cx="434254" cy="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CuadroTexto 351">
                <a:extLst>
                  <a:ext uri="{FF2B5EF4-FFF2-40B4-BE49-F238E27FC236}">
                    <a16:creationId xmlns:a16="http://schemas.microsoft.com/office/drawing/2014/main" id="{3A145008-F977-4C06-9A25-FF2613825F1D}"/>
                  </a:ext>
                </a:extLst>
              </p:cNvPr>
              <p:cNvSpPr txBox="1"/>
              <p:nvPr/>
            </p:nvSpPr>
            <p:spPr>
              <a:xfrm>
                <a:off x="4119662" y="10153006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352" name="CuadroTexto 351">
                <a:extLst>
                  <a:ext uri="{FF2B5EF4-FFF2-40B4-BE49-F238E27FC236}">
                    <a16:creationId xmlns:a16="http://schemas.microsoft.com/office/drawing/2014/main" id="{3A145008-F977-4C06-9A25-FF2613825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62" y="10153006"/>
                <a:ext cx="381720" cy="2308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3" name="Conector: angular 352">
            <a:extLst>
              <a:ext uri="{FF2B5EF4-FFF2-40B4-BE49-F238E27FC236}">
                <a16:creationId xmlns:a16="http://schemas.microsoft.com/office/drawing/2014/main" id="{63EC30A5-4654-4716-9ADE-D5F66D0F3113}"/>
              </a:ext>
            </a:extLst>
          </p:cNvPr>
          <p:cNvCxnSpPr>
            <a:cxnSpLocks/>
            <a:stCxn id="345" idx="0"/>
            <a:endCxn id="321" idx="6"/>
          </p:cNvCxnSpPr>
          <p:nvPr/>
        </p:nvCxnSpPr>
        <p:spPr>
          <a:xfrm rot="16200000" flipV="1">
            <a:off x="3514897" y="9918640"/>
            <a:ext cx="119485" cy="5670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2B11B319-17A1-495A-B8B5-0085A48F48F2}"/>
              </a:ext>
            </a:extLst>
          </p:cNvPr>
          <p:cNvSpPr txBox="1"/>
          <p:nvPr/>
        </p:nvSpPr>
        <p:spPr>
          <a:xfrm>
            <a:off x="3267496" y="9826514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CuadroTexto 373">
                <a:extLst>
                  <a:ext uri="{FF2B5EF4-FFF2-40B4-BE49-F238E27FC236}">
                    <a16:creationId xmlns:a16="http://schemas.microsoft.com/office/drawing/2014/main" id="{68F386F8-BE9C-46B1-AA2E-3740968E613E}"/>
                  </a:ext>
                </a:extLst>
              </p:cNvPr>
              <p:cNvSpPr txBox="1"/>
              <p:nvPr/>
            </p:nvSpPr>
            <p:spPr>
              <a:xfrm>
                <a:off x="3728208" y="9918423"/>
                <a:ext cx="3609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74" name="CuadroTexto 373">
                <a:extLst>
                  <a:ext uri="{FF2B5EF4-FFF2-40B4-BE49-F238E27FC236}">
                    <a16:creationId xmlns:a16="http://schemas.microsoft.com/office/drawing/2014/main" id="{68F386F8-BE9C-46B1-AA2E-3740968E6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208" y="9918423"/>
                <a:ext cx="360996" cy="21544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Conector recto de flecha 323">
            <a:extLst>
              <a:ext uri="{FF2B5EF4-FFF2-40B4-BE49-F238E27FC236}">
                <a16:creationId xmlns:a16="http://schemas.microsoft.com/office/drawing/2014/main" id="{0938BF4A-C0AD-E42D-B9DA-D7E2FD0301D5}"/>
              </a:ext>
            </a:extLst>
          </p:cNvPr>
          <p:cNvCxnSpPr>
            <a:cxnSpLocks/>
            <a:stCxn id="354" idx="3"/>
            <a:endCxn id="375" idx="6"/>
          </p:cNvCxnSpPr>
          <p:nvPr/>
        </p:nvCxnSpPr>
        <p:spPr>
          <a:xfrm flipH="1">
            <a:off x="1360455" y="10750054"/>
            <a:ext cx="337730" cy="20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D250AD85-058C-E4DC-2D0A-A8402ED59EE3}"/>
              </a:ext>
            </a:extLst>
          </p:cNvPr>
          <p:cNvGrpSpPr/>
          <p:nvPr/>
        </p:nvGrpSpPr>
        <p:grpSpPr>
          <a:xfrm>
            <a:off x="805350" y="10791821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75" name="Elipse 374">
              <a:extLst>
                <a:ext uri="{FF2B5EF4-FFF2-40B4-BE49-F238E27FC236}">
                  <a16:creationId xmlns:a16="http://schemas.microsoft.com/office/drawing/2014/main" id="{42DB50C6-E297-02CC-386E-177598F294F9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78" name="Elipse 377">
              <a:extLst>
                <a:ext uri="{FF2B5EF4-FFF2-40B4-BE49-F238E27FC236}">
                  <a16:creationId xmlns:a16="http://schemas.microsoft.com/office/drawing/2014/main" id="{2BAEE24D-FB54-9399-B69A-585F349C32C5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127</a:t>
              </a:r>
              <a:endParaRPr lang="es-MX" sz="563" b="1" dirty="0"/>
            </a:p>
          </p:txBody>
        </p:sp>
      </p:grpSp>
      <p:sp>
        <p:nvSpPr>
          <p:cNvPr id="379" name="CuadroTexto 378">
            <a:extLst>
              <a:ext uri="{FF2B5EF4-FFF2-40B4-BE49-F238E27FC236}">
                <a16:creationId xmlns:a16="http://schemas.microsoft.com/office/drawing/2014/main" id="{8DE67387-75DF-7F55-65B6-E83F06661A76}"/>
              </a:ext>
            </a:extLst>
          </p:cNvPr>
          <p:cNvSpPr txBox="1"/>
          <p:nvPr/>
        </p:nvSpPr>
        <p:spPr>
          <a:xfrm>
            <a:off x="1139601" y="10628754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s-MX" sz="500" dirty="0"/>
              <a:t>Espacio, </a:t>
            </a:r>
          </a:p>
          <a:p>
            <a:pPr/>
            <a:r>
              <a:rPr lang="es-MX" sz="500" dirty="0"/>
              <a:t>salto de línea</a:t>
            </a:r>
          </a:p>
        </p:txBody>
      </p:sp>
      <p:cxnSp>
        <p:nvCxnSpPr>
          <p:cNvPr id="380" name="Conector recto de flecha 379">
            <a:extLst>
              <a:ext uri="{FF2B5EF4-FFF2-40B4-BE49-F238E27FC236}">
                <a16:creationId xmlns:a16="http://schemas.microsoft.com/office/drawing/2014/main" id="{37D4D6CA-7F87-F29E-C557-E9D5B4C23921}"/>
              </a:ext>
            </a:extLst>
          </p:cNvPr>
          <p:cNvCxnSpPr>
            <a:cxnSpLocks/>
            <a:stCxn id="312" idx="3"/>
            <a:endCxn id="382" idx="6"/>
          </p:cNvCxnSpPr>
          <p:nvPr/>
        </p:nvCxnSpPr>
        <p:spPr>
          <a:xfrm flipH="1">
            <a:off x="1386023" y="9859008"/>
            <a:ext cx="305342" cy="229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0DA098A9-86B4-1313-E7F5-23F2FB87B9EE}"/>
              </a:ext>
            </a:extLst>
          </p:cNvPr>
          <p:cNvGrpSpPr/>
          <p:nvPr/>
        </p:nvGrpSpPr>
        <p:grpSpPr>
          <a:xfrm>
            <a:off x="830918" y="9920796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82" name="Elipse 381">
              <a:extLst>
                <a:ext uri="{FF2B5EF4-FFF2-40B4-BE49-F238E27FC236}">
                  <a16:creationId xmlns:a16="http://schemas.microsoft.com/office/drawing/2014/main" id="{F0608FAA-C1DC-A51A-87EA-6743B75F960B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CA119731-CB5A-8EAB-8581-974A041691D3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128</a:t>
              </a:r>
              <a:endParaRPr lang="es-MX" sz="563" b="1" dirty="0"/>
            </a:p>
          </p:txBody>
        </p:sp>
      </p:grpSp>
      <p:sp>
        <p:nvSpPr>
          <p:cNvPr id="384" name="CuadroTexto 383">
            <a:extLst>
              <a:ext uri="{FF2B5EF4-FFF2-40B4-BE49-F238E27FC236}">
                <a16:creationId xmlns:a16="http://schemas.microsoft.com/office/drawing/2014/main" id="{69047ACF-C219-F5B2-2994-9657FE52DE2C}"/>
              </a:ext>
            </a:extLst>
          </p:cNvPr>
          <p:cNvSpPr txBox="1"/>
          <p:nvPr/>
        </p:nvSpPr>
        <p:spPr>
          <a:xfrm>
            <a:off x="1165169" y="975772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s-MX" sz="500" dirty="0"/>
              <a:t>Espacio, </a:t>
            </a:r>
          </a:p>
          <a:p>
            <a:pPr/>
            <a:r>
              <a:rPr lang="es-MX" sz="500" dirty="0"/>
              <a:t>salto de línea</a:t>
            </a:r>
          </a:p>
        </p:txBody>
      </p: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05C2E368-54EF-1080-EA88-FE6C6A12F989}"/>
              </a:ext>
            </a:extLst>
          </p:cNvPr>
          <p:cNvCxnSpPr>
            <a:cxnSpLocks/>
            <a:stCxn id="302" idx="3"/>
            <a:endCxn id="400" idx="6"/>
          </p:cNvCxnSpPr>
          <p:nvPr/>
        </p:nvCxnSpPr>
        <p:spPr>
          <a:xfrm flipH="1">
            <a:off x="1350067" y="9258964"/>
            <a:ext cx="323937" cy="211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9" name="Grupo 398">
            <a:extLst>
              <a:ext uri="{FF2B5EF4-FFF2-40B4-BE49-F238E27FC236}">
                <a16:creationId xmlns:a16="http://schemas.microsoft.com/office/drawing/2014/main" id="{133D9543-A897-07A1-110C-F3C8EEA95407}"/>
              </a:ext>
            </a:extLst>
          </p:cNvPr>
          <p:cNvGrpSpPr/>
          <p:nvPr/>
        </p:nvGrpSpPr>
        <p:grpSpPr>
          <a:xfrm>
            <a:off x="794962" y="930300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400" name="Elipse 399">
              <a:extLst>
                <a:ext uri="{FF2B5EF4-FFF2-40B4-BE49-F238E27FC236}">
                  <a16:creationId xmlns:a16="http://schemas.microsoft.com/office/drawing/2014/main" id="{87251352-D2AE-575C-7B39-4E05035ECE4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401" name="Elipse 400">
              <a:extLst>
                <a:ext uri="{FF2B5EF4-FFF2-40B4-BE49-F238E27FC236}">
                  <a16:creationId xmlns:a16="http://schemas.microsoft.com/office/drawing/2014/main" id="{0D49CA71-7EDC-5E2F-351F-752325549A85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129</a:t>
              </a:r>
              <a:endParaRPr lang="es-MX" sz="563" b="1" dirty="0"/>
            </a:p>
          </p:txBody>
        </p:sp>
      </p:grpSp>
      <p:sp>
        <p:nvSpPr>
          <p:cNvPr id="402" name="CuadroTexto 401">
            <a:extLst>
              <a:ext uri="{FF2B5EF4-FFF2-40B4-BE49-F238E27FC236}">
                <a16:creationId xmlns:a16="http://schemas.microsoft.com/office/drawing/2014/main" id="{67267A06-27DE-9CFA-DC23-625EDDE3BC7B}"/>
              </a:ext>
            </a:extLst>
          </p:cNvPr>
          <p:cNvSpPr txBox="1"/>
          <p:nvPr/>
        </p:nvSpPr>
        <p:spPr>
          <a:xfrm>
            <a:off x="1129213" y="913993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s-MX" sz="500" dirty="0"/>
              <a:t>Espacio, </a:t>
            </a:r>
          </a:p>
          <a:p>
            <a:pPr/>
            <a:r>
              <a:rPr lang="es-MX" sz="500" dirty="0"/>
              <a:t>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223322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5347F5C-A921-46E2-A63C-654AC5F401BC}"/>
              </a:ext>
            </a:extLst>
          </p:cNvPr>
          <p:cNvSpPr/>
          <p:nvPr/>
        </p:nvSpPr>
        <p:spPr>
          <a:xfrm>
            <a:off x="745217" y="550065"/>
            <a:ext cx="313082" cy="2683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bg2"/>
                </a:solidFill>
              </a:rPr>
              <a:t>0</a:t>
            </a:r>
            <a:endParaRPr lang="es-MX" sz="1013" b="1" dirty="0">
              <a:solidFill>
                <a:schemeClr val="bg2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4B78363-D741-404E-9E7E-7570739F438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45217" y="684243"/>
            <a:ext cx="0" cy="3648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7514F83A-FEA1-4A83-A29D-11460D565169}"/>
              </a:ext>
            </a:extLst>
          </p:cNvPr>
          <p:cNvSpPr/>
          <p:nvPr/>
        </p:nvSpPr>
        <p:spPr>
          <a:xfrm>
            <a:off x="1355529" y="1140913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20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2653630-6A7E-4A82-88CE-7DA97B3DDAB4}"/>
                  </a:ext>
                </a:extLst>
              </p:cNvPr>
              <p:cNvSpPr txBox="1"/>
              <p:nvPr/>
            </p:nvSpPr>
            <p:spPr>
              <a:xfrm>
                <a:off x="1860374" y="985051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2653630-6A7E-4A82-88CE-7DA97B3D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74" y="985051"/>
                <a:ext cx="311303" cy="2482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5539410-9A6B-43FA-9CE5-75EF8EC9CC41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1870554" y="1272520"/>
            <a:ext cx="582512" cy="2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6621E0-8001-4693-A681-E1D026048426}"/>
              </a:ext>
            </a:extLst>
          </p:cNvPr>
          <p:cNvSpPr txBox="1"/>
          <p:nvPr/>
        </p:nvSpPr>
        <p:spPr>
          <a:xfrm>
            <a:off x="921072" y="960318"/>
            <a:ext cx="381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sz="1200" i="0" dirty="0"/>
              <a:t>:</a:t>
            </a:r>
            <a:endParaRPr lang="es-MX" sz="1200" i="0" dirty="0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3F7CE3C5-E85E-4146-B8AE-9592E7948967}"/>
              </a:ext>
            </a:extLst>
          </p:cNvPr>
          <p:cNvCxnSpPr>
            <a:cxnSpLocks/>
            <a:stCxn id="7" idx="4"/>
            <a:endCxn id="26" idx="2"/>
          </p:cNvCxnSpPr>
          <p:nvPr/>
        </p:nvCxnSpPr>
        <p:spPr>
          <a:xfrm rot="16200000" flipH="1">
            <a:off x="1850631" y="1171679"/>
            <a:ext cx="336015" cy="811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69BA02-F11F-4923-B75B-8B485F108ADA}"/>
              </a:ext>
            </a:extLst>
          </p:cNvPr>
          <p:cNvSpPr txBox="1"/>
          <p:nvPr/>
        </p:nvSpPr>
        <p:spPr>
          <a:xfrm>
            <a:off x="3007065" y="1557586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0C64288-CFE2-4A2B-9906-A402E236FCA8}"/>
                  </a:ext>
                </a:extLst>
              </p:cNvPr>
              <p:cNvSpPr txBox="1"/>
              <p:nvPr/>
            </p:nvSpPr>
            <p:spPr>
              <a:xfrm>
                <a:off x="1829261" y="1378466"/>
                <a:ext cx="4390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=,{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0C64288-CFE2-4A2B-9906-A402E236F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61" y="1378466"/>
                <a:ext cx="439031" cy="215444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75764A2D-543C-46BF-8599-EEE9C59F711C}"/>
              </a:ext>
            </a:extLst>
          </p:cNvPr>
          <p:cNvGrpSpPr/>
          <p:nvPr/>
        </p:nvGrpSpPr>
        <p:grpSpPr>
          <a:xfrm>
            <a:off x="3706108" y="110915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94D356E-C7D2-4893-9CAB-C1A90607396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AAA1D1E-7142-474D-9811-D8747710E531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119</a:t>
              </a:r>
              <a:endParaRPr lang="es-MX" sz="563" b="1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9FEE9D5B-0F5C-4E85-B2E7-BF99C4B46F8B}"/>
              </a:ext>
            </a:extLst>
          </p:cNvPr>
          <p:cNvSpPr/>
          <p:nvPr/>
        </p:nvSpPr>
        <p:spPr>
          <a:xfrm>
            <a:off x="2453066" y="1138342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21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14B6B36-11F0-4A74-8918-E2A799712261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2968091" y="1272520"/>
            <a:ext cx="738017" cy="4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D860E46-57F8-47E0-951B-B5B6986A64F4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 flipH="1">
            <a:off x="2710577" y="1406698"/>
            <a:ext cx="2" cy="192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80441CE-35FB-4AE0-AE65-DF58A0978FD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45217" y="1275091"/>
            <a:ext cx="610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9554409-DAAB-4904-8C49-09EA0CA4228F}"/>
              </a:ext>
            </a:extLst>
          </p:cNvPr>
          <p:cNvSpPr txBox="1"/>
          <p:nvPr/>
        </p:nvSpPr>
        <p:spPr>
          <a:xfrm>
            <a:off x="3167251" y="949664"/>
            <a:ext cx="381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sz="1200" i="0" dirty="0"/>
              <a:t>:</a:t>
            </a:r>
            <a:endParaRPr lang="es-MX" sz="1200" i="0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F3EBF94-E8CA-45D0-B389-0CB5DF86B9E4}"/>
              </a:ext>
            </a:extLst>
          </p:cNvPr>
          <p:cNvGrpSpPr/>
          <p:nvPr/>
        </p:nvGrpSpPr>
        <p:grpSpPr>
          <a:xfrm>
            <a:off x="2424235" y="1577449"/>
            <a:ext cx="572686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1A8A4B0-7F05-4707-8649-FA5213326C1F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4002BF6-35CD-4677-8EB3-06C61868F117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206</a:t>
              </a:r>
              <a:endParaRPr lang="es-MX" sz="5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A77109F-A94B-43B4-8A0F-9B8A4755DDC3}"/>
                  </a:ext>
                </a:extLst>
              </p:cNvPr>
              <p:cNvSpPr txBox="1"/>
              <p:nvPr/>
            </p:nvSpPr>
            <p:spPr>
              <a:xfrm>
                <a:off x="3055379" y="1365715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A77109F-A94B-43B4-8A0F-9B8A4755D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79" y="1365715"/>
                <a:ext cx="311304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9825A51E-0312-4E55-AEC0-8BDE14EAE436}"/>
              </a:ext>
            </a:extLst>
          </p:cNvPr>
          <p:cNvGrpSpPr/>
          <p:nvPr/>
        </p:nvGrpSpPr>
        <p:grpSpPr>
          <a:xfrm>
            <a:off x="1488905" y="207725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353CBEB5-0A05-45D4-85BD-1749EA98BDBC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8AADC40-54A7-4871-A551-DF3D6BF11B9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120</a:t>
              </a:r>
              <a:endParaRPr lang="es-MX" sz="563" b="1" dirty="0"/>
            </a:p>
          </p:txBody>
        </p:sp>
      </p:grp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AAD4FEE-1D02-4D32-A34B-CB40B5C18BB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50888" y="2240620"/>
            <a:ext cx="738017" cy="4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33233F3-1180-4394-A139-1126A4156399}"/>
              </a:ext>
            </a:extLst>
          </p:cNvPr>
          <p:cNvSpPr txBox="1"/>
          <p:nvPr/>
        </p:nvSpPr>
        <p:spPr>
          <a:xfrm>
            <a:off x="950048" y="1919348"/>
            <a:ext cx="381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sz="1200" i="0" dirty="0"/>
              <a:t>;</a:t>
            </a:r>
            <a:endParaRPr lang="es-MX" sz="1200" i="0" dirty="0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9F9A156D-3E22-4438-9792-D2EA4CFE8EE7}"/>
              </a:ext>
            </a:extLst>
          </p:cNvPr>
          <p:cNvCxnSpPr>
            <a:cxnSpLocks/>
            <a:stCxn id="7" idx="0"/>
            <a:endCxn id="42" idx="2"/>
          </p:cNvCxnSpPr>
          <p:nvPr/>
        </p:nvCxnSpPr>
        <p:spPr>
          <a:xfrm rot="5400000" flipH="1" flipV="1">
            <a:off x="1759392" y="387741"/>
            <a:ext cx="606823" cy="8995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BA971DC-FC40-4763-9F86-5EDC4B447258}"/>
              </a:ext>
            </a:extLst>
          </p:cNvPr>
          <p:cNvGrpSpPr/>
          <p:nvPr/>
        </p:nvGrpSpPr>
        <p:grpSpPr>
          <a:xfrm>
            <a:off x="2512565" y="36625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11A6CDC-183F-4E0C-B300-FC751822A9E2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7AD59D4-5A8B-44EC-A7A2-9136FC917F7E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118</a:t>
              </a:r>
              <a:endParaRPr lang="es-MX" sz="563" b="1" dirty="0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9E34733-E55E-4FBF-A05D-7BC6479442AA}"/>
              </a:ext>
            </a:extLst>
          </p:cNvPr>
          <p:cNvSpPr txBox="1"/>
          <p:nvPr/>
        </p:nvSpPr>
        <p:spPr>
          <a:xfrm>
            <a:off x="1938979" y="237462"/>
            <a:ext cx="381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sz="1200" i="0" dirty="0"/>
              <a:t>:</a:t>
            </a:r>
            <a:endParaRPr lang="es-MX" sz="1200" i="0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19601B9-3FFF-4394-8293-791A8E28371D}"/>
              </a:ext>
            </a:extLst>
          </p:cNvPr>
          <p:cNvGrpSpPr/>
          <p:nvPr/>
        </p:nvGrpSpPr>
        <p:grpSpPr>
          <a:xfrm>
            <a:off x="1483234" y="2482589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F71620A-BAC5-40D0-9988-587BD2629DB7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FD92345-8666-4B6A-82FA-54728D728CD2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121</a:t>
              </a:r>
              <a:endParaRPr lang="es-MX" sz="563" b="1" dirty="0"/>
            </a:p>
          </p:txBody>
        </p:sp>
      </p:grp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30869FC-9E7B-4008-BD16-8F86319CE398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745217" y="2645954"/>
            <a:ext cx="738017" cy="4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857F48E7-E52B-4BEF-8C4B-BFDF9C8F35A9}"/>
                  </a:ext>
                </a:extLst>
              </p:cNvPr>
              <p:cNvSpPr txBox="1"/>
              <p:nvPr/>
            </p:nvSpPr>
            <p:spPr>
              <a:xfrm>
                <a:off x="996359" y="2480120"/>
                <a:ext cx="14454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MX" sz="700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857F48E7-E52B-4BEF-8C4B-BFDF9C8F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59" y="2480120"/>
                <a:ext cx="144549" cy="1077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>
            <a:extLst>
              <a:ext uri="{FF2B5EF4-FFF2-40B4-BE49-F238E27FC236}">
                <a16:creationId xmlns:a16="http://schemas.microsoft.com/office/drawing/2014/main" id="{AEF1DE8C-3849-404E-9573-2123300DCAF5}"/>
              </a:ext>
            </a:extLst>
          </p:cNvPr>
          <p:cNvSpPr/>
          <p:nvPr/>
        </p:nvSpPr>
        <p:spPr>
          <a:xfrm>
            <a:off x="2453064" y="826140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23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65C7B8-DD80-4C50-A742-45098751CF16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1613041" y="953701"/>
            <a:ext cx="840023" cy="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2FBCCBE-5F39-4C78-913F-C504E4F6F255}"/>
              </a:ext>
            </a:extLst>
          </p:cNvPr>
          <p:cNvSpPr txBox="1"/>
          <p:nvPr/>
        </p:nvSpPr>
        <p:spPr>
          <a:xfrm>
            <a:off x="1938979" y="666788"/>
            <a:ext cx="381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i="0" dirty="0"/>
              <a:t>{</a:t>
            </a:r>
            <a:endParaRPr lang="es-MX" i="0" dirty="0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FD9DDFB-2EE4-4333-A428-73BEAEAB3C59}"/>
              </a:ext>
            </a:extLst>
          </p:cNvPr>
          <p:cNvGrpSpPr/>
          <p:nvPr/>
        </p:nvGrpSpPr>
        <p:grpSpPr>
          <a:xfrm>
            <a:off x="3709199" y="790937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145AB2EC-1FCA-445B-883E-044B4CDE680C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7EF312CC-BD23-43B4-8F5D-E79E504B81C6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124</a:t>
              </a:r>
              <a:endParaRPr lang="es-MX" sz="563" b="1" dirty="0"/>
            </a:p>
          </p:txBody>
        </p:sp>
      </p:grp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6FAFE97-B0A8-42A1-B2B4-28351E6AB169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2968089" y="958772"/>
            <a:ext cx="741110" cy="1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8299642-8E59-4E72-8D5E-691417F49273}"/>
              </a:ext>
            </a:extLst>
          </p:cNvPr>
          <p:cNvSpPr txBox="1"/>
          <p:nvPr/>
        </p:nvSpPr>
        <p:spPr>
          <a:xfrm>
            <a:off x="3160721" y="716993"/>
            <a:ext cx="381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i="0" dirty="0"/>
              <a:t>}</a:t>
            </a:r>
            <a:endParaRPr lang="es-MX" i="0" dirty="0"/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BB4ACB2C-9089-4068-8CB0-3A8AF69909B7}"/>
              </a:ext>
            </a:extLst>
          </p:cNvPr>
          <p:cNvCxnSpPr>
            <a:cxnSpLocks/>
            <a:stCxn id="44" idx="0"/>
            <a:endCxn id="61" idx="2"/>
          </p:cNvCxnSpPr>
          <p:nvPr/>
        </p:nvCxnSpPr>
        <p:spPr>
          <a:xfrm rot="5400000" flipH="1" flipV="1">
            <a:off x="3464570" y="-24207"/>
            <a:ext cx="96355" cy="16043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686D4480-3161-4E24-8D16-997F72A21957}"/>
                  </a:ext>
                </a:extLst>
              </p:cNvPr>
              <p:cNvSpPr txBox="1"/>
              <p:nvPr/>
            </p:nvSpPr>
            <p:spPr>
              <a:xfrm>
                <a:off x="3171324" y="497017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686D4480-3161-4E24-8D16-997F72A21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324" y="497017"/>
                <a:ext cx="324128" cy="215444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o 59">
            <a:extLst>
              <a:ext uri="{FF2B5EF4-FFF2-40B4-BE49-F238E27FC236}">
                <a16:creationId xmlns:a16="http://schemas.microsoft.com/office/drawing/2014/main" id="{DE94FF23-9357-4DE5-8DEA-4C38860A6BB0}"/>
              </a:ext>
            </a:extLst>
          </p:cNvPr>
          <p:cNvGrpSpPr/>
          <p:nvPr/>
        </p:nvGrpSpPr>
        <p:grpSpPr>
          <a:xfrm>
            <a:off x="4314917" y="561950"/>
            <a:ext cx="572686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DFF5DFCC-DAF9-48E8-924D-7097544DF779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6015655E-7ED3-4D1E-AC18-8BC70AC14F49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208</a:t>
              </a:r>
              <a:endParaRPr lang="es-MX" sz="500" b="1" dirty="0"/>
            </a:p>
          </p:txBody>
        </p:sp>
      </p:grp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6875F21C-27EA-4DE9-8CAC-60C1774ECAD2}"/>
              </a:ext>
            </a:extLst>
          </p:cNvPr>
          <p:cNvCxnSpPr>
            <a:cxnSpLocks/>
          </p:cNvCxnSpPr>
          <p:nvPr/>
        </p:nvCxnSpPr>
        <p:spPr>
          <a:xfrm flipH="1" flipV="1">
            <a:off x="901758" y="550065"/>
            <a:ext cx="156541" cy="134178"/>
          </a:xfrm>
          <a:prstGeom prst="curvedConnector4">
            <a:avLst>
              <a:gd name="adj1" fmla="val -146032"/>
              <a:gd name="adj2" fmla="val 2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B53D0BD-06A5-4567-B93C-ADE03FC3D59F}"/>
              </a:ext>
            </a:extLst>
          </p:cNvPr>
          <p:cNvSpPr txBox="1"/>
          <p:nvPr/>
        </p:nvSpPr>
        <p:spPr>
          <a:xfrm>
            <a:off x="535389" y="5433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ESPACIO</a:t>
            </a:r>
          </a:p>
          <a:p>
            <a:r>
              <a:rPr lang="es-ES" sz="700" dirty="0"/>
              <a:t>SALTO DE LINEA</a:t>
            </a:r>
            <a:endParaRPr lang="es-MX" sz="700" dirty="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8B60589-F686-4888-823E-5D49F2810CCA}"/>
              </a:ext>
            </a:extLst>
          </p:cNvPr>
          <p:cNvGrpSpPr/>
          <p:nvPr/>
        </p:nvGrpSpPr>
        <p:grpSpPr>
          <a:xfrm>
            <a:off x="1490117" y="3021209"/>
            <a:ext cx="572686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7D0C4DB0-6730-4E6C-9A17-855B287C1B52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50F4463-7A4A-4C8C-90CC-8F9E42426833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212</a:t>
              </a:r>
              <a:endParaRPr lang="es-MX" sz="500" b="1" dirty="0"/>
            </a:p>
          </p:txBody>
        </p:sp>
      </p:grp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EDCC96B2-683B-46C6-8673-4BDB96A3DED4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745217" y="3189044"/>
            <a:ext cx="744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F8C84E69-B3D1-4159-93EA-1AD2392BE532}"/>
                  </a:ext>
                </a:extLst>
              </p:cNvPr>
              <p:cNvSpPr txBox="1"/>
              <p:nvPr/>
            </p:nvSpPr>
            <p:spPr>
              <a:xfrm>
                <a:off x="723888" y="2876666"/>
                <a:ext cx="9619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𝑡𝑜𝑑𝑜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𝑑𝑒𝑚𝑎𝑠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F8C84E69-B3D1-4159-93EA-1AD2392BE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88" y="2876666"/>
                <a:ext cx="96193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ipse 66">
            <a:extLst>
              <a:ext uri="{FF2B5EF4-FFF2-40B4-BE49-F238E27FC236}">
                <a16:creationId xmlns:a16="http://schemas.microsoft.com/office/drawing/2014/main" id="{FD23C698-6C7B-41B3-AF6A-935E7EA3ACDB}"/>
              </a:ext>
            </a:extLst>
          </p:cNvPr>
          <p:cNvSpPr/>
          <p:nvPr/>
        </p:nvSpPr>
        <p:spPr>
          <a:xfrm>
            <a:off x="1483234" y="3806506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24</a:t>
            </a:r>
            <a:endParaRPr lang="es-MX" sz="1013" b="1" dirty="0">
              <a:solidFill>
                <a:schemeClr val="tx1"/>
              </a:solidFill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5417CCB2-0F41-4716-A40C-B6F25CB32C1E}"/>
              </a:ext>
            </a:extLst>
          </p:cNvPr>
          <p:cNvGrpSpPr/>
          <p:nvPr/>
        </p:nvGrpSpPr>
        <p:grpSpPr>
          <a:xfrm>
            <a:off x="2856443" y="3772849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2C72512B-F334-4C53-8A9B-F1897C702D2C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D452CBD8-F8EE-4CA3-93BC-DC150250EA81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125</a:t>
              </a:r>
              <a:endParaRPr lang="es-MX" sz="563" b="1" dirty="0"/>
            </a:p>
          </p:txBody>
        </p:sp>
      </p:grp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8F960B6-A4D3-4EE9-8343-194EB9D815D5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745217" y="3940684"/>
            <a:ext cx="7380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B4288BD8-7B56-424C-9C4B-8E7C08FF884E}"/>
                  </a:ext>
                </a:extLst>
              </p:cNvPr>
              <p:cNvSpPr txBox="1"/>
              <p:nvPr/>
            </p:nvSpPr>
            <p:spPr>
              <a:xfrm>
                <a:off x="876978" y="3636452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𝑙𝑒𝑡𝑟𝑎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B4288BD8-7B56-424C-9C4B-8E7C08FF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78" y="3636452"/>
                <a:ext cx="381720" cy="230832"/>
              </a:xfrm>
              <a:prstGeom prst="rect">
                <a:avLst/>
              </a:prstGeom>
              <a:blipFill>
                <a:blip r:embed="rId8"/>
                <a:stretch>
                  <a:fillRect r="-48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: curvado 72">
            <a:extLst>
              <a:ext uri="{FF2B5EF4-FFF2-40B4-BE49-F238E27FC236}">
                <a16:creationId xmlns:a16="http://schemas.microsoft.com/office/drawing/2014/main" id="{6216ED0C-A0E0-4FA0-8A2E-E07C34BCDE1C}"/>
              </a:ext>
            </a:extLst>
          </p:cNvPr>
          <p:cNvCxnSpPr>
            <a:cxnSpLocks/>
            <a:stCxn id="67" idx="6"/>
            <a:endCxn id="67" idx="0"/>
          </p:cNvCxnSpPr>
          <p:nvPr/>
        </p:nvCxnSpPr>
        <p:spPr>
          <a:xfrm flipH="1" flipV="1">
            <a:off x="1740747" y="3806506"/>
            <a:ext cx="257512" cy="134178"/>
          </a:xfrm>
          <a:prstGeom prst="curvedConnector4">
            <a:avLst>
              <a:gd name="adj1" fmla="val -88773"/>
              <a:gd name="adj2" fmla="val 2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ADBDF5D-44BB-46A8-A331-8C68A217E14C}"/>
                  </a:ext>
                </a:extLst>
              </p:cNvPr>
              <p:cNvSpPr txBox="1"/>
              <p:nvPr/>
            </p:nvSpPr>
            <p:spPr>
              <a:xfrm>
                <a:off x="2016025" y="3386006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𝑙𝑒𝑡𝑟𝑎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ADBDF5D-44BB-46A8-A331-8C68A217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25" y="3386006"/>
                <a:ext cx="381720" cy="230832"/>
              </a:xfrm>
              <a:prstGeom prst="rect">
                <a:avLst/>
              </a:prstGeom>
              <a:blipFill>
                <a:blip r:embed="rId9"/>
                <a:stretch>
                  <a:fillRect r="-48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2DCD02FF-C015-47D9-9027-0F48FAB9ECDF}"/>
              </a:ext>
            </a:extLst>
          </p:cNvPr>
          <p:cNvCxnSpPr>
            <a:cxnSpLocks/>
            <a:stCxn id="67" idx="6"/>
            <a:endCxn id="69" idx="2"/>
          </p:cNvCxnSpPr>
          <p:nvPr/>
        </p:nvCxnSpPr>
        <p:spPr>
          <a:xfrm>
            <a:off x="1998259" y="3940684"/>
            <a:ext cx="858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52E95F6B-7100-42BA-94EB-0111B0091205}"/>
                  </a:ext>
                </a:extLst>
              </p:cNvPr>
              <p:cNvSpPr txBox="1"/>
              <p:nvPr/>
            </p:nvSpPr>
            <p:spPr>
              <a:xfrm>
                <a:off x="2397745" y="3520184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𝑒𝑠𝑝𝑎𝑐𝑖𝑜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𝑙𝑖𝑛𝑒𝑎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52E95F6B-7100-42BA-94EB-0111B009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45" y="3520184"/>
                <a:ext cx="381720" cy="230832"/>
              </a:xfrm>
              <a:prstGeom prst="rect">
                <a:avLst/>
              </a:prstGeom>
              <a:blipFill>
                <a:blip r:embed="rId10"/>
                <a:stretch>
                  <a:fillRect r="-228571" b="-2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upo 76">
            <a:extLst>
              <a:ext uri="{FF2B5EF4-FFF2-40B4-BE49-F238E27FC236}">
                <a16:creationId xmlns:a16="http://schemas.microsoft.com/office/drawing/2014/main" id="{63B7F1DA-09BF-4106-A441-A7F08954FDE5}"/>
              </a:ext>
            </a:extLst>
          </p:cNvPr>
          <p:cNvGrpSpPr/>
          <p:nvPr/>
        </p:nvGrpSpPr>
        <p:grpSpPr>
          <a:xfrm>
            <a:off x="2099832" y="4442015"/>
            <a:ext cx="572686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EF5F9913-2BB1-4585-B5F5-28E3A65F9CBF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27D0DA0E-FEB0-4EDE-9526-07ACB65DE615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213</a:t>
              </a:r>
              <a:endParaRPr lang="es-MX" sz="5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A1E1CAF6-659A-47A5-88A1-FE30DDA63902}"/>
                  </a:ext>
                </a:extLst>
              </p:cNvPr>
              <p:cNvSpPr txBox="1"/>
              <p:nvPr/>
            </p:nvSpPr>
            <p:spPr>
              <a:xfrm>
                <a:off x="2112001" y="4128646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𝑒𝑠𝑝𝑎𝑐𝑖𝑜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𝑙𝑖𝑛𝑒𝑎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A1E1CAF6-659A-47A5-88A1-FE30DDA63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001" y="4128646"/>
                <a:ext cx="381720" cy="230832"/>
              </a:xfrm>
              <a:prstGeom prst="rect">
                <a:avLst/>
              </a:prstGeom>
              <a:blipFill>
                <a:blip r:embed="rId11"/>
                <a:stretch>
                  <a:fillRect r="-260317" b="-2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1B012249-5708-4199-90F1-EAF19AB653AC}"/>
              </a:ext>
            </a:extLst>
          </p:cNvPr>
          <p:cNvCxnSpPr>
            <a:cxnSpLocks/>
            <a:stCxn id="67" idx="4"/>
            <a:endCxn id="78" idx="2"/>
          </p:cNvCxnSpPr>
          <p:nvPr/>
        </p:nvCxnSpPr>
        <p:spPr>
          <a:xfrm rot="16200000" flipH="1">
            <a:off x="1652795" y="4162813"/>
            <a:ext cx="534988" cy="3590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ACB8AFA-6B82-4CE6-9AFA-F699B9EEF253}"/>
              </a:ext>
            </a:extLst>
          </p:cNvPr>
          <p:cNvSpPr txBox="1"/>
          <p:nvPr/>
        </p:nvSpPr>
        <p:spPr>
          <a:xfrm>
            <a:off x="4030346" y="3664194"/>
            <a:ext cx="97894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788" dirty="0"/>
              <a:t>Se reconoce </a:t>
            </a:r>
          </a:p>
          <a:p>
            <a:pPr algn="just"/>
            <a:r>
              <a:rPr lang="es-ES" sz="788" dirty="0"/>
              <a:t>Palabras reservadas</a:t>
            </a:r>
            <a:endParaRPr lang="es-MX" sz="788" dirty="0"/>
          </a:p>
        </p:txBody>
      </p:sp>
    </p:spTree>
    <p:extLst>
      <p:ext uri="{BB962C8B-B14F-4D97-AF65-F5344CB8AC3E}">
        <p14:creationId xmlns:p14="http://schemas.microsoft.com/office/powerpoint/2010/main" val="424883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2145</TotalTime>
  <Words>355</Words>
  <Application>Microsoft Office PowerPoint</Application>
  <PresentationFormat>Panorámica</PresentationFormat>
  <Paragraphs>239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EMMANUEL DELABRA SALINAS</dc:creator>
  <cp:lastModifiedBy>BRANDON EMMANUEL DELABRA SALINAS</cp:lastModifiedBy>
  <cp:revision>25</cp:revision>
  <dcterms:created xsi:type="dcterms:W3CDTF">2022-02-17T03:08:15Z</dcterms:created>
  <dcterms:modified xsi:type="dcterms:W3CDTF">2022-05-18T06:10:31Z</dcterms:modified>
</cp:coreProperties>
</file>