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peech-to-text/?hl=pt-br" TargetMode="External"/><Relationship Id="rId2" Type="http://schemas.openxmlformats.org/officeDocument/2006/relationships/hyperlink" Target="https://pypi.org/project/SpeechRecogni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pt/transcrib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y.io/" TargetMode="External"/><Relationship Id="rId2" Type="http://schemas.openxmlformats.org/officeDocument/2006/relationships/hyperlink" Target="https://ras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epmipt/DeepPavlov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357312"/>
            <a:ext cx="82867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3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Avanço da IA (</a:t>
            </a:r>
            <a:r>
              <a:rPr lang="pt-BR" dirty="0" err="1" smtClean="0"/>
              <a:t>Machine</a:t>
            </a:r>
            <a:r>
              <a:rPr lang="pt-BR" dirty="0"/>
              <a:t> </a:t>
            </a:r>
            <a:r>
              <a:rPr lang="pt-BR" dirty="0" smtClean="0"/>
              <a:t>Learning, </a:t>
            </a:r>
            <a:r>
              <a:rPr lang="pt-BR" dirty="0" err="1" smtClean="0"/>
              <a:t>Deep</a:t>
            </a:r>
            <a:r>
              <a:rPr lang="pt-BR" dirty="0" smtClean="0"/>
              <a:t> Learning...)</a:t>
            </a:r>
          </a:p>
          <a:p>
            <a:r>
              <a:rPr lang="pt-BR" dirty="0" smtClean="0"/>
              <a:t>Reconhecimento e Síntese de Voz, Processamento de Linguagem Natural</a:t>
            </a:r>
          </a:p>
          <a:p>
            <a:r>
              <a:rPr lang="pt-BR" dirty="0" smtClean="0"/>
              <a:t>Antes ficção científica, </a:t>
            </a:r>
            <a:r>
              <a:rPr lang="pt-BR" dirty="0" err="1" smtClean="0"/>
              <a:t>VoiceBots</a:t>
            </a:r>
            <a:r>
              <a:rPr lang="pt-BR" dirty="0" smtClean="0"/>
              <a:t> agora estão amplamente disponíveis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530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Desafio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Desenvolver um protótipo de assistente virtual (</a:t>
            </a:r>
            <a:r>
              <a:rPr lang="pt-BR" dirty="0" err="1" smtClean="0"/>
              <a:t>voicebot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544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 protótipo de </a:t>
            </a:r>
            <a:r>
              <a:rPr lang="pt-BR" dirty="0" err="1" smtClean="0"/>
              <a:t>voicebot</a:t>
            </a:r>
            <a:endParaRPr lang="pt-BR" dirty="0" smtClean="0"/>
          </a:p>
          <a:p>
            <a:r>
              <a:rPr lang="pt-BR" dirty="0" smtClean="0"/>
              <a:t>Seguindo as etapas obrigatórias: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reconhecimento de voz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Classificação de intenção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Reconhecimento de entidades nomeadas (</a:t>
            </a:r>
            <a:r>
              <a:rPr lang="pt-BR" dirty="0" err="1" smtClean="0"/>
              <a:t>ner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4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tecnológico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</a:t>
            </a:r>
            <a:r>
              <a:rPr lang="pt-BR" dirty="0" smtClean="0"/>
              <a:t> </a:t>
            </a:r>
            <a:r>
              <a:rPr lang="pt-BR" dirty="0" err="1" smtClean="0"/>
              <a:t>VoiceBot</a:t>
            </a:r>
            <a:r>
              <a:rPr lang="pt-BR" dirty="0" smtClean="0"/>
              <a:t> pode ser criado a partir de diversas tecnologias</a:t>
            </a:r>
          </a:p>
          <a:p>
            <a:r>
              <a:rPr lang="pt-BR" dirty="0" smtClean="0"/>
              <a:t>Existe uma grande variação de qualidade nas ferramentas</a:t>
            </a:r>
          </a:p>
          <a:p>
            <a:r>
              <a:rPr lang="pt-BR" dirty="0" smtClean="0"/>
              <a:t>Podem ser utilizadas tecnologias abertas, proprietárias e serviços de nuvem publicamente disponíveis</a:t>
            </a:r>
          </a:p>
          <a:p>
            <a:r>
              <a:rPr lang="pt-BR" dirty="0" smtClean="0"/>
              <a:t>Algumas tecnologias serão citadas como referência, mas não existe restrição </a:t>
            </a:r>
            <a:r>
              <a:rPr lang="pt-BR" dirty="0"/>
              <a:t>a</a:t>
            </a:r>
            <a:r>
              <a:rPr lang="pt-BR" dirty="0" smtClean="0"/>
              <a:t>o uso de outras</a:t>
            </a:r>
          </a:p>
        </p:txBody>
      </p:sp>
    </p:spTree>
    <p:extLst>
      <p:ext uri="{BB962C8B-B14F-4D97-AF65-F5344CB8AC3E}">
        <p14:creationId xmlns:p14="http://schemas.microsoft.com/office/powerpoint/2010/main" val="202074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ReferÊncia</a:t>
            </a:r>
            <a:r>
              <a:rPr lang="pt-BR" dirty="0" smtClean="0"/>
              <a:t> de tecnologia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29095" y="1940489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Reconhecimento de voz: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err="1" smtClean="0"/>
              <a:t>SpeechRecognition</a:t>
            </a:r>
            <a:r>
              <a:rPr lang="pt-BR" dirty="0"/>
              <a:t> - </a:t>
            </a:r>
            <a:r>
              <a:rPr lang="pt-BR" dirty="0">
                <a:hlinkClick r:id="rId2"/>
              </a:rPr>
              <a:t>https://pypi.org/project/SpeechRecognition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 smtClean="0"/>
              <a:t>Google </a:t>
            </a:r>
            <a:r>
              <a:rPr lang="pt-BR" dirty="0" err="1" smtClean="0"/>
              <a:t>cloud</a:t>
            </a:r>
            <a:r>
              <a:rPr lang="pt-BR" dirty="0" smtClean="0"/>
              <a:t> - </a:t>
            </a:r>
            <a:r>
              <a:rPr lang="pt-BR" dirty="0">
                <a:hlinkClick r:id="rId3"/>
              </a:rPr>
              <a:t>https://cloud.google.com/speech-to-text/?</a:t>
            </a:r>
            <a:r>
              <a:rPr lang="pt-BR" dirty="0" smtClean="0">
                <a:hlinkClick r:id="rId3"/>
              </a:rPr>
              <a:t>hl=pt-br</a:t>
            </a:r>
            <a:endParaRPr lang="pt-BR" dirty="0" smtClean="0"/>
          </a:p>
          <a:p>
            <a:r>
              <a:rPr lang="pt-BR" dirty="0" err="1" smtClean="0"/>
              <a:t>Amazon</a:t>
            </a:r>
            <a:r>
              <a:rPr lang="pt-BR" dirty="0" smtClean="0"/>
              <a:t> </a:t>
            </a:r>
            <a:r>
              <a:rPr lang="pt-BR" dirty="0" err="1" smtClean="0"/>
              <a:t>aws</a:t>
            </a:r>
            <a:r>
              <a:rPr lang="pt-BR" dirty="0" smtClean="0"/>
              <a:t> - </a:t>
            </a:r>
            <a:r>
              <a:rPr lang="pt-BR" dirty="0">
                <a:hlinkClick r:id="rId4"/>
              </a:rPr>
              <a:t>https://aws.amazon.com/pt/transcribe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784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ReferÊncia</a:t>
            </a:r>
            <a:r>
              <a:rPr lang="pt-BR" dirty="0" smtClean="0"/>
              <a:t> de tecnologia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Classificação de Intenção e </a:t>
            </a:r>
            <a:r>
              <a:rPr lang="pt-BR" dirty="0" err="1" smtClean="0"/>
              <a:t>ner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Rasa Framework - </a:t>
            </a:r>
            <a:r>
              <a:rPr lang="pt-BR" dirty="0">
                <a:hlinkClick r:id="rId2"/>
              </a:rPr>
              <a:t>https://rasa.com/</a:t>
            </a:r>
            <a:endParaRPr lang="pt-BR" dirty="0"/>
          </a:p>
          <a:p>
            <a:r>
              <a:rPr lang="pt-BR" dirty="0" err="1" smtClean="0">
                <a:effectLst/>
              </a:rPr>
              <a:t>Spacy</a:t>
            </a:r>
            <a:r>
              <a:rPr lang="pt-BR" dirty="0" smtClean="0">
                <a:effectLst/>
              </a:rPr>
              <a:t> - </a:t>
            </a:r>
            <a:r>
              <a:rPr lang="pt-BR" dirty="0" smtClean="0">
                <a:effectLst/>
                <a:hlinkClick r:id="rId3"/>
              </a:rPr>
              <a:t>https://spacy.io/</a:t>
            </a:r>
            <a:endParaRPr lang="pt-BR" dirty="0" smtClean="0">
              <a:effectLst/>
            </a:endParaRPr>
          </a:p>
          <a:p>
            <a:r>
              <a:rPr lang="pt-BR" dirty="0" err="1" smtClean="0">
                <a:effectLst/>
              </a:rPr>
              <a:t>DeepPavlov</a:t>
            </a:r>
            <a:r>
              <a:rPr lang="pt-BR" dirty="0" smtClean="0">
                <a:effectLst/>
              </a:rPr>
              <a:t> - </a:t>
            </a: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github.com/deepmipt/DeepPavlov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>
              <a:effectLst/>
            </a:endParaRP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00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Critérios de 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1852807"/>
            <a:ext cx="9905998" cy="3124201"/>
          </a:xfrm>
        </p:spPr>
        <p:txBody>
          <a:bodyPr/>
          <a:lstStyle/>
          <a:p>
            <a:r>
              <a:rPr lang="pt-BR" dirty="0" smtClean="0"/>
              <a:t>A interface e a qualidade do protótipo </a:t>
            </a:r>
            <a:r>
              <a:rPr lang="pt-BR" dirty="0" smtClean="0"/>
              <a:t>serão consideradas </a:t>
            </a:r>
            <a:endParaRPr lang="pt-BR" dirty="0" smtClean="0"/>
          </a:p>
          <a:p>
            <a:r>
              <a:rPr lang="pt-BR" dirty="0" smtClean="0"/>
              <a:t>Uma amostra em </a:t>
            </a:r>
            <a:r>
              <a:rPr lang="pt-BR" dirty="0"/>
              <a:t>á</a:t>
            </a:r>
            <a:r>
              <a:rPr lang="pt-BR" dirty="0" smtClean="0"/>
              <a:t>udio para treino será fornecida no início do desafio</a:t>
            </a:r>
          </a:p>
          <a:p>
            <a:r>
              <a:rPr lang="pt-BR" dirty="0" smtClean="0"/>
              <a:t>Uma amostra para teste será fornecida no final</a:t>
            </a:r>
          </a:p>
          <a:p>
            <a:r>
              <a:rPr lang="pt-BR" dirty="0" smtClean="0"/>
              <a:t>o protótipo deve produzir um arquivo em formato </a:t>
            </a:r>
            <a:r>
              <a:rPr lang="pt-BR" dirty="0" err="1" smtClean="0"/>
              <a:t>json</a:t>
            </a:r>
            <a:endParaRPr lang="pt-BR" dirty="0"/>
          </a:p>
          <a:p>
            <a:r>
              <a:rPr lang="pt-BR" dirty="0" smtClean="0"/>
              <a:t>Este arquivo será avaliado por um programa, completando a avaliação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523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Formato do arquivo de saída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{ </a:t>
            </a:r>
            <a:r>
              <a:rPr lang="pt-BR" dirty="0" smtClean="0"/>
              <a:t>“</a:t>
            </a:r>
            <a:r>
              <a:rPr lang="pt-BR" dirty="0" err="1" smtClean="0"/>
              <a:t>nome_arquivo</a:t>
            </a:r>
            <a:r>
              <a:rPr lang="pt-BR" dirty="0" smtClean="0"/>
              <a:t>” : </a:t>
            </a:r>
            <a:r>
              <a:rPr lang="pt-BR" dirty="0" smtClean="0"/>
              <a:t>{“</a:t>
            </a:r>
            <a:r>
              <a:rPr lang="pt-BR" dirty="0" err="1" smtClean="0"/>
              <a:t>nome_intenção</a:t>
            </a:r>
            <a:r>
              <a:rPr lang="pt-BR" dirty="0" smtClean="0"/>
              <a:t>” </a:t>
            </a:r>
            <a:r>
              <a:rPr lang="pt-BR" dirty="0" smtClean="0"/>
              <a:t>: { “entidade1”: valor, ...} }, ... }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Exemplo:</a:t>
            </a:r>
          </a:p>
          <a:p>
            <a:pPr marL="0" indent="0">
              <a:buNone/>
            </a:pPr>
            <a:r>
              <a:rPr lang="pt-BR" dirty="0" smtClean="0"/>
              <a:t>{“</a:t>
            </a:r>
            <a:r>
              <a:rPr lang="pt-BR" dirty="0" smtClean="0"/>
              <a:t>aud-23123.opus” </a:t>
            </a:r>
            <a:r>
              <a:rPr lang="pt-BR" dirty="0"/>
              <a:t>: </a:t>
            </a:r>
            <a:r>
              <a:rPr lang="pt-BR" dirty="0" smtClean="0"/>
              <a:t>{“</a:t>
            </a:r>
            <a:r>
              <a:rPr lang="pt-BR" dirty="0" err="1" smtClean="0"/>
              <a:t>orçamento_obrigação</a:t>
            </a:r>
            <a:r>
              <a:rPr lang="pt-BR" dirty="0" smtClean="0"/>
              <a:t>”: </a:t>
            </a:r>
            <a:r>
              <a:rPr lang="pt-BR" dirty="0" smtClean="0"/>
              <a:t>{“visão”: “previsto”, “estrutura” : “</a:t>
            </a:r>
            <a:r>
              <a:rPr lang="pt-BR" dirty="0" err="1" smtClean="0"/>
              <a:t>pddp</a:t>
            </a:r>
            <a:r>
              <a:rPr lang="pt-BR" dirty="0" smtClean="0"/>
              <a:t>”}},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81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95</TotalTime>
  <Words>267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Malha</vt:lpstr>
      <vt:lpstr>Apresentação do PowerPoint</vt:lpstr>
      <vt:lpstr>Motivação</vt:lpstr>
      <vt:lpstr>O Desafio</vt:lpstr>
      <vt:lpstr>Objetivos</vt:lpstr>
      <vt:lpstr>Cenário tecnológico</vt:lpstr>
      <vt:lpstr>ReferÊncia de tecnologia</vt:lpstr>
      <vt:lpstr>ReferÊncia de tecnologia</vt:lpstr>
      <vt:lpstr>Critérios de avaliação</vt:lpstr>
      <vt:lpstr>Formato do arquivo de saída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Gustavo Neves da Silva</dc:creator>
  <cp:lastModifiedBy>Luis Gustavo Neves da Silva</cp:lastModifiedBy>
  <cp:revision>9</cp:revision>
  <dcterms:created xsi:type="dcterms:W3CDTF">2019-06-07T09:03:43Z</dcterms:created>
  <dcterms:modified xsi:type="dcterms:W3CDTF">2019-06-20T13:57:39Z</dcterms:modified>
</cp:coreProperties>
</file>