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60" r:id="rId4"/>
    <p:sldId id="259" r:id="rId5"/>
    <p:sldId id="258" r:id="rId6"/>
    <p:sldId id="261" r:id="rId7"/>
    <p:sldId id="276" r:id="rId8"/>
    <p:sldId id="275" r:id="rId9"/>
    <p:sldId id="262" r:id="rId10"/>
    <p:sldId id="278" r:id="rId11"/>
    <p:sldId id="277" r:id="rId12"/>
    <p:sldId id="263" r:id="rId13"/>
    <p:sldId id="280" r:id="rId14"/>
    <p:sldId id="281" r:id="rId15"/>
    <p:sldId id="264" r:id="rId16"/>
    <p:sldId id="284" r:id="rId17"/>
    <p:sldId id="283" r:id="rId18"/>
    <p:sldId id="265" r:id="rId19"/>
    <p:sldId id="286" r:id="rId20"/>
    <p:sldId id="285" r:id="rId21"/>
    <p:sldId id="266" r:id="rId22"/>
    <p:sldId id="288" r:id="rId23"/>
    <p:sldId id="287" r:id="rId24"/>
    <p:sldId id="267" r:id="rId25"/>
    <p:sldId id="290" r:id="rId26"/>
    <p:sldId id="289" r:id="rId27"/>
    <p:sldId id="268" r:id="rId28"/>
    <p:sldId id="292" r:id="rId29"/>
    <p:sldId id="291" r:id="rId30"/>
    <p:sldId id="269" r:id="rId31"/>
    <p:sldId id="294" r:id="rId32"/>
    <p:sldId id="293" r:id="rId33"/>
    <p:sldId id="270" r:id="rId34"/>
    <p:sldId id="296" r:id="rId35"/>
    <p:sldId id="295" r:id="rId36"/>
    <p:sldId id="272" r:id="rId37"/>
    <p:sldId id="298" r:id="rId38"/>
    <p:sldId id="297" r:id="rId39"/>
    <p:sldId id="273" r:id="rId40"/>
    <p:sldId id="300" r:id="rId41"/>
    <p:sldId id="2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89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115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07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295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289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288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6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04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34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769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3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361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487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0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8FD1E7-88C5-4843-92E9-61C0263B6F43}" type="datetimeFigureOut">
              <a:rPr lang="uk-UA" smtClean="0"/>
              <a:t>05.12.2023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0CF6022-368D-4106-970E-69CBB69AA84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421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B56CA-C34E-44B2-8FAD-0E83BE5C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18569"/>
            <a:ext cx="10572000" cy="2971051"/>
          </a:xfrm>
        </p:spPr>
        <p:txBody>
          <a:bodyPr/>
          <a:lstStyle/>
          <a:p>
            <a:r>
              <a:rPr lang="uk-UA" dirty="0"/>
              <a:t>Тест на знання </a:t>
            </a:r>
            <a:r>
              <a:rPr lang="en-US" dirty="0"/>
              <a:t> </a:t>
            </a:r>
            <a:r>
              <a:rPr lang="uk-UA" dirty="0"/>
              <a:t>мови програмування </a:t>
            </a:r>
            <a:r>
              <a:rPr lang="en-US" dirty="0" err="1"/>
              <a:t>Javascript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09F753E-25AB-4F93-A4FB-537123D2E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 Шеремета Андрій КН-22</a:t>
            </a:r>
          </a:p>
        </p:txBody>
      </p:sp>
      <p:sp>
        <p:nvSpPr>
          <p:cNvPr id="4" name="Стрілка: влі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4152B2-FDD6-43C2-BB54-9EDA4AA25113}"/>
              </a:ext>
            </a:extLst>
          </p:cNvPr>
          <p:cNvSpPr/>
          <p:nvPr/>
        </p:nvSpPr>
        <p:spPr>
          <a:xfrm rot="10800000">
            <a:off x="9177866" y="5196421"/>
            <a:ext cx="1275643" cy="103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4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1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6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 заокруглити число 7.25 до найближчого цілого числа в </a:t>
            </a:r>
            <a:r>
              <a:rPr lang="en-US" sz="3600" dirty="0" err="1"/>
              <a:t>Javascript</a:t>
            </a:r>
            <a:r>
              <a:rPr lang="en-US" sz="3600" dirty="0"/>
              <a:t>?</a:t>
            </a:r>
            <a:endParaRPr lang="uk-UA" sz="3600" dirty="0"/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Math.round</a:t>
            </a:r>
            <a:r>
              <a:rPr lang="en-US" sz="2400" b="1" dirty="0"/>
              <a:t>(7.25)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round(7.25)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3977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35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 дізнатись назву браузера користувача?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browser.name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Navigator.appName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546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50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Більшість звичайного Веб документа знаходиться в тезі: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body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40874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91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B56CA-C34E-44B2-8FAD-0E83BE5C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36347"/>
            <a:ext cx="10572000" cy="4285609"/>
          </a:xfrm>
        </p:spPr>
        <p:txBody>
          <a:bodyPr/>
          <a:lstStyle/>
          <a:p>
            <a:pPr algn="ctr"/>
            <a:r>
              <a:rPr lang="uk-UA" sz="4800" dirty="0"/>
              <a:t>Натискайте на кнопки з правильною відповіддю щоб пройти тест і перевірити свої знання мови програмування </a:t>
            </a:r>
            <a:r>
              <a:rPr lang="en-US" sz="4800" dirty="0" err="1"/>
              <a:t>Javascript</a:t>
            </a:r>
            <a:endParaRPr lang="uk-UA" sz="4800" dirty="0"/>
          </a:p>
        </p:txBody>
      </p:sp>
      <p:sp>
        <p:nvSpPr>
          <p:cNvPr id="4" name="Стрілка: влі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06467F-BF7E-410C-A6C8-8B67479A01FA}"/>
              </a:ext>
            </a:extLst>
          </p:cNvPr>
          <p:cNvSpPr/>
          <p:nvPr/>
        </p:nvSpPr>
        <p:spPr>
          <a:xfrm rot="10800000">
            <a:off x="9177866" y="5196421"/>
            <a:ext cx="1275643" cy="103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76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8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Який оператор є логічним оператором?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&amp;&amp;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=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102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7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45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Alert(), close()</a:t>
            </a:r>
            <a:r>
              <a:rPr lang="uk-UA" sz="3600" dirty="0"/>
              <a:t> та </a:t>
            </a:r>
            <a:r>
              <a:rPr lang="en-US" sz="3600" dirty="0"/>
              <a:t>reset() </a:t>
            </a:r>
            <a:r>
              <a:rPr lang="uk-UA" sz="3600" dirty="0"/>
              <a:t>в </a:t>
            </a:r>
            <a:r>
              <a:rPr lang="en-US" sz="3600" dirty="0" err="1"/>
              <a:t>Javascript</a:t>
            </a:r>
            <a:r>
              <a:rPr lang="en-US" sz="3600" dirty="0"/>
              <a:t> </a:t>
            </a:r>
            <a:r>
              <a:rPr lang="uk-UA" sz="3600" dirty="0"/>
              <a:t>є: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Методами</a:t>
            </a:r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Об</a:t>
            </a:r>
            <a:r>
              <a:rPr lang="en-US" sz="2400" b="1" dirty="0"/>
              <a:t>’</a:t>
            </a:r>
            <a:r>
              <a:rPr lang="uk-UA" sz="2400" b="1" dirty="0" err="1"/>
              <a:t>єктами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419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17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20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Який з операторів є оператором присвоєння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+=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300" dirty="0"/>
              <a:t>||</a:t>
            </a:r>
            <a:endParaRPr lang="uk-UA" sz="2400" b="1" spc="-300" dirty="0"/>
          </a:p>
        </p:txBody>
      </p:sp>
    </p:spTree>
    <p:extLst>
      <p:ext uri="{BB962C8B-B14F-4D97-AF65-F5344CB8AC3E}">
        <p14:creationId xmlns:p14="http://schemas.microsoft.com/office/powerpoint/2010/main" val="36165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29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3273778" y="654756"/>
            <a:ext cx="5192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Всередині якого </a:t>
            </a:r>
            <a:r>
              <a:rPr lang="en-US" sz="3600" dirty="0"/>
              <a:t>HTML </a:t>
            </a:r>
            <a:r>
              <a:rPr lang="uk-UA" sz="3600" dirty="0"/>
              <a:t>тегу ми вбудовуємо </a:t>
            </a:r>
            <a:r>
              <a:rPr lang="en-US" sz="3600" dirty="0" err="1"/>
              <a:t>Javascript</a:t>
            </a:r>
            <a:r>
              <a:rPr lang="en-US" sz="3600" dirty="0"/>
              <a:t>? </a:t>
            </a:r>
            <a:endParaRPr lang="uk-UA" sz="3600" dirty="0"/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&lt;script&gt;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  <a:r>
              <a:rPr lang="en-US" sz="2400" b="1" dirty="0" err="1"/>
              <a:t>javascript</a:t>
            </a:r>
            <a:r>
              <a:rPr lang="en-US" sz="2400" b="1" dirty="0"/>
              <a:t>&gt;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9149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Елемент з назвою який може зберігати і повертати дані називається: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змінною</a:t>
            </a:r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методом</a:t>
            </a:r>
          </a:p>
        </p:txBody>
      </p:sp>
    </p:spTree>
    <p:extLst>
      <p:ext uri="{BB962C8B-B14F-4D97-AF65-F5344CB8AC3E}">
        <p14:creationId xmlns:p14="http://schemas.microsoft.com/office/powerpoint/2010/main" val="6732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3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96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Який тег використовується для присвоєння стилів документа?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&lt;style&gt;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  <a:r>
              <a:rPr lang="en-US" sz="2400" b="1" dirty="0" err="1"/>
              <a:t>css</a:t>
            </a:r>
            <a:r>
              <a:rPr lang="en-US" sz="2400" b="1" dirty="0"/>
              <a:t>&gt;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3134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47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87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Який синтаксис в </a:t>
            </a:r>
            <a:r>
              <a:rPr lang="en-US" sz="3600" dirty="0" err="1"/>
              <a:t>css</a:t>
            </a:r>
            <a:r>
              <a:rPr lang="en-US" sz="3600" dirty="0"/>
              <a:t> </a:t>
            </a:r>
            <a:r>
              <a:rPr lang="uk-UA" sz="3600" dirty="0"/>
              <a:t>є правильним?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body{color: black}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body:color</a:t>
            </a:r>
            <a:r>
              <a:rPr lang="en-US" sz="2400" b="1" dirty="0"/>
              <a:t>=black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0093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11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78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2602089" y="812801"/>
            <a:ext cx="6987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Який </a:t>
            </a:r>
            <a:r>
              <a:rPr lang="en-US" sz="3600" dirty="0"/>
              <a:t>HTML </a:t>
            </a:r>
            <a:r>
              <a:rPr lang="uk-UA" sz="3600" dirty="0"/>
              <a:t>атрибут використовується для стилів прямо в коді? </a:t>
            </a:r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style</a:t>
            </a:r>
            <a:endParaRPr lang="uk-UA" sz="2400" b="1" dirty="0"/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font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4123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34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3E5AE-75A0-4BE5-BD3A-774F3FFB5453}"/>
              </a:ext>
            </a:extLst>
          </p:cNvPr>
          <p:cNvSpPr txBox="1"/>
          <p:nvPr/>
        </p:nvSpPr>
        <p:spPr>
          <a:xfrm>
            <a:off x="1433849" y="3044279"/>
            <a:ext cx="9185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/>
              <a:t>Тест закінчено. 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5119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18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3273778" y="654756"/>
            <a:ext cx="5192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Скрипт підключений ззовні повинен містити тег </a:t>
            </a:r>
            <a:r>
              <a:rPr lang="en-US" sz="3600" dirty="0"/>
              <a:t>&lt;script&gt;? </a:t>
            </a:r>
            <a:endParaRPr lang="uk-UA" sz="3600" dirty="0"/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Так</a:t>
            </a:r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Ні</a:t>
            </a:r>
          </a:p>
        </p:txBody>
      </p:sp>
    </p:spTree>
    <p:extLst>
      <p:ext uri="{BB962C8B-B14F-4D97-AF65-F5344CB8AC3E}">
        <p14:creationId xmlns:p14="http://schemas.microsoft.com/office/powerpoint/2010/main" val="19155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031" y="2133596"/>
            <a:ext cx="3856480" cy="974299"/>
          </a:xfrm>
        </p:spPr>
        <p:txBody>
          <a:bodyPr/>
          <a:lstStyle/>
          <a:p>
            <a:r>
              <a:rPr lang="uk-UA" sz="5400" dirty="0"/>
              <a:t>Молодець</a:t>
            </a:r>
          </a:p>
        </p:txBody>
      </p:sp>
      <p:sp>
        <p:nvSpPr>
          <p:cNvPr id="6" name="Стрілка: вліво 5">
            <a:hlinkClick r:id="rId2" action="ppaction://hlinksldjump"/>
            <a:extLst>
              <a:ext uri="{FF2B5EF4-FFF2-40B4-BE49-F238E27FC236}">
                <a16:creationId xmlns:a16="http://schemas.microsoft.com/office/drawing/2014/main" id="{7191668D-B3CC-4FF9-A470-C13AEACDDB48}"/>
              </a:ext>
            </a:extLst>
          </p:cNvPr>
          <p:cNvSpPr/>
          <p:nvPr/>
        </p:nvSpPr>
        <p:spPr>
          <a:xfrm rot="10800000"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7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C050E-A629-4225-AB0D-8AA461B4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763" y="2009421"/>
            <a:ext cx="4635415" cy="974299"/>
          </a:xfrm>
        </p:spPr>
        <p:txBody>
          <a:bodyPr/>
          <a:lstStyle/>
          <a:p>
            <a:r>
              <a:rPr lang="uk-UA" dirty="0"/>
              <a:t>Спробуй заново</a:t>
            </a:r>
          </a:p>
        </p:txBody>
      </p:sp>
      <p:sp>
        <p:nvSpPr>
          <p:cNvPr id="5" name="Стрілка: вліво 4">
            <a:hlinkClick r:id="rId2" action="ppaction://hlinksldjump"/>
            <a:extLst>
              <a:ext uri="{FF2B5EF4-FFF2-40B4-BE49-F238E27FC236}">
                <a16:creationId xmlns:a16="http://schemas.microsoft.com/office/drawing/2014/main" id="{E697FF8F-B8C0-4327-AB64-74EACF41CD9F}"/>
              </a:ext>
            </a:extLst>
          </p:cNvPr>
          <p:cNvSpPr/>
          <p:nvPr/>
        </p:nvSpPr>
        <p:spPr>
          <a:xfrm>
            <a:off x="8387645" y="2269066"/>
            <a:ext cx="2641600" cy="1064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0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129B-86A0-4CF9-B74C-1CDAF414DF25}"/>
              </a:ext>
            </a:extLst>
          </p:cNvPr>
          <p:cNvSpPr txBox="1"/>
          <p:nvPr/>
        </p:nvSpPr>
        <p:spPr>
          <a:xfrm>
            <a:off x="3273778" y="654756"/>
            <a:ext cx="588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Як додавати коментарі в </a:t>
            </a:r>
            <a:r>
              <a:rPr lang="en-US" sz="3600" dirty="0" err="1"/>
              <a:t>Javascript</a:t>
            </a:r>
            <a:r>
              <a:rPr lang="en-US" sz="3600" dirty="0"/>
              <a:t>?</a:t>
            </a:r>
            <a:endParaRPr lang="uk-UA" sz="3600" dirty="0"/>
          </a:p>
        </p:txBody>
      </p:sp>
      <p:sp>
        <p:nvSpPr>
          <p:cNvPr id="5" name="Прямокутник: округлені кути 4">
            <a:hlinkClick r:id="rId2" action="ppaction://hlinksldjump"/>
            <a:extLst>
              <a:ext uri="{FF2B5EF4-FFF2-40B4-BE49-F238E27FC236}">
                <a16:creationId xmlns:a16="http://schemas.microsoft.com/office/drawing/2014/main" id="{B9B5154E-23D6-40E0-BB17-196CCFE3D637}"/>
              </a:ext>
            </a:extLst>
          </p:cNvPr>
          <p:cNvSpPr/>
          <p:nvPr/>
        </p:nvSpPr>
        <p:spPr>
          <a:xfrm>
            <a:off x="1580444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//</a:t>
            </a:r>
            <a:r>
              <a:rPr lang="uk-UA" sz="2400" b="1" dirty="0"/>
              <a:t>Це коментар</a:t>
            </a:r>
          </a:p>
        </p:txBody>
      </p:sp>
      <p:sp>
        <p:nvSpPr>
          <p:cNvPr id="6" name="Прямокутник: округлені кути 5">
            <a:hlinkClick r:id="rId3" action="ppaction://hlinksldjump"/>
            <a:extLst>
              <a:ext uri="{FF2B5EF4-FFF2-40B4-BE49-F238E27FC236}">
                <a16:creationId xmlns:a16="http://schemas.microsoft.com/office/drawing/2014/main" id="{A6B3438C-E33E-4D7D-8107-97C9C536F64C}"/>
              </a:ext>
            </a:extLst>
          </p:cNvPr>
          <p:cNvSpPr/>
          <p:nvPr/>
        </p:nvSpPr>
        <p:spPr>
          <a:xfrm>
            <a:off x="6773333" y="3860800"/>
            <a:ext cx="3386667" cy="126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#</a:t>
            </a:r>
            <a:r>
              <a:rPr lang="uk-UA" sz="2400" b="1" dirty="0"/>
              <a:t>Це коментар</a:t>
            </a:r>
          </a:p>
        </p:txBody>
      </p:sp>
    </p:spTree>
    <p:extLst>
      <p:ext uri="{BB962C8B-B14F-4D97-AF65-F5344CB8AC3E}">
        <p14:creationId xmlns:p14="http://schemas.microsoft.com/office/powerpoint/2010/main" val="28536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ований текст">
  <a:themeElements>
    <a:clrScheme name="Цитований текст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ований текс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ований текст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TM03457503[[fn=Цитований текст]]</Template>
  <TotalTime>64</TotalTime>
  <Words>239</Words>
  <PresentationFormat>Широкий екран</PresentationFormat>
  <Paragraphs>68</Paragraphs>
  <Slides>41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41</vt:i4>
      </vt:variant>
    </vt:vector>
  </HeadingPairs>
  <TitlesOfParts>
    <vt:vector size="44" baseType="lpstr">
      <vt:lpstr>Century Gothic</vt:lpstr>
      <vt:lpstr>Wingdings 2</vt:lpstr>
      <vt:lpstr>Цитований текст</vt:lpstr>
      <vt:lpstr>Тест на знання  мови програмування Javascript</vt:lpstr>
      <vt:lpstr>Натискайте на кнопки з правильною відповіддю щоб пройти тест і перевірити свої знання мови програмування Javascript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Молодець</vt:lpstr>
      <vt:lpstr>Спробуй заново</vt:lpstr>
      <vt:lpstr>Презентація PowerPoint</vt:lpstr>
      <vt:lpstr>Спробуй заново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2023-12-05T20:43:49Z</dcterms:created>
  <dcterms:modified xsi:type="dcterms:W3CDTF">2023-12-05T22:01:54Z</dcterms:modified>
</cp:coreProperties>
</file>