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10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036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95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953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8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189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9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633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852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648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599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869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E179-6EE1-48F8-8E56-348B0B04DAEC}" type="datetimeFigureOut">
              <a:rPr lang="uk-UA" smtClean="0"/>
              <a:t>11.12.2023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0E74-0828-4471-B127-41FD6489448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005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6349-nasca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60AC7-0449-45D5-8F98-8B7591D2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967"/>
            <a:ext cx="9144000" cy="2387600"/>
          </a:xfrm>
        </p:spPr>
        <p:txBody>
          <a:bodyPr/>
          <a:lstStyle/>
          <a:p>
            <a:r>
              <a:rPr lang="uk-UA" dirty="0"/>
              <a:t>Рух автомобіля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AFFC9AC-DEA8-4FE0-81E1-B8B0768A0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Анімаційні ефекти</a:t>
            </a:r>
          </a:p>
        </p:txBody>
      </p:sp>
    </p:spTree>
    <p:extLst>
      <p:ext uri="{BB962C8B-B14F-4D97-AF65-F5344CB8AC3E}">
        <p14:creationId xmlns:p14="http://schemas.microsoft.com/office/powerpoint/2010/main" val="28140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ілінія: фігура 16">
            <a:extLst>
              <a:ext uri="{FF2B5EF4-FFF2-40B4-BE49-F238E27FC236}">
                <a16:creationId xmlns:a16="http://schemas.microsoft.com/office/drawing/2014/main" id="{B00FBC87-F057-4ACE-9656-A2407E4C2E15}"/>
              </a:ext>
            </a:extLst>
          </p:cNvPr>
          <p:cNvSpPr/>
          <p:nvPr/>
        </p:nvSpPr>
        <p:spPr>
          <a:xfrm>
            <a:off x="-1504949" y="138517"/>
            <a:ext cx="18664370" cy="7538633"/>
          </a:xfrm>
          <a:custGeom>
            <a:avLst/>
            <a:gdLst>
              <a:gd name="connsiteX0" fmla="*/ 0 w 12813823"/>
              <a:gd name="connsiteY0" fmla="*/ 7423690 h 7423690"/>
              <a:gd name="connsiteX1" fmla="*/ 4171950 w 12813823"/>
              <a:gd name="connsiteY1" fmla="*/ 4337590 h 7423690"/>
              <a:gd name="connsiteX2" fmla="*/ 10839450 w 12813823"/>
              <a:gd name="connsiteY2" fmla="*/ 3499390 h 7423690"/>
              <a:gd name="connsiteX3" fmla="*/ 12706350 w 12813823"/>
              <a:gd name="connsiteY3" fmla="*/ 3480340 h 7423690"/>
              <a:gd name="connsiteX4" fmla="*/ 12420600 w 12813823"/>
              <a:gd name="connsiteY4" fmla="*/ 127540 h 7423690"/>
              <a:gd name="connsiteX5" fmla="*/ 11029950 w 12813823"/>
              <a:gd name="connsiteY5" fmla="*/ 660940 h 7423690"/>
              <a:gd name="connsiteX6" fmla="*/ 10915650 w 12813823"/>
              <a:gd name="connsiteY6" fmla="*/ 279940 h 7423690"/>
              <a:gd name="connsiteX7" fmla="*/ 10725150 w 12813823"/>
              <a:gd name="connsiteY7" fmla="*/ 584740 h 7423690"/>
              <a:gd name="connsiteX8" fmla="*/ 8210550 w 12813823"/>
              <a:gd name="connsiteY8" fmla="*/ 413290 h 7423690"/>
              <a:gd name="connsiteX9" fmla="*/ 3638550 w 12813823"/>
              <a:gd name="connsiteY9" fmla="*/ 1327690 h 7423690"/>
              <a:gd name="connsiteX10" fmla="*/ 1219200 w 12813823"/>
              <a:gd name="connsiteY10" fmla="*/ 2146840 h 7423690"/>
              <a:gd name="connsiteX0" fmla="*/ 0 w 12813823"/>
              <a:gd name="connsiteY0" fmla="*/ 7423690 h 7423690"/>
              <a:gd name="connsiteX1" fmla="*/ 4171950 w 12813823"/>
              <a:gd name="connsiteY1" fmla="*/ 4337590 h 7423690"/>
              <a:gd name="connsiteX2" fmla="*/ 10839450 w 12813823"/>
              <a:gd name="connsiteY2" fmla="*/ 3499390 h 7423690"/>
              <a:gd name="connsiteX3" fmla="*/ 12706350 w 12813823"/>
              <a:gd name="connsiteY3" fmla="*/ 3480340 h 7423690"/>
              <a:gd name="connsiteX4" fmla="*/ 12420600 w 12813823"/>
              <a:gd name="connsiteY4" fmla="*/ 127540 h 7423690"/>
              <a:gd name="connsiteX5" fmla="*/ 11029950 w 12813823"/>
              <a:gd name="connsiteY5" fmla="*/ 660940 h 7423690"/>
              <a:gd name="connsiteX6" fmla="*/ 10915650 w 12813823"/>
              <a:gd name="connsiteY6" fmla="*/ 279940 h 7423690"/>
              <a:gd name="connsiteX7" fmla="*/ 10725150 w 12813823"/>
              <a:gd name="connsiteY7" fmla="*/ 584740 h 7423690"/>
              <a:gd name="connsiteX8" fmla="*/ 8210550 w 12813823"/>
              <a:gd name="connsiteY8" fmla="*/ 413290 h 7423690"/>
              <a:gd name="connsiteX9" fmla="*/ 3638550 w 12813823"/>
              <a:gd name="connsiteY9" fmla="*/ 1327690 h 7423690"/>
              <a:gd name="connsiteX10" fmla="*/ 171450 w 12813823"/>
              <a:gd name="connsiteY10" fmla="*/ 3594640 h 7423690"/>
              <a:gd name="connsiteX0" fmla="*/ 133350 w 12947173"/>
              <a:gd name="connsiteY0" fmla="*/ 7423690 h 7423690"/>
              <a:gd name="connsiteX1" fmla="*/ 4305300 w 12947173"/>
              <a:gd name="connsiteY1" fmla="*/ 4337590 h 7423690"/>
              <a:gd name="connsiteX2" fmla="*/ 10972800 w 12947173"/>
              <a:gd name="connsiteY2" fmla="*/ 3499390 h 7423690"/>
              <a:gd name="connsiteX3" fmla="*/ 12839700 w 12947173"/>
              <a:gd name="connsiteY3" fmla="*/ 3480340 h 7423690"/>
              <a:gd name="connsiteX4" fmla="*/ 12553950 w 12947173"/>
              <a:gd name="connsiteY4" fmla="*/ 127540 h 7423690"/>
              <a:gd name="connsiteX5" fmla="*/ 11163300 w 12947173"/>
              <a:gd name="connsiteY5" fmla="*/ 660940 h 7423690"/>
              <a:gd name="connsiteX6" fmla="*/ 11049000 w 12947173"/>
              <a:gd name="connsiteY6" fmla="*/ 279940 h 7423690"/>
              <a:gd name="connsiteX7" fmla="*/ 10858500 w 12947173"/>
              <a:gd name="connsiteY7" fmla="*/ 584740 h 7423690"/>
              <a:gd name="connsiteX8" fmla="*/ 8343900 w 12947173"/>
              <a:gd name="connsiteY8" fmla="*/ 413290 h 7423690"/>
              <a:gd name="connsiteX9" fmla="*/ 3771900 w 12947173"/>
              <a:gd name="connsiteY9" fmla="*/ 1327690 h 7423690"/>
              <a:gd name="connsiteX10" fmla="*/ 0 w 12947173"/>
              <a:gd name="connsiteY10" fmla="*/ 3461290 h 7423690"/>
              <a:gd name="connsiteX0" fmla="*/ 133350 w 12947173"/>
              <a:gd name="connsiteY0" fmla="*/ 7423690 h 7423690"/>
              <a:gd name="connsiteX1" fmla="*/ 4305300 w 12947173"/>
              <a:gd name="connsiteY1" fmla="*/ 4337590 h 7423690"/>
              <a:gd name="connsiteX2" fmla="*/ 10972800 w 12947173"/>
              <a:gd name="connsiteY2" fmla="*/ 3499390 h 7423690"/>
              <a:gd name="connsiteX3" fmla="*/ 12839700 w 12947173"/>
              <a:gd name="connsiteY3" fmla="*/ 3480340 h 7423690"/>
              <a:gd name="connsiteX4" fmla="*/ 12553950 w 12947173"/>
              <a:gd name="connsiteY4" fmla="*/ 127540 h 7423690"/>
              <a:gd name="connsiteX5" fmla="*/ 11163300 w 12947173"/>
              <a:gd name="connsiteY5" fmla="*/ 660940 h 7423690"/>
              <a:gd name="connsiteX6" fmla="*/ 11049000 w 12947173"/>
              <a:gd name="connsiteY6" fmla="*/ 279940 h 7423690"/>
              <a:gd name="connsiteX7" fmla="*/ 10858500 w 12947173"/>
              <a:gd name="connsiteY7" fmla="*/ 584740 h 7423690"/>
              <a:gd name="connsiteX8" fmla="*/ 8343900 w 12947173"/>
              <a:gd name="connsiteY8" fmla="*/ 413290 h 7423690"/>
              <a:gd name="connsiteX9" fmla="*/ 3771900 w 12947173"/>
              <a:gd name="connsiteY9" fmla="*/ 1327690 h 7423690"/>
              <a:gd name="connsiteX10" fmla="*/ 0 w 12947173"/>
              <a:gd name="connsiteY10" fmla="*/ 3461290 h 7423690"/>
              <a:gd name="connsiteX0" fmla="*/ 1924050 w 14737873"/>
              <a:gd name="connsiteY0" fmla="*/ 7423690 h 7423690"/>
              <a:gd name="connsiteX1" fmla="*/ 6096000 w 14737873"/>
              <a:gd name="connsiteY1" fmla="*/ 4337590 h 7423690"/>
              <a:gd name="connsiteX2" fmla="*/ 12763500 w 14737873"/>
              <a:gd name="connsiteY2" fmla="*/ 3499390 h 7423690"/>
              <a:gd name="connsiteX3" fmla="*/ 14630400 w 14737873"/>
              <a:gd name="connsiteY3" fmla="*/ 3480340 h 7423690"/>
              <a:gd name="connsiteX4" fmla="*/ 14344650 w 14737873"/>
              <a:gd name="connsiteY4" fmla="*/ 127540 h 7423690"/>
              <a:gd name="connsiteX5" fmla="*/ 12954000 w 14737873"/>
              <a:gd name="connsiteY5" fmla="*/ 660940 h 7423690"/>
              <a:gd name="connsiteX6" fmla="*/ 12839700 w 14737873"/>
              <a:gd name="connsiteY6" fmla="*/ 279940 h 7423690"/>
              <a:gd name="connsiteX7" fmla="*/ 12649200 w 14737873"/>
              <a:gd name="connsiteY7" fmla="*/ 584740 h 7423690"/>
              <a:gd name="connsiteX8" fmla="*/ 10134600 w 14737873"/>
              <a:gd name="connsiteY8" fmla="*/ 413290 h 7423690"/>
              <a:gd name="connsiteX9" fmla="*/ 5562600 w 14737873"/>
              <a:gd name="connsiteY9" fmla="*/ 1327690 h 7423690"/>
              <a:gd name="connsiteX10" fmla="*/ 0 w 14737873"/>
              <a:gd name="connsiteY10" fmla="*/ 5004340 h 7423690"/>
              <a:gd name="connsiteX0" fmla="*/ 1924050 w 14737873"/>
              <a:gd name="connsiteY0" fmla="*/ 7423690 h 7423690"/>
              <a:gd name="connsiteX1" fmla="*/ 6096000 w 14737873"/>
              <a:gd name="connsiteY1" fmla="*/ 4337590 h 7423690"/>
              <a:gd name="connsiteX2" fmla="*/ 12763500 w 14737873"/>
              <a:gd name="connsiteY2" fmla="*/ 3499390 h 7423690"/>
              <a:gd name="connsiteX3" fmla="*/ 14630400 w 14737873"/>
              <a:gd name="connsiteY3" fmla="*/ 3480340 h 7423690"/>
              <a:gd name="connsiteX4" fmla="*/ 14344650 w 14737873"/>
              <a:gd name="connsiteY4" fmla="*/ 127540 h 7423690"/>
              <a:gd name="connsiteX5" fmla="*/ 12954000 w 14737873"/>
              <a:gd name="connsiteY5" fmla="*/ 660940 h 7423690"/>
              <a:gd name="connsiteX6" fmla="*/ 12839700 w 14737873"/>
              <a:gd name="connsiteY6" fmla="*/ 279940 h 7423690"/>
              <a:gd name="connsiteX7" fmla="*/ 12649200 w 14737873"/>
              <a:gd name="connsiteY7" fmla="*/ 584740 h 7423690"/>
              <a:gd name="connsiteX8" fmla="*/ 10134600 w 14737873"/>
              <a:gd name="connsiteY8" fmla="*/ 413290 h 7423690"/>
              <a:gd name="connsiteX9" fmla="*/ 5562600 w 14737873"/>
              <a:gd name="connsiteY9" fmla="*/ 1327690 h 7423690"/>
              <a:gd name="connsiteX10" fmla="*/ 0 w 14737873"/>
              <a:gd name="connsiteY10" fmla="*/ 5004340 h 7423690"/>
              <a:gd name="connsiteX0" fmla="*/ 1924050 w 14737873"/>
              <a:gd name="connsiteY0" fmla="*/ 7425433 h 7425433"/>
              <a:gd name="connsiteX1" fmla="*/ 6096000 w 14737873"/>
              <a:gd name="connsiteY1" fmla="*/ 4339333 h 7425433"/>
              <a:gd name="connsiteX2" fmla="*/ 12763500 w 14737873"/>
              <a:gd name="connsiteY2" fmla="*/ 3501133 h 7425433"/>
              <a:gd name="connsiteX3" fmla="*/ 14630400 w 14737873"/>
              <a:gd name="connsiteY3" fmla="*/ 3482083 h 7425433"/>
              <a:gd name="connsiteX4" fmla="*/ 14344650 w 14737873"/>
              <a:gd name="connsiteY4" fmla="*/ 129283 h 7425433"/>
              <a:gd name="connsiteX5" fmla="*/ 12954000 w 14737873"/>
              <a:gd name="connsiteY5" fmla="*/ 662683 h 7425433"/>
              <a:gd name="connsiteX6" fmla="*/ 13658850 w 14737873"/>
              <a:gd name="connsiteY6" fmla="*/ 395983 h 7425433"/>
              <a:gd name="connsiteX7" fmla="*/ 12649200 w 14737873"/>
              <a:gd name="connsiteY7" fmla="*/ 586483 h 7425433"/>
              <a:gd name="connsiteX8" fmla="*/ 10134600 w 14737873"/>
              <a:gd name="connsiteY8" fmla="*/ 415033 h 7425433"/>
              <a:gd name="connsiteX9" fmla="*/ 5562600 w 14737873"/>
              <a:gd name="connsiteY9" fmla="*/ 1329433 h 7425433"/>
              <a:gd name="connsiteX10" fmla="*/ 0 w 14737873"/>
              <a:gd name="connsiteY10" fmla="*/ 5006083 h 7425433"/>
              <a:gd name="connsiteX0" fmla="*/ 1924050 w 14737873"/>
              <a:gd name="connsiteY0" fmla="*/ 7425433 h 7425433"/>
              <a:gd name="connsiteX1" fmla="*/ 6096000 w 14737873"/>
              <a:gd name="connsiteY1" fmla="*/ 4339333 h 7425433"/>
              <a:gd name="connsiteX2" fmla="*/ 12763500 w 14737873"/>
              <a:gd name="connsiteY2" fmla="*/ 3501133 h 7425433"/>
              <a:gd name="connsiteX3" fmla="*/ 14630400 w 14737873"/>
              <a:gd name="connsiteY3" fmla="*/ 3482083 h 7425433"/>
              <a:gd name="connsiteX4" fmla="*/ 14344650 w 14737873"/>
              <a:gd name="connsiteY4" fmla="*/ 129283 h 7425433"/>
              <a:gd name="connsiteX5" fmla="*/ 12954000 w 14737873"/>
              <a:gd name="connsiteY5" fmla="*/ 662683 h 7425433"/>
              <a:gd name="connsiteX6" fmla="*/ 13658850 w 14737873"/>
              <a:gd name="connsiteY6" fmla="*/ 395983 h 7425433"/>
              <a:gd name="connsiteX7" fmla="*/ 12649200 w 14737873"/>
              <a:gd name="connsiteY7" fmla="*/ 586483 h 7425433"/>
              <a:gd name="connsiteX8" fmla="*/ 10382250 w 14737873"/>
              <a:gd name="connsiteY8" fmla="*/ 605533 h 7425433"/>
              <a:gd name="connsiteX9" fmla="*/ 5562600 w 14737873"/>
              <a:gd name="connsiteY9" fmla="*/ 1329433 h 7425433"/>
              <a:gd name="connsiteX10" fmla="*/ 0 w 14737873"/>
              <a:gd name="connsiteY10" fmla="*/ 5006083 h 7425433"/>
              <a:gd name="connsiteX0" fmla="*/ 1924050 w 14737873"/>
              <a:gd name="connsiteY0" fmla="*/ 7425433 h 7425433"/>
              <a:gd name="connsiteX1" fmla="*/ 6096000 w 14737873"/>
              <a:gd name="connsiteY1" fmla="*/ 4339333 h 7425433"/>
              <a:gd name="connsiteX2" fmla="*/ 12763500 w 14737873"/>
              <a:gd name="connsiteY2" fmla="*/ 3501133 h 7425433"/>
              <a:gd name="connsiteX3" fmla="*/ 14630400 w 14737873"/>
              <a:gd name="connsiteY3" fmla="*/ 3482083 h 7425433"/>
              <a:gd name="connsiteX4" fmla="*/ 14344650 w 14737873"/>
              <a:gd name="connsiteY4" fmla="*/ 129283 h 7425433"/>
              <a:gd name="connsiteX5" fmla="*/ 12954000 w 14737873"/>
              <a:gd name="connsiteY5" fmla="*/ 662683 h 7425433"/>
              <a:gd name="connsiteX6" fmla="*/ 13658850 w 14737873"/>
              <a:gd name="connsiteY6" fmla="*/ 395983 h 7425433"/>
              <a:gd name="connsiteX7" fmla="*/ 12649200 w 14737873"/>
              <a:gd name="connsiteY7" fmla="*/ 586483 h 7425433"/>
              <a:gd name="connsiteX8" fmla="*/ 10382250 w 14737873"/>
              <a:gd name="connsiteY8" fmla="*/ 605533 h 7425433"/>
              <a:gd name="connsiteX9" fmla="*/ 5562600 w 14737873"/>
              <a:gd name="connsiteY9" fmla="*/ 1329433 h 7425433"/>
              <a:gd name="connsiteX10" fmla="*/ 0 w 14737873"/>
              <a:gd name="connsiteY10" fmla="*/ 5006083 h 7425433"/>
              <a:gd name="connsiteX0" fmla="*/ 1924050 w 14737873"/>
              <a:gd name="connsiteY0" fmla="*/ 7425433 h 7425433"/>
              <a:gd name="connsiteX1" fmla="*/ 6096000 w 14737873"/>
              <a:gd name="connsiteY1" fmla="*/ 4339333 h 7425433"/>
              <a:gd name="connsiteX2" fmla="*/ 12763500 w 14737873"/>
              <a:gd name="connsiteY2" fmla="*/ 3501133 h 7425433"/>
              <a:gd name="connsiteX3" fmla="*/ 14630400 w 14737873"/>
              <a:gd name="connsiteY3" fmla="*/ 3482083 h 7425433"/>
              <a:gd name="connsiteX4" fmla="*/ 14344650 w 14737873"/>
              <a:gd name="connsiteY4" fmla="*/ 129283 h 7425433"/>
              <a:gd name="connsiteX5" fmla="*/ 12954000 w 14737873"/>
              <a:gd name="connsiteY5" fmla="*/ 662683 h 7425433"/>
              <a:gd name="connsiteX6" fmla="*/ 13658850 w 14737873"/>
              <a:gd name="connsiteY6" fmla="*/ 395983 h 7425433"/>
              <a:gd name="connsiteX7" fmla="*/ 12649200 w 14737873"/>
              <a:gd name="connsiteY7" fmla="*/ 586483 h 7425433"/>
              <a:gd name="connsiteX8" fmla="*/ 10382250 w 14737873"/>
              <a:gd name="connsiteY8" fmla="*/ 605533 h 7425433"/>
              <a:gd name="connsiteX9" fmla="*/ 5562600 w 14737873"/>
              <a:gd name="connsiteY9" fmla="*/ 1329433 h 7425433"/>
              <a:gd name="connsiteX10" fmla="*/ 0 w 14737873"/>
              <a:gd name="connsiteY10" fmla="*/ 5006083 h 7425433"/>
              <a:gd name="connsiteX0" fmla="*/ 1924050 w 14737873"/>
              <a:gd name="connsiteY0" fmla="*/ 7425433 h 7425433"/>
              <a:gd name="connsiteX1" fmla="*/ 6096000 w 14737873"/>
              <a:gd name="connsiteY1" fmla="*/ 4339333 h 7425433"/>
              <a:gd name="connsiteX2" fmla="*/ 12763500 w 14737873"/>
              <a:gd name="connsiteY2" fmla="*/ 3501133 h 7425433"/>
              <a:gd name="connsiteX3" fmla="*/ 14630400 w 14737873"/>
              <a:gd name="connsiteY3" fmla="*/ 3482083 h 7425433"/>
              <a:gd name="connsiteX4" fmla="*/ 14344650 w 14737873"/>
              <a:gd name="connsiteY4" fmla="*/ 129283 h 7425433"/>
              <a:gd name="connsiteX5" fmla="*/ 12954000 w 14737873"/>
              <a:gd name="connsiteY5" fmla="*/ 662683 h 7425433"/>
              <a:gd name="connsiteX6" fmla="*/ 13658850 w 14737873"/>
              <a:gd name="connsiteY6" fmla="*/ 395983 h 7425433"/>
              <a:gd name="connsiteX7" fmla="*/ 12915900 w 14737873"/>
              <a:gd name="connsiteY7" fmla="*/ 472183 h 7425433"/>
              <a:gd name="connsiteX8" fmla="*/ 10382250 w 14737873"/>
              <a:gd name="connsiteY8" fmla="*/ 605533 h 7425433"/>
              <a:gd name="connsiteX9" fmla="*/ 5562600 w 14737873"/>
              <a:gd name="connsiteY9" fmla="*/ 1329433 h 7425433"/>
              <a:gd name="connsiteX10" fmla="*/ 0 w 14737873"/>
              <a:gd name="connsiteY10" fmla="*/ 5006083 h 7425433"/>
              <a:gd name="connsiteX0" fmla="*/ 1924050 w 14737873"/>
              <a:gd name="connsiteY0" fmla="*/ 7425433 h 7425433"/>
              <a:gd name="connsiteX1" fmla="*/ 6096000 w 14737873"/>
              <a:gd name="connsiteY1" fmla="*/ 4339333 h 7425433"/>
              <a:gd name="connsiteX2" fmla="*/ 12763500 w 14737873"/>
              <a:gd name="connsiteY2" fmla="*/ 3501133 h 7425433"/>
              <a:gd name="connsiteX3" fmla="*/ 14630400 w 14737873"/>
              <a:gd name="connsiteY3" fmla="*/ 3482083 h 7425433"/>
              <a:gd name="connsiteX4" fmla="*/ 14344650 w 14737873"/>
              <a:gd name="connsiteY4" fmla="*/ 129283 h 7425433"/>
              <a:gd name="connsiteX5" fmla="*/ 12954000 w 14737873"/>
              <a:gd name="connsiteY5" fmla="*/ 662683 h 7425433"/>
              <a:gd name="connsiteX6" fmla="*/ 13658850 w 14737873"/>
              <a:gd name="connsiteY6" fmla="*/ 395983 h 7425433"/>
              <a:gd name="connsiteX7" fmla="*/ 12915900 w 14737873"/>
              <a:gd name="connsiteY7" fmla="*/ 472183 h 7425433"/>
              <a:gd name="connsiteX8" fmla="*/ 9258300 w 14737873"/>
              <a:gd name="connsiteY8" fmla="*/ 662683 h 7425433"/>
              <a:gd name="connsiteX9" fmla="*/ 5562600 w 14737873"/>
              <a:gd name="connsiteY9" fmla="*/ 1329433 h 7425433"/>
              <a:gd name="connsiteX10" fmla="*/ 0 w 14737873"/>
              <a:gd name="connsiteY10" fmla="*/ 5006083 h 7425433"/>
              <a:gd name="connsiteX0" fmla="*/ 1924050 w 14737873"/>
              <a:gd name="connsiteY0" fmla="*/ 7425433 h 7425433"/>
              <a:gd name="connsiteX1" fmla="*/ 5981700 w 14737873"/>
              <a:gd name="connsiteY1" fmla="*/ 4453633 h 7425433"/>
              <a:gd name="connsiteX2" fmla="*/ 12763500 w 14737873"/>
              <a:gd name="connsiteY2" fmla="*/ 3501133 h 7425433"/>
              <a:gd name="connsiteX3" fmla="*/ 14630400 w 14737873"/>
              <a:gd name="connsiteY3" fmla="*/ 3482083 h 7425433"/>
              <a:gd name="connsiteX4" fmla="*/ 14344650 w 14737873"/>
              <a:gd name="connsiteY4" fmla="*/ 129283 h 7425433"/>
              <a:gd name="connsiteX5" fmla="*/ 12954000 w 14737873"/>
              <a:gd name="connsiteY5" fmla="*/ 662683 h 7425433"/>
              <a:gd name="connsiteX6" fmla="*/ 13658850 w 14737873"/>
              <a:gd name="connsiteY6" fmla="*/ 395983 h 7425433"/>
              <a:gd name="connsiteX7" fmla="*/ 12915900 w 14737873"/>
              <a:gd name="connsiteY7" fmla="*/ 472183 h 7425433"/>
              <a:gd name="connsiteX8" fmla="*/ 9258300 w 14737873"/>
              <a:gd name="connsiteY8" fmla="*/ 662683 h 7425433"/>
              <a:gd name="connsiteX9" fmla="*/ 5562600 w 14737873"/>
              <a:gd name="connsiteY9" fmla="*/ 1329433 h 7425433"/>
              <a:gd name="connsiteX10" fmla="*/ 0 w 14737873"/>
              <a:gd name="connsiteY10" fmla="*/ 5006083 h 7425433"/>
              <a:gd name="connsiteX0" fmla="*/ 1924050 w 14737873"/>
              <a:gd name="connsiteY0" fmla="*/ 7425433 h 7425433"/>
              <a:gd name="connsiteX1" fmla="*/ 5981700 w 14737873"/>
              <a:gd name="connsiteY1" fmla="*/ 4453633 h 7425433"/>
              <a:gd name="connsiteX2" fmla="*/ 12763500 w 14737873"/>
              <a:gd name="connsiteY2" fmla="*/ 3501133 h 7425433"/>
              <a:gd name="connsiteX3" fmla="*/ 14630400 w 14737873"/>
              <a:gd name="connsiteY3" fmla="*/ 3482083 h 7425433"/>
              <a:gd name="connsiteX4" fmla="*/ 14344650 w 14737873"/>
              <a:gd name="connsiteY4" fmla="*/ 129283 h 7425433"/>
              <a:gd name="connsiteX5" fmla="*/ 12954000 w 14737873"/>
              <a:gd name="connsiteY5" fmla="*/ 662683 h 7425433"/>
              <a:gd name="connsiteX6" fmla="*/ 13658850 w 14737873"/>
              <a:gd name="connsiteY6" fmla="*/ 395983 h 7425433"/>
              <a:gd name="connsiteX7" fmla="*/ 12915900 w 14737873"/>
              <a:gd name="connsiteY7" fmla="*/ 472183 h 7425433"/>
              <a:gd name="connsiteX8" fmla="*/ 9258300 w 14737873"/>
              <a:gd name="connsiteY8" fmla="*/ 662683 h 7425433"/>
              <a:gd name="connsiteX9" fmla="*/ 5562600 w 14737873"/>
              <a:gd name="connsiteY9" fmla="*/ 1329433 h 7425433"/>
              <a:gd name="connsiteX10" fmla="*/ 0 w 14737873"/>
              <a:gd name="connsiteY10" fmla="*/ 5006083 h 7425433"/>
              <a:gd name="connsiteX0" fmla="*/ 1924050 w 14737873"/>
              <a:gd name="connsiteY0" fmla="*/ 7425433 h 7425433"/>
              <a:gd name="connsiteX1" fmla="*/ 5981700 w 14737873"/>
              <a:gd name="connsiteY1" fmla="*/ 4739383 h 7425433"/>
              <a:gd name="connsiteX2" fmla="*/ 12763500 w 14737873"/>
              <a:gd name="connsiteY2" fmla="*/ 3501133 h 7425433"/>
              <a:gd name="connsiteX3" fmla="*/ 14630400 w 14737873"/>
              <a:gd name="connsiteY3" fmla="*/ 3482083 h 7425433"/>
              <a:gd name="connsiteX4" fmla="*/ 14344650 w 14737873"/>
              <a:gd name="connsiteY4" fmla="*/ 129283 h 7425433"/>
              <a:gd name="connsiteX5" fmla="*/ 12954000 w 14737873"/>
              <a:gd name="connsiteY5" fmla="*/ 662683 h 7425433"/>
              <a:gd name="connsiteX6" fmla="*/ 13658850 w 14737873"/>
              <a:gd name="connsiteY6" fmla="*/ 395983 h 7425433"/>
              <a:gd name="connsiteX7" fmla="*/ 12915900 w 14737873"/>
              <a:gd name="connsiteY7" fmla="*/ 472183 h 7425433"/>
              <a:gd name="connsiteX8" fmla="*/ 9258300 w 14737873"/>
              <a:gd name="connsiteY8" fmla="*/ 662683 h 7425433"/>
              <a:gd name="connsiteX9" fmla="*/ 5562600 w 14737873"/>
              <a:gd name="connsiteY9" fmla="*/ 1329433 h 7425433"/>
              <a:gd name="connsiteX10" fmla="*/ 0 w 14737873"/>
              <a:gd name="connsiteY10" fmla="*/ 5006083 h 7425433"/>
              <a:gd name="connsiteX0" fmla="*/ 1752600 w 14737873"/>
              <a:gd name="connsiteY0" fmla="*/ 7901683 h 7901683"/>
              <a:gd name="connsiteX1" fmla="*/ 5981700 w 14737873"/>
              <a:gd name="connsiteY1" fmla="*/ 4739383 h 7901683"/>
              <a:gd name="connsiteX2" fmla="*/ 12763500 w 14737873"/>
              <a:gd name="connsiteY2" fmla="*/ 3501133 h 7901683"/>
              <a:gd name="connsiteX3" fmla="*/ 14630400 w 14737873"/>
              <a:gd name="connsiteY3" fmla="*/ 3482083 h 7901683"/>
              <a:gd name="connsiteX4" fmla="*/ 14344650 w 14737873"/>
              <a:gd name="connsiteY4" fmla="*/ 129283 h 7901683"/>
              <a:gd name="connsiteX5" fmla="*/ 12954000 w 14737873"/>
              <a:gd name="connsiteY5" fmla="*/ 662683 h 7901683"/>
              <a:gd name="connsiteX6" fmla="*/ 13658850 w 14737873"/>
              <a:gd name="connsiteY6" fmla="*/ 395983 h 7901683"/>
              <a:gd name="connsiteX7" fmla="*/ 12915900 w 14737873"/>
              <a:gd name="connsiteY7" fmla="*/ 472183 h 7901683"/>
              <a:gd name="connsiteX8" fmla="*/ 9258300 w 14737873"/>
              <a:gd name="connsiteY8" fmla="*/ 662683 h 7901683"/>
              <a:gd name="connsiteX9" fmla="*/ 5562600 w 14737873"/>
              <a:gd name="connsiteY9" fmla="*/ 1329433 h 7901683"/>
              <a:gd name="connsiteX10" fmla="*/ 0 w 14737873"/>
              <a:gd name="connsiteY10" fmla="*/ 5006083 h 7901683"/>
              <a:gd name="connsiteX0" fmla="*/ 1752600 w 14737873"/>
              <a:gd name="connsiteY0" fmla="*/ 7901683 h 7901683"/>
              <a:gd name="connsiteX1" fmla="*/ 5981700 w 14737873"/>
              <a:gd name="connsiteY1" fmla="*/ 4739383 h 7901683"/>
              <a:gd name="connsiteX2" fmla="*/ 12763500 w 14737873"/>
              <a:gd name="connsiteY2" fmla="*/ 3501133 h 7901683"/>
              <a:gd name="connsiteX3" fmla="*/ 14630400 w 14737873"/>
              <a:gd name="connsiteY3" fmla="*/ 3482083 h 7901683"/>
              <a:gd name="connsiteX4" fmla="*/ 14344650 w 14737873"/>
              <a:gd name="connsiteY4" fmla="*/ 129283 h 7901683"/>
              <a:gd name="connsiteX5" fmla="*/ 12954000 w 14737873"/>
              <a:gd name="connsiteY5" fmla="*/ 662683 h 7901683"/>
              <a:gd name="connsiteX6" fmla="*/ 13658850 w 14737873"/>
              <a:gd name="connsiteY6" fmla="*/ 395983 h 7901683"/>
              <a:gd name="connsiteX7" fmla="*/ 12915900 w 14737873"/>
              <a:gd name="connsiteY7" fmla="*/ 472183 h 7901683"/>
              <a:gd name="connsiteX8" fmla="*/ 9258300 w 14737873"/>
              <a:gd name="connsiteY8" fmla="*/ 662683 h 7901683"/>
              <a:gd name="connsiteX9" fmla="*/ 5562600 w 14737873"/>
              <a:gd name="connsiteY9" fmla="*/ 1329433 h 7901683"/>
              <a:gd name="connsiteX10" fmla="*/ 0 w 14737873"/>
              <a:gd name="connsiteY10" fmla="*/ 5006083 h 7901683"/>
              <a:gd name="connsiteX0" fmla="*/ 1752600 w 14737873"/>
              <a:gd name="connsiteY0" fmla="*/ 7901683 h 7901683"/>
              <a:gd name="connsiteX1" fmla="*/ 5981700 w 14737873"/>
              <a:gd name="connsiteY1" fmla="*/ 4739383 h 7901683"/>
              <a:gd name="connsiteX2" fmla="*/ 12763500 w 14737873"/>
              <a:gd name="connsiteY2" fmla="*/ 3501133 h 7901683"/>
              <a:gd name="connsiteX3" fmla="*/ 14630400 w 14737873"/>
              <a:gd name="connsiteY3" fmla="*/ 3482083 h 7901683"/>
              <a:gd name="connsiteX4" fmla="*/ 14344650 w 14737873"/>
              <a:gd name="connsiteY4" fmla="*/ 129283 h 7901683"/>
              <a:gd name="connsiteX5" fmla="*/ 12954000 w 14737873"/>
              <a:gd name="connsiteY5" fmla="*/ 662683 h 7901683"/>
              <a:gd name="connsiteX6" fmla="*/ 13658850 w 14737873"/>
              <a:gd name="connsiteY6" fmla="*/ 395983 h 7901683"/>
              <a:gd name="connsiteX7" fmla="*/ 12915900 w 14737873"/>
              <a:gd name="connsiteY7" fmla="*/ 472183 h 7901683"/>
              <a:gd name="connsiteX8" fmla="*/ 9258300 w 14737873"/>
              <a:gd name="connsiteY8" fmla="*/ 662683 h 7901683"/>
              <a:gd name="connsiteX9" fmla="*/ 5562600 w 14737873"/>
              <a:gd name="connsiteY9" fmla="*/ 1329433 h 7901683"/>
              <a:gd name="connsiteX10" fmla="*/ 0 w 14737873"/>
              <a:gd name="connsiteY10" fmla="*/ 5006083 h 7901683"/>
              <a:gd name="connsiteX0" fmla="*/ 1752600 w 14737873"/>
              <a:gd name="connsiteY0" fmla="*/ 7901683 h 7901683"/>
              <a:gd name="connsiteX1" fmla="*/ 5981700 w 14737873"/>
              <a:gd name="connsiteY1" fmla="*/ 4739383 h 7901683"/>
              <a:gd name="connsiteX2" fmla="*/ 12763500 w 14737873"/>
              <a:gd name="connsiteY2" fmla="*/ 3501133 h 7901683"/>
              <a:gd name="connsiteX3" fmla="*/ 14630400 w 14737873"/>
              <a:gd name="connsiteY3" fmla="*/ 3482083 h 7901683"/>
              <a:gd name="connsiteX4" fmla="*/ 14344650 w 14737873"/>
              <a:gd name="connsiteY4" fmla="*/ 129283 h 7901683"/>
              <a:gd name="connsiteX5" fmla="*/ 12954000 w 14737873"/>
              <a:gd name="connsiteY5" fmla="*/ 662683 h 7901683"/>
              <a:gd name="connsiteX6" fmla="*/ 13658850 w 14737873"/>
              <a:gd name="connsiteY6" fmla="*/ 395983 h 7901683"/>
              <a:gd name="connsiteX7" fmla="*/ 12915900 w 14737873"/>
              <a:gd name="connsiteY7" fmla="*/ 472183 h 7901683"/>
              <a:gd name="connsiteX8" fmla="*/ 9258300 w 14737873"/>
              <a:gd name="connsiteY8" fmla="*/ 662683 h 7901683"/>
              <a:gd name="connsiteX9" fmla="*/ 5562600 w 14737873"/>
              <a:gd name="connsiteY9" fmla="*/ 1329433 h 7901683"/>
              <a:gd name="connsiteX10" fmla="*/ 0 w 14737873"/>
              <a:gd name="connsiteY10" fmla="*/ 5006083 h 7901683"/>
              <a:gd name="connsiteX0" fmla="*/ 2876550 w 15861823"/>
              <a:gd name="connsiteY0" fmla="*/ 7901683 h 7901683"/>
              <a:gd name="connsiteX1" fmla="*/ 7105650 w 15861823"/>
              <a:gd name="connsiteY1" fmla="*/ 4739383 h 7901683"/>
              <a:gd name="connsiteX2" fmla="*/ 13887450 w 15861823"/>
              <a:gd name="connsiteY2" fmla="*/ 3501133 h 7901683"/>
              <a:gd name="connsiteX3" fmla="*/ 15754350 w 15861823"/>
              <a:gd name="connsiteY3" fmla="*/ 3482083 h 7901683"/>
              <a:gd name="connsiteX4" fmla="*/ 15468600 w 15861823"/>
              <a:gd name="connsiteY4" fmla="*/ 129283 h 7901683"/>
              <a:gd name="connsiteX5" fmla="*/ 14077950 w 15861823"/>
              <a:gd name="connsiteY5" fmla="*/ 662683 h 7901683"/>
              <a:gd name="connsiteX6" fmla="*/ 14782800 w 15861823"/>
              <a:gd name="connsiteY6" fmla="*/ 395983 h 7901683"/>
              <a:gd name="connsiteX7" fmla="*/ 14039850 w 15861823"/>
              <a:gd name="connsiteY7" fmla="*/ 472183 h 7901683"/>
              <a:gd name="connsiteX8" fmla="*/ 10382250 w 15861823"/>
              <a:gd name="connsiteY8" fmla="*/ 662683 h 7901683"/>
              <a:gd name="connsiteX9" fmla="*/ 6686550 w 15861823"/>
              <a:gd name="connsiteY9" fmla="*/ 1329433 h 7901683"/>
              <a:gd name="connsiteX10" fmla="*/ 0 w 15861823"/>
              <a:gd name="connsiteY10" fmla="*/ 6282433 h 7901683"/>
              <a:gd name="connsiteX0" fmla="*/ 2876550 w 15861823"/>
              <a:gd name="connsiteY0" fmla="*/ 7901683 h 7901683"/>
              <a:gd name="connsiteX1" fmla="*/ 7105650 w 15861823"/>
              <a:gd name="connsiteY1" fmla="*/ 4739383 h 7901683"/>
              <a:gd name="connsiteX2" fmla="*/ 13887450 w 15861823"/>
              <a:gd name="connsiteY2" fmla="*/ 3501133 h 7901683"/>
              <a:gd name="connsiteX3" fmla="*/ 15754350 w 15861823"/>
              <a:gd name="connsiteY3" fmla="*/ 3482083 h 7901683"/>
              <a:gd name="connsiteX4" fmla="*/ 15468600 w 15861823"/>
              <a:gd name="connsiteY4" fmla="*/ 129283 h 7901683"/>
              <a:gd name="connsiteX5" fmla="*/ 14077950 w 15861823"/>
              <a:gd name="connsiteY5" fmla="*/ 662683 h 7901683"/>
              <a:gd name="connsiteX6" fmla="*/ 14782800 w 15861823"/>
              <a:gd name="connsiteY6" fmla="*/ 395983 h 7901683"/>
              <a:gd name="connsiteX7" fmla="*/ 14039850 w 15861823"/>
              <a:gd name="connsiteY7" fmla="*/ 472183 h 7901683"/>
              <a:gd name="connsiteX8" fmla="*/ 10382250 w 15861823"/>
              <a:gd name="connsiteY8" fmla="*/ 662683 h 7901683"/>
              <a:gd name="connsiteX9" fmla="*/ 6686550 w 15861823"/>
              <a:gd name="connsiteY9" fmla="*/ 1329433 h 7901683"/>
              <a:gd name="connsiteX10" fmla="*/ 0 w 15861823"/>
              <a:gd name="connsiteY10" fmla="*/ 6282433 h 7901683"/>
              <a:gd name="connsiteX0" fmla="*/ 2362200 w 15861823"/>
              <a:gd name="connsiteY0" fmla="*/ 8377933 h 8377933"/>
              <a:gd name="connsiteX1" fmla="*/ 7105650 w 15861823"/>
              <a:gd name="connsiteY1" fmla="*/ 4739383 h 8377933"/>
              <a:gd name="connsiteX2" fmla="*/ 13887450 w 15861823"/>
              <a:gd name="connsiteY2" fmla="*/ 3501133 h 8377933"/>
              <a:gd name="connsiteX3" fmla="*/ 15754350 w 15861823"/>
              <a:gd name="connsiteY3" fmla="*/ 3482083 h 8377933"/>
              <a:gd name="connsiteX4" fmla="*/ 15468600 w 15861823"/>
              <a:gd name="connsiteY4" fmla="*/ 129283 h 8377933"/>
              <a:gd name="connsiteX5" fmla="*/ 14077950 w 15861823"/>
              <a:gd name="connsiteY5" fmla="*/ 662683 h 8377933"/>
              <a:gd name="connsiteX6" fmla="*/ 14782800 w 15861823"/>
              <a:gd name="connsiteY6" fmla="*/ 395983 h 8377933"/>
              <a:gd name="connsiteX7" fmla="*/ 14039850 w 15861823"/>
              <a:gd name="connsiteY7" fmla="*/ 472183 h 8377933"/>
              <a:gd name="connsiteX8" fmla="*/ 10382250 w 15861823"/>
              <a:gd name="connsiteY8" fmla="*/ 662683 h 8377933"/>
              <a:gd name="connsiteX9" fmla="*/ 6686550 w 15861823"/>
              <a:gd name="connsiteY9" fmla="*/ 1329433 h 8377933"/>
              <a:gd name="connsiteX10" fmla="*/ 0 w 15861823"/>
              <a:gd name="connsiteY10" fmla="*/ 6282433 h 8377933"/>
              <a:gd name="connsiteX0" fmla="*/ 2362200 w 15861823"/>
              <a:gd name="connsiteY0" fmla="*/ 8377933 h 8377933"/>
              <a:gd name="connsiteX1" fmla="*/ 7105650 w 15861823"/>
              <a:gd name="connsiteY1" fmla="*/ 4739383 h 8377933"/>
              <a:gd name="connsiteX2" fmla="*/ 13887450 w 15861823"/>
              <a:gd name="connsiteY2" fmla="*/ 3501133 h 8377933"/>
              <a:gd name="connsiteX3" fmla="*/ 15754350 w 15861823"/>
              <a:gd name="connsiteY3" fmla="*/ 3482083 h 8377933"/>
              <a:gd name="connsiteX4" fmla="*/ 15468600 w 15861823"/>
              <a:gd name="connsiteY4" fmla="*/ 129283 h 8377933"/>
              <a:gd name="connsiteX5" fmla="*/ 14077950 w 15861823"/>
              <a:gd name="connsiteY5" fmla="*/ 662683 h 8377933"/>
              <a:gd name="connsiteX6" fmla="*/ 14782800 w 15861823"/>
              <a:gd name="connsiteY6" fmla="*/ 395983 h 8377933"/>
              <a:gd name="connsiteX7" fmla="*/ 14039850 w 15861823"/>
              <a:gd name="connsiteY7" fmla="*/ 472183 h 8377933"/>
              <a:gd name="connsiteX8" fmla="*/ 10382250 w 15861823"/>
              <a:gd name="connsiteY8" fmla="*/ 662683 h 8377933"/>
              <a:gd name="connsiteX9" fmla="*/ 6686550 w 15861823"/>
              <a:gd name="connsiteY9" fmla="*/ 1329433 h 8377933"/>
              <a:gd name="connsiteX10" fmla="*/ 0 w 15861823"/>
              <a:gd name="connsiteY10" fmla="*/ 6282433 h 8377933"/>
              <a:gd name="connsiteX0" fmla="*/ 2362200 w 15861823"/>
              <a:gd name="connsiteY0" fmla="*/ 8377933 h 8377933"/>
              <a:gd name="connsiteX1" fmla="*/ 7105650 w 15861823"/>
              <a:gd name="connsiteY1" fmla="*/ 4739383 h 8377933"/>
              <a:gd name="connsiteX2" fmla="*/ 13887450 w 15861823"/>
              <a:gd name="connsiteY2" fmla="*/ 3501133 h 8377933"/>
              <a:gd name="connsiteX3" fmla="*/ 15754350 w 15861823"/>
              <a:gd name="connsiteY3" fmla="*/ 3482083 h 8377933"/>
              <a:gd name="connsiteX4" fmla="*/ 15468600 w 15861823"/>
              <a:gd name="connsiteY4" fmla="*/ 129283 h 8377933"/>
              <a:gd name="connsiteX5" fmla="*/ 14077950 w 15861823"/>
              <a:gd name="connsiteY5" fmla="*/ 662683 h 8377933"/>
              <a:gd name="connsiteX6" fmla="*/ 14782800 w 15861823"/>
              <a:gd name="connsiteY6" fmla="*/ 395983 h 8377933"/>
              <a:gd name="connsiteX7" fmla="*/ 14039850 w 15861823"/>
              <a:gd name="connsiteY7" fmla="*/ 472183 h 8377933"/>
              <a:gd name="connsiteX8" fmla="*/ 10382250 w 15861823"/>
              <a:gd name="connsiteY8" fmla="*/ 662683 h 8377933"/>
              <a:gd name="connsiteX9" fmla="*/ 6686550 w 15861823"/>
              <a:gd name="connsiteY9" fmla="*/ 1329433 h 8377933"/>
              <a:gd name="connsiteX10" fmla="*/ 0 w 15861823"/>
              <a:gd name="connsiteY10" fmla="*/ 6282433 h 8377933"/>
              <a:gd name="connsiteX0" fmla="*/ 2343150 w 15861823"/>
              <a:gd name="connsiteY0" fmla="*/ 8054083 h 8054083"/>
              <a:gd name="connsiteX1" fmla="*/ 7105650 w 15861823"/>
              <a:gd name="connsiteY1" fmla="*/ 4739383 h 8054083"/>
              <a:gd name="connsiteX2" fmla="*/ 13887450 w 15861823"/>
              <a:gd name="connsiteY2" fmla="*/ 3501133 h 8054083"/>
              <a:gd name="connsiteX3" fmla="*/ 15754350 w 15861823"/>
              <a:gd name="connsiteY3" fmla="*/ 3482083 h 8054083"/>
              <a:gd name="connsiteX4" fmla="*/ 15468600 w 15861823"/>
              <a:gd name="connsiteY4" fmla="*/ 129283 h 8054083"/>
              <a:gd name="connsiteX5" fmla="*/ 14077950 w 15861823"/>
              <a:gd name="connsiteY5" fmla="*/ 662683 h 8054083"/>
              <a:gd name="connsiteX6" fmla="*/ 14782800 w 15861823"/>
              <a:gd name="connsiteY6" fmla="*/ 395983 h 8054083"/>
              <a:gd name="connsiteX7" fmla="*/ 14039850 w 15861823"/>
              <a:gd name="connsiteY7" fmla="*/ 472183 h 8054083"/>
              <a:gd name="connsiteX8" fmla="*/ 10382250 w 15861823"/>
              <a:gd name="connsiteY8" fmla="*/ 662683 h 8054083"/>
              <a:gd name="connsiteX9" fmla="*/ 6686550 w 15861823"/>
              <a:gd name="connsiteY9" fmla="*/ 1329433 h 8054083"/>
              <a:gd name="connsiteX10" fmla="*/ 0 w 15861823"/>
              <a:gd name="connsiteY10" fmla="*/ 6282433 h 8054083"/>
              <a:gd name="connsiteX0" fmla="*/ 2343150 w 15861823"/>
              <a:gd name="connsiteY0" fmla="*/ 8054083 h 8054083"/>
              <a:gd name="connsiteX1" fmla="*/ 7105650 w 15861823"/>
              <a:gd name="connsiteY1" fmla="*/ 4739383 h 8054083"/>
              <a:gd name="connsiteX2" fmla="*/ 13887450 w 15861823"/>
              <a:gd name="connsiteY2" fmla="*/ 3501133 h 8054083"/>
              <a:gd name="connsiteX3" fmla="*/ 15754350 w 15861823"/>
              <a:gd name="connsiteY3" fmla="*/ 3482083 h 8054083"/>
              <a:gd name="connsiteX4" fmla="*/ 15468600 w 15861823"/>
              <a:gd name="connsiteY4" fmla="*/ 129283 h 8054083"/>
              <a:gd name="connsiteX5" fmla="*/ 14077950 w 15861823"/>
              <a:gd name="connsiteY5" fmla="*/ 662683 h 8054083"/>
              <a:gd name="connsiteX6" fmla="*/ 14782800 w 15861823"/>
              <a:gd name="connsiteY6" fmla="*/ 395983 h 8054083"/>
              <a:gd name="connsiteX7" fmla="*/ 14039850 w 15861823"/>
              <a:gd name="connsiteY7" fmla="*/ 472183 h 8054083"/>
              <a:gd name="connsiteX8" fmla="*/ 10382250 w 15861823"/>
              <a:gd name="connsiteY8" fmla="*/ 662683 h 8054083"/>
              <a:gd name="connsiteX9" fmla="*/ 6686550 w 15861823"/>
              <a:gd name="connsiteY9" fmla="*/ 1329433 h 8054083"/>
              <a:gd name="connsiteX10" fmla="*/ 0 w 15861823"/>
              <a:gd name="connsiteY10" fmla="*/ 6282433 h 8054083"/>
              <a:gd name="connsiteX0" fmla="*/ 2343150 w 15861823"/>
              <a:gd name="connsiteY0" fmla="*/ 8054083 h 8054083"/>
              <a:gd name="connsiteX1" fmla="*/ 7105650 w 15861823"/>
              <a:gd name="connsiteY1" fmla="*/ 4739383 h 8054083"/>
              <a:gd name="connsiteX2" fmla="*/ 13887450 w 15861823"/>
              <a:gd name="connsiteY2" fmla="*/ 3501133 h 8054083"/>
              <a:gd name="connsiteX3" fmla="*/ 15754350 w 15861823"/>
              <a:gd name="connsiteY3" fmla="*/ 3482083 h 8054083"/>
              <a:gd name="connsiteX4" fmla="*/ 15468600 w 15861823"/>
              <a:gd name="connsiteY4" fmla="*/ 129283 h 8054083"/>
              <a:gd name="connsiteX5" fmla="*/ 14077950 w 15861823"/>
              <a:gd name="connsiteY5" fmla="*/ 662683 h 8054083"/>
              <a:gd name="connsiteX6" fmla="*/ 14782800 w 15861823"/>
              <a:gd name="connsiteY6" fmla="*/ 395983 h 8054083"/>
              <a:gd name="connsiteX7" fmla="*/ 14039850 w 15861823"/>
              <a:gd name="connsiteY7" fmla="*/ 472183 h 8054083"/>
              <a:gd name="connsiteX8" fmla="*/ 10382250 w 15861823"/>
              <a:gd name="connsiteY8" fmla="*/ 662683 h 8054083"/>
              <a:gd name="connsiteX9" fmla="*/ 6686550 w 15861823"/>
              <a:gd name="connsiteY9" fmla="*/ 1329433 h 8054083"/>
              <a:gd name="connsiteX10" fmla="*/ 0 w 15861823"/>
              <a:gd name="connsiteY10" fmla="*/ 6282433 h 8054083"/>
              <a:gd name="connsiteX0" fmla="*/ 2343150 w 15861823"/>
              <a:gd name="connsiteY0" fmla="*/ 8054083 h 8054083"/>
              <a:gd name="connsiteX1" fmla="*/ 7105650 w 15861823"/>
              <a:gd name="connsiteY1" fmla="*/ 4739383 h 8054083"/>
              <a:gd name="connsiteX2" fmla="*/ 13887450 w 15861823"/>
              <a:gd name="connsiteY2" fmla="*/ 3501133 h 8054083"/>
              <a:gd name="connsiteX3" fmla="*/ 15754350 w 15861823"/>
              <a:gd name="connsiteY3" fmla="*/ 3482083 h 8054083"/>
              <a:gd name="connsiteX4" fmla="*/ 15468600 w 15861823"/>
              <a:gd name="connsiteY4" fmla="*/ 129283 h 8054083"/>
              <a:gd name="connsiteX5" fmla="*/ 14077950 w 15861823"/>
              <a:gd name="connsiteY5" fmla="*/ 662683 h 8054083"/>
              <a:gd name="connsiteX6" fmla="*/ 14782800 w 15861823"/>
              <a:gd name="connsiteY6" fmla="*/ 395983 h 8054083"/>
              <a:gd name="connsiteX7" fmla="*/ 14039850 w 15861823"/>
              <a:gd name="connsiteY7" fmla="*/ 472183 h 8054083"/>
              <a:gd name="connsiteX8" fmla="*/ 10382250 w 15861823"/>
              <a:gd name="connsiteY8" fmla="*/ 662683 h 8054083"/>
              <a:gd name="connsiteX9" fmla="*/ 6686550 w 15861823"/>
              <a:gd name="connsiteY9" fmla="*/ 1329433 h 8054083"/>
              <a:gd name="connsiteX10" fmla="*/ 0 w 15861823"/>
              <a:gd name="connsiteY10" fmla="*/ 6282433 h 8054083"/>
              <a:gd name="connsiteX0" fmla="*/ 2343150 w 15861823"/>
              <a:gd name="connsiteY0" fmla="*/ 8054083 h 8054083"/>
              <a:gd name="connsiteX1" fmla="*/ 7105650 w 15861823"/>
              <a:gd name="connsiteY1" fmla="*/ 4739383 h 8054083"/>
              <a:gd name="connsiteX2" fmla="*/ 13887450 w 15861823"/>
              <a:gd name="connsiteY2" fmla="*/ 3501133 h 8054083"/>
              <a:gd name="connsiteX3" fmla="*/ 15754350 w 15861823"/>
              <a:gd name="connsiteY3" fmla="*/ 3482083 h 8054083"/>
              <a:gd name="connsiteX4" fmla="*/ 15468600 w 15861823"/>
              <a:gd name="connsiteY4" fmla="*/ 129283 h 8054083"/>
              <a:gd name="connsiteX5" fmla="*/ 14077950 w 15861823"/>
              <a:gd name="connsiteY5" fmla="*/ 662683 h 8054083"/>
              <a:gd name="connsiteX6" fmla="*/ 14782800 w 15861823"/>
              <a:gd name="connsiteY6" fmla="*/ 395983 h 8054083"/>
              <a:gd name="connsiteX7" fmla="*/ 14039850 w 15861823"/>
              <a:gd name="connsiteY7" fmla="*/ 472183 h 8054083"/>
              <a:gd name="connsiteX8" fmla="*/ 10382250 w 15861823"/>
              <a:gd name="connsiteY8" fmla="*/ 662683 h 8054083"/>
              <a:gd name="connsiteX9" fmla="*/ 6686550 w 15861823"/>
              <a:gd name="connsiteY9" fmla="*/ 1329433 h 8054083"/>
              <a:gd name="connsiteX10" fmla="*/ 0 w 15861823"/>
              <a:gd name="connsiteY10" fmla="*/ 6282433 h 8054083"/>
              <a:gd name="connsiteX0" fmla="*/ 2343150 w 15856264"/>
              <a:gd name="connsiteY0" fmla="*/ 8054083 h 8054083"/>
              <a:gd name="connsiteX1" fmla="*/ 7105650 w 15856264"/>
              <a:gd name="connsiteY1" fmla="*/ 4739383 h 8054083"/>
              <a:gd name="connsiteX2" fmla="*/ 13963650 w 15856264"/>
              <a:gd name="connsiteY2" fmla="*/ 3634483 h 8054083"/>
              <a:gd name="connsiteX3" fmla="*/ 15754350 w 15856264"/>
              <a:gd name="connsiteY3" fmla="*/ 3482083 h 8054083"/>
              <a:gd name="connsiteX4" fmla="*/ 15468600 w 15856264"/>
              <a:gd name="connsiteY4" fmla="*/ 129283 h 8054083"/>
              <a:gd name="connsiteX5" fmla="*/ 14077950 w 15856264"/>
              <a:gd name="connsiteY5" fmla="*/ 662683 h 8054083"/>
              <a:gd name="connsiteX6" fmla="*/ 14782800 w 15856264"/>
              <a:gd name="connsiteY6" fmla="*/ 395983 h 8054083"/>
              <a:gd name="connsiteX7" fmla="*/ 14039850 w 15856264"/>
              <a:gd name="connsiteY7" fmla="*/ 472183 h 8054083"/>
              <a:gd name="connsiteX8" fmla="*/ 10382250 w 15856264"/>
              <a:gd name="connsiteY8" fmla="*/ 662683 h 8054083"/>
              <a:gd name="connsiteX9" fmla="*/ 6686550 w 15856264"/>
              <a:gd name="connsiteY9" fmla="*/ 1329433 h 8054083"/>
              <a:gd name="connsiteX10" fmla="*/ 0 w 15856264"/>
              <a:gd name="connsiteY10" fmla="*/ 6282433 h 8054083"/>
              <a:gd name="connsiteX0" fmla="*/ 2343150 w 17136488"/>
              <a:gd name="connsiteY0" fmla="*/ 8054083 h 8054083"/>
              <a:gd name="connsiteX1" fmla="*/ 7105650 w 17136488"/>
              <a:gd name="connsiteY1" fmla="*/ 4739383 h 8054083"/>
              <a:gd name="connsiteX2" fmla="*/ 13963650 w 17136488"/>
              <a:gd name="connsiteY2" fmla="*/ 3634483 h 8054083"/>
              <a:gd name="connsiteX3" fmla="*/ 15754350 w 17136488"/>
              <a:gd name="connsiteY3" fmla="*/ 3482083 h 8054083"/>
              <a:gd name="connsiteX4" fmla="*/ 15468600 w 17136488"/>
              <a:gd name="connsiteY4" fmla="*/ 129283 h 8054083"/>
              <a:gd name="connsiteX5" fmla="*/ 14077950 w 17136488"/>
              <a:gd name="connsiteY5" fmla="*/ 662683 h 8054083"/>
              <a:gd name="connsiteX6" fmla="*/ 14782800 w 17136488"/>
              <a:gd name="connsiteY6" fmla="*/ 395983 h 8054083"/>
              <a:gd name="connsiteX7" fmla="*/ 14039850 w 17136488"/>
              <a:gd name="connsiteY7" fmla="*/ 472183 h 8054083"/>
              <a:gd name="connsiteX8" fmla="*/ 10382250 w 17136488"/>
              <a:gd name="connsiteY8" fmla="*/ 662683 h 8054083"/>
              <a:gd name="connsiteX9" fmla="*/ 6686550 w 17136488"/>
              <a:gd name="connsiteY9" fmla="*/ 1329433 h 8054083"/>
              <a:gd name="connsiteX10" fmla="*/ 0 w 17136488"/>
              <a:gd name="connsiteY10" fmla="*/ 6282433 h 8054083"/>
              <a:gd name="connsiteX0" fmla="*/ 2343150 w 17205514"/>
              <a:gd name="connsiteY0" fmla="*/ 7705757 h 7705757"/>
              <a:gd name="connsiteX1" fmla="*/ 7105650 w 17205514"/>
              <a:gd name="connsiteY1" fmla="*/ 4391057 h 7705757"/>
              <a:gd name="connsiteX2" fmla="*/ 13963650 w 17205514"/>
              <a:gd name="connsiteY2" fmla="*/ 3286157 h 7705757"/>
              <a:gd name="connsiteX3" fmla="*/ 15754350 w 17205514"/>
              <a:gd name="connsiteY3" fmla="*/ 3133757 h 7705757"/>
              <a:gd name="connsiteX4" fmla="*/ 14077950 w 17205514"/>
              <a:gd name="connsiteY4" fmla="*/ 314357 h 7705757"/>
              <a:gd name="connsiteX5" fmla="*/ 14782800 w 17205514"/>
              <a:gd name="connsiteY5" fmla="*/ 47657 h 7705757"/>
              <a:gd name="connsiteX6" fmla="*/ 14039850 w 17205514"/>
              <a:gd name="connsiteY6" fmla="*/ 123857 h 7705757"/>
              <a:gd name="connsiteX7" fmla="*/ 10382250 w 17205514"/>
              <a:gd name="connsiteY7" fmla="*/ 314357 h 7705757"/>
              <a:gd name="connsiteX8" fmla="*/ 6686550 w 17205514"/>
              <a:gd name="connsiteY8" fmla="*/ 981107 h 7705757"/>
              <a:gd name="connsiteX9" fmla="*/ 0 w 17205514"/>
              <a:gd name="connsiteY9" fmla="*/ 5934107 h 7705757"/>
              <a:gd name="connsiteX0" fmla="*/ 2343150 w 17205514"/>
              <a:gd name="connsiteY0" fmla="*/ 7677284 h 7677284"/>
              <a:gd name="connsiteX1" fmla="*/ 7105650 w 17205514"/>
              <a:gd name="connsiteY1" fmla="*/ 4362584 h 7677284"/>
              <a:gd name="connsiteX2" fmla="*/ 13963650 w 17205514"/>
              <a:gd name="connsiteY2" fmla="*/ 3257684 h 7677284"/>
              <a:gd name="connsiteX3" fmla="*/ 15754350 w 17205514"/>
              <a:gd name="connsiteY3" fmla="*/ 3105284 h 7677284"/>
              <a:gd name="connsiteX4" fmla="*/ 14077950 w 17205514"/>
              <a:gd name="connsiteY4" fmla="*/ 285884 h 7677284"/>
              <a:gd name="connsiteX5" fmla="*/ 14039850 w 17205514"/>
              <a:gd name="connsiteY5" fmla="*/ 95384 h 7677284"/>
              <a:gd name="connsiteX6" fmla="*/ 10382250 w 17205514"/>
              <a:gd name="connsiteY6" fmla="*/ 285884 h 7677284"/>
              <a:gd name="connsiteX7" fmla="*/ 6686550 w 17205514"/>
              <a:gd name="connsiteY7" fmla="*/ 952634 h 7677284"/>
              <a:gd name="connsiteX8" fmla="*/ 0 w 17205514"/>
              <a:gd name="connsiteY8" fmla="*/ 5905634 h 7677284"/>
              <a:gd name="connsiteX0" fmla="*/ 2343150 w 17205514"/>
              <a:gd name="connsiteY0" fmla="*/ 7627200 h 7627200"/>
              <a:gd name="connsiteX1" fmla="*/ 7105650 w 17205514"/>
              <a:gd name="connsiteY1" fmla="*/ 4312500 h 7627200"/>
              <a:gd name="connsiteX2" fmla="*/ 13963650 w 17205514"/>
              <a:gd name="connsiteY2" fmla="*/ 3207600 h 7627200"/>
              <a:gd name="connsiteX3" fmla="*/ 15754350 w 17205514"/>
              <a:gd name="connsiteY3" fmla="*/ 3055200 h 7627200"/>
              <a:gd name="connsiteX4" fmla="*/ 14077950 w 17205514"/>
              <a:gd name="connsiteY4" fmla="*/ 235800 h 7627200"/>
              <a:gd name="connsiteX5" fmla="*/ 10382250 w 17205514"/>
              <a:gd name="connsiteY5" fmla="*/ 235800 h 7627200"/>
              <a:gd name="connsiteX6" fmla="*/ 6686550 w 17205514"/>
              <a:gd name="connsiteY6" fmla="*/ 902550 h 7627200"/>
              <a:gd name="connsiteX7" fmla="*/ 0 w 17205514"/>
              <a:gd name="connsiteY7" fmla="*/ 5855550 h 7627200"/>
              <a:gd name="connsiteX0" fmla="*/ 2343150 w 17162743"/>
              <a:gd name="connsiteY0" fmla="*/ 7524587 h 7524587"/>
              <a:gd name="connsiteX1" fmla="*/ 7105650 w 17162743"/>
              <a:gd name="connsiteY1" fmla="*/ 4209887 h 7524587"/>
              <a:gd name="connsiteX2" fmla="*/ 13963650 w 17162743"/>
              <a:gd name="connsiteY2" fmla="*/ 3104987 h 7524587"/>
              <a:gd name="connsiteX3" fmla="*/ 15754350 w 17162743"/>
              <a:gd name="connsiteY3" fmla="*/ 2952587 h 7524587"/>
              <a:gd name="connsiteX4" fmla="*/ 14935200 w 17162743"/>
              <a:gd name="connsiteY4" fmla="*/ 285587 h 7524587"/>
              <a:gd name="connsiteX5" fmla="*/ 10382250 w 17162743"/>
              <a:gd name="connsiteY5" fmla="*/ 133187 h 7524587"/>
              <a:gd name="connsiteX6" fmla="*/ 6686550 w 17162743"/>
              <a:gd name="connsiteY6" fmla="*/ 799937 h 7524587"/>
              <a:gd name="connsiteX7" fmla="*/ 0 w 17162743"/>
              <a:gd name="connsiteY7" fmla="*/ 5752937 h 7524587"/>
              <a:gd name="connsiteX0" fmla="*/ 2343150 w 15238597"/>
              <a:gd name="connsiteY0" fmla="*/ 7534779 h 7534779"/>
              <a:gd name="connsiteX1" fmla="*/ 7105650 w 15238597"/>
              <a:gd name="connsiteY1" fmla="*/ 4220079 h 7534779"/>
              <a:gd name="connsiteX2" fmla="*/ 13963650 w 15238597"/>
              <a:gd name="connsiteY2" fmla="*/ 3115179 h 7534779"/>
              <a:gd name="connsiteX3" fmla="*/ 14935200 w 15238597"/>
              <a:gd name="connsiteY3" fmla="*/ 295779 h 7534779"/>
              <a:gd name="connsiteX4" fmla="*/ 10382250 w 15238597"/>
              <a:gd name="connsiteY4" fmla="*/ 143379 h 7534779"/>
              <a:gd name="connsiteX5" fmla="*/ 6686550 w 15238597"/>
              <a:gd name="connsiteY5" fmla="*/ 810129 h 7534779"/>
              <a:gd name="connsiteX6" fmla="*/ 0 w 15238597"/>
              <a:gd name="connsiteY6" fmla="*/ 5763129 h 7534779"/>
              <a:gd name="connsiteX0" fmla="*/ 2343150 w 15890058"/>
              <a:gd name="connsiteY0" fmla="*/ 7515785 h 7515785"/>
              <a:gd name="connsiteX1" fmla="*/ 7105650 w 15890058"/>
              <a:gd name="connsiteY1" fmla="*/ 4201085 h 7515785"/>
              <a:gd name="connsiteX2" fmla="*/ 15182850 w 15890058"/>
              <a:gd name="connsiteY2" fmla="*/ 2810435 h 7515785"/>
              <a:gd name="connsiteX3" fmla="*/ 14935200 w 15890058"/>
              <a:gd name="connsiteY3" fmla="*/ 276785 h 7515785"/>
              <a:gd name="connsiteX4" fmla="*/ 10382250 w 15890058"/>
              <a:gd name="connsiteY4" fmla="*/ 124385 h 7515785"/>
              <a:gd name="connsiteX5" fmla="*/ 6686550 w 15890058"/>
              <a:gd name="connsiteY5" fmla="*/ 791135 h 7515785"/>
              <a:gd name="connsiteX6" fmla="*/ 0 w 15890058"/>
              <a:gd name="connsiteY6" fmla="*/ 5744135 h 7515785"/>
              <a:gd name="connsiteX0" fmla="*/ 2343150 w 17793149"/>
              <a:gd name="connsiteY0" fmla="*/ 7515785 h 7515785"/>
              <a:gd name="connsiteX1" fmla="*/ 7105650 w 17793149"/>
              <a:gd name="connsiteY1" fmla="*/ 4201085 h 7515785"/>
              <a:gd name="connsiteX2" fmla="*/ 15182850 w 17793149"/>
              <a:gd name="connsiteY2" fmla="*/ 2810435 h 7515785"/>
              <a:gd name="connsiteX3" fmla="*/ 14935200 w 17793149"/>
              <a:gd name="connsiteY3" fmla="*/ 276785 h 7515785"/>
              <a:gd name="connsiteX4" fmla="*/ 10382250 w 17793149"/>
              <a:gd name="connsiteY4" fmla="*/ 124385 h 7515785"/>
              <a:gd name="connsiteX5" fmla="*/ 6686550 w 17793149"/>
              <a:gd name="connsiteY5" fmla="*/ 791135 h 7515785"/>
              <a:gd name="connsiteX6" fmla="*/ 0 w 17793149"/>
              <a:gd name="connsiteY6" fmla="*/ 5744135 h 7515785"/>
              <a:gd name="connsiteX0" fmla="*/ 2343150 w 17793149"/>
              <a:gd name="connsiteY0" fmla="*/ 7528393 h 7528393"/>
              <a:gd name="connsiteX1" fmla="*/ 7105650 w 17793149"/>
              <a:gd name="connsiteY1" fmla="*/ 4213693 h 7528393"/>
              <a:gd name="connsiteX2" fmla="*/ 15182850 w 17793149"/>
              <a:gd name="connsiteY2" fmla="*/ 3013543 h 7528393"/>
              <a:gd name="connsiteX3" fmla="*/ 14935200 w 17793149"/>
              <a:gd name="connsiteY3" fmla="*/ 289393 h 7528393"/>
              <a:gd name="connsiteX4" fmla="*/ 10382250 w 17793149"/>
              <a:gd name="connsiteY4" fmla="*/ 136993 h 7528393"/>
              <a:gd name="connsiteX5" fmla="*/ 6686550 w 17793149"/>
              <a:gd name="connsiteY5" fmla="*/ 803743 h 7528393"/>
              <a:gd name="connsiteX6" fmla="*/ 0 w 17793149"/>
              <a:gd name="connsiteY6" fmla="*/ 5756743 h 7528393"/>
              <a:gd name="connsiteX0" fmla="*/ 2343150 w 17852340"/>
              <a:gd name="connsiteY0" fmla="*/ 7528393 h 7528393"/>
              <a:gd name="connsiteX1" fmla="*/ 7105650 w 17852340"/>
              <a:gd name="connsiteY1" fmla="*/ 4213693 h 7528393"/>
              <a:gd name="connsiteX2" fmla="*/ 15182850 w 17852340"/>
              <a:gd name="connsiteY2" fmla="*/ 3013543 h 7528393"/>
              <a:gd name="connsiteX3" fmla="*/ 14935200 w 17852340"/>
              <a:gd name="connsiteY3" fmla="*/ 289393 h 7528393"/>
              <a:gd name="connsiteX4" fmla="*/ 10382250 w 17852340"/>
              <a:gd name="connsiteY4" fmla="*/ 136993 h 7528393"/>
              <a:gd name="connsiteX5" fmla="*/ 6686550 w 17852340"/>
              <a:gd name="connsiteY5" fmla="*/ 803743 h 7528393"/>
              <a:gd name="connsiteX6" fmla="*/ 0 w 17852340"/>
              <a:gd name="connsiteY6" fmla="*/ 5756743 h 7528393"/>
              <a:gd name="connsiteX0" fmla="*/ 2343150 w 17852340"/>
              <a:gd name="connsiteY0" fmla="*/ 7538633 h 7538633"/>
              <a:gd name="connsiteX1" fmla="*/ 7105650 w 17852340"/>
              <a:gd name="connsiteY1" fmla="*/ 4223933 h 7538633"/>
              <a:gd name="connsiteX2" fmla="*/ 15182850 w 17852340"/>
              <a:gd name="connsiteY2" fmla="*/ 3176183 h 7538633"/>
              <a:gd name="connsiteX3" fmla="*/ 14935200 w 17852340"/>
              <a:gd name="connsiteY3" fmla="*/ 299633 h 7538633"/>
              <a:gd name="connsiteX4" fmla="*/ 10382250 w 17852340"/>
              <a:gd name="connsiteY4" fmla="*/ 147233 h 7538633"/>
              <a:gd name="connsiteX5" fmla="*/ 6686550 w 17852340"/>
              <a:gd name="connsiteY5" fmla="*/ 813983 h 7538633"/>
              <a:gd name="connsiteX6" fmla="*/ 0 w 17852340"/>
              <a:gd name="connsiteY6" fmla="*/ 5766983 h 7538633"/>
              <a:gd name="connsiteX0" fmla="*/ 2343150 w 18664370"/>
              <a:gd name="connsiteY0" fmla="*/ 7538633 h 7538633"/>
              <a:gd name="connsiteX1" fmla="*/ 7105650 w 18664370"/>
              <a:gd name="connsiteY1" fmla="*/ 4223933 h 7538633"/>
              <a:gd name="connsiteX2" fmla="*/ 15182850 w 18664370"/>
              <a:gd name="connsiteY2" fmla="*/ 3176183 h 7538633"/>
              <a:gd name="connsiteX3" fmla="*/ 14935200 w 18664370"/>
              <a:gd name="connsiteY3" fmla="*/ 299633 h 7538633"/>
              <a:gd name="connsiteX4" fmla="*/ 10382250 w 18664370"/>
              <a:gd name="connsiteY4" fmla="*/ 147233 h 7538633"/>
              <a:gd name="connsiteX5" fmla="*/ 6686550 w 18664370"/>
              <a:gd name="connsiteY5" fmla="*/ 813983 h 7538633"/>
              <a:gd name="connsiteX6" fmla="*/ 0 w 18664370"/>
              <a:gd name="connsiteY6" fmla="*/ 5766983 h 7538633"/>
              <a:gd name="connsiteX0" fmla="*/ 2343150 w 18664370"/>
              <a:gd name="connsiteY0" fmla="*/ 7538633 h 7538633"/>
              <a:gd name="connsiteX1" fmla="*/ 7105650 w 18664370"/>
              <a:gd name="connsiteY1" fmla="*/ 4223933 h 7538633"/>
              <a:gd name="connsiteX2" fmla="*/ 15182850 w 18664370"/>
              <a:gd name="connsiteY2" fmla="*/ 3176183 h 7538633"/>
              <a:gd name="connsiteX3" fmla="*/ 14935200 w 18664370"/>
              <a:gd name="connsiteY3" fmla="*/ 299633 h 7538633"/>
              <a:gd name="connsiteX4" fmla="*/ 10382250 w 18664370"/>
              <a:gd name="connsiteY4" fmla="*/ 147233 h 7538633"/>
              <a:gd name="connsiteX5" fmla="*/ 6686550 w 18664370"/>
              <a:gd name="connsiteY5" fmla="*/ 813983 h 7538633"/>
              <a:gd name="connsiteX6" fmla="*/ 0 w 18664370"/>
              <a:gd name="connsiteY6" fmla="*/ 5766983 h 753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64370" h="7538633">
                <a:moveTo>
                  <a:pt x="2343150" y="7538633"/>
                </a:moveTo>
                <a:cubicBezTo>
                  <a:pt x="3678237" y="6475008"/>
                  <a:pt x="5689600" y="4893858"/>
                  <a:pt x="7105650" y="4223933"/>
                </a:cubicBezTo>
                <a:cubicBezTo>
                  <a:pt x="8521700" y="3554008"/>
                  <a:pt x="7610475" y="3315883"/>
                  <a:pt x="15182850" y="3176183"/>
                </a:cubicBezTo>
                <a:cubicBezTo>
                  <a:pt x="22755225" y="3036483"/>
                  <a:pt x="15735300" y="804458"/>
                  <a:pt x="14935200" y="299633"/>
                </a:cubicBezTo>
                <a:cubicBezTo>
                  <a:pt x="14135100" y="-205192"/>
                  <a:pt x="11757025" y="61508"/>
                  <a:pt x="10382250" y="147233"/>
                </a:cubicBezTo>
                <a:cubicBezTo>
                  <a:pt x="9007475" y="232958"/>
                  <a:pt x="7851775" y="525058"/>
                  <a:pt x="6686550" y="813983"/>
                </a:cubicBezTo>
                <a:cubicBezTo>
                  <a:pt x="5521325" y="1102908"/>
                  <a:pt x="3530600" y="2083983"/>
                  <a:pt x="0" y="5766983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1" name="Полілінія: фігура 10">
            <a:extLst>
              <a:ext uri="{FF2B5EF4-FFF2-40B4-BE49-F238E27FC236}">
                <a16:creationId xmlns:a16="http://schemas.microsoft.com/office/drawing/2014/main" id="{FD2206C4-F068-4862-A175-E6CD912950B4}"/>
              </a:ext>
            </a:extLst>
          </p:cNvPr>
          <p:cNvSpPr/>
          <p:nvPr/>
        </p:nvSpPr>
        <p:spPr>
          <a:xfrm>
            <a:off x="-28687" y="153338"/>
            <a:ext cx="12344624" cy="4321844"/>
          </a:xfrm>
          <a:custGeom>
            <a:avLst/>
            <a:gdLst>
              <a:gd name="connsiteX0" fmla="*/ 0 w 11876442"/>
              <a:gd name="connsiteY0" fmla="*/ 3217352 h 3217352"/>
              <a:gd name="connsiteX1" fmla="*/ 4744122 w 11876442"/>
              <a:gd name="connsiteY1" fmla="*/ 527940 h 3217352"/>
              <a:gd name="connsiteX2" fmla="*/ 11876442 w 11876442"/>
              <a:gd name="connsiteY2" fmla="*/ 816 h 3217352"/>
              <a:gd name="connsiteX0" fmla="*/ 0 w 11968792"/>
              <a:gd name="connsiteY0" fmla="*/ 3412133 h 3412133"/>
              <a:gd name="connsiteX1" fmla="*/ 4744122 w 11968792"/>
              <a:gd name="connsiteY1" fmla="*/ 722721 h 3412133"/>
              <a:gd name="connsiteX2" fmla="*/ 11968792 w 11968792"/>
              <a:gd name="connsiteY2" fmla="*/ 76 h 341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68792" h="3412133">
                <a:moveTo>
                  <a:pt x="0" y="3412133"/>
                </a:moveTo>
                <a:cubicBezTo>
                  <a:pt x="1382357" y="2335471"/>
                  <a:pt x="2764715" y="1258810"/>
                  <a:pt x="4744122" y="722721"/>
                </a:cubicBezTo>
                <a:cubicBezTo>
                  <a:pt x="6723529" y="186632"/>
                  <a:pt x="9392335" y="-4407"/>
                  <a:pt x="11968792" y="7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Полілінія: фігура 11">
            <a:extLst>
              <a:ext uri="{FF2B5EF4-FFF2-40B4-BE49-F238E27FC236}">
                <a16:creationId xmlns:a16="http://schemas.microsoft.com/office/drawing/2014/main" id="{116A804A-9E80-40B0-92C0-4DAA41DBD10B}"/>
              </a:ext>
            </a:extLst>
          </p:cNvPr>
          <p:cNvSpPr/>
          <p:nvPr/>
        </p:nvSpPr>
        <p:spPr>
          <a:xfrm>
            <a:off x="1714500" y="3281009"/>
            <a:ext cx="10506187" cy="3653192"/>
          </a:xfrm>
          <a:custGeom>
            <a:avLst/>
            <a:gdLst>
              <a:gd name="connsiteX0" fmla="*/ 0 w 12177656"/>
              <a:gd name="connsiteY0" fmla="*/ 3630967 h 3630967"/>
              <a:gd name="connsiteX1" fmla="*/ 6024282 w 12177656"/>
              <a:gd name="connsiteY1" fmla="*/ 575796 h 3630967"/>
              <a:gd name="connsiteX2" fmla="*/ 12177656 w 12177656"/>
              <a:gd name="connsiteY2" fmla="*/ 5640 h 3630967"/>
              <a:gd name="connsiteX0" fmla="*/ 0 w 11690131"/>
              <a:gd name="connsiteY0" fmla="*/ 3708197 h 3708197"/>
              <a:gd name="connsiteX1" fmla="*/ 5536757 w 11690131"/>
              <a:gd name="connsiteY1" fmla="*/ 575796 h 3708197"/>
              <a:gd name="connsiteX2" fmla="*/ 11690131 w 11690131"/>
              <a:gd name="connsiteY2" fmla="*/ 5640 h 3708197"/>
              <a:gd name="connsiteX0" fmla="*/ 0 w 11690131"/>
              <a:gd name="connsiteY0" fmla="*/ 3702557 h 3702557"/>
              <a:gd name="connsiteX1" fmla="*/ 5536757 w 11690131"/>
              <a:gd name="connsiteY1" fmla="*/ 570156 h 3702557"/>
              <a:gd name="connsiteX2" fmla="*/ 6888943 w 11690131"/>
              <a:gd name="connsiteY2" fmla="*/ 227222 h 3702557"/>
              <a:gd name="connsiteX3" fmla="*/ 11690131 w 11690131"/>
              <a:gd name="connsiteY3" fmla="*/ 0 h 3702557"/>
              <a:gd name="connsiteX0" fmla="*/ 0 w 11690131"/>
              <a:gd name="connsiteY0" fmla="*/ 3702557 h 3702557"/>
              <a:gd name="connsiteX1" fmla="*/ 5536757 w 11690131"/>
              <a:gd name="connsiteY1" fmla="*/ 570156 h 3702557"/>
              <a:gd name="connsiteX2" fmla="*/ 6888943 w 11690131"/>
              <a:gd name="connsiteY2" fmla="*/ 227222 h 3702557"/>
              <a:gd name="connsiteX3" fmla="*/ 11690131 w 11690131"/>
              <a:gd name="connsiteY3" fmla="*/ 0 h 3702557"/>
              <a:gd name="connsiteX0" fmla="*/ 0 w 11690131"/>
              <a:gd name="connsiteY0" fmla="*/ 3702557 h 3702557"/>
              <a:gd name="connsiteX1" fmla="*/ 5536757 w 11690131"/>
              <a:gd name="connsiteY1" fmla="*/ 570156 h 3702557"/>
              <a:gd name="connsiteX2" fmla="*/ 7312878 w 11690131"/>
              <a:gd name="connsiteY2" fmla="*/ 246530 h 3702557"/>
              <a:gd name="connsiteX3" fmla="*/ 11690131 w 11690131"/>
              <a:gd name="connsiteY3" fmla="*/ 0 h 3702557"/>
              <a:gd name="connsiteX0" fmla="*/ 0 w 11690131"/>
              <a:gd name="connsiteY0" fmla="*/ 3702557 h 3702557"/>
              <a:gd name="connsiteX1" fmla="*/ 5536757 w 11690131"/>
              <a:gd name="connsiteY1" fmla="*/ 570156 h 3702557"/>
              <a:gd name="connsiteX2" fmla="*/ 7312878 w 11690131"/>
              <a:gd name="connsiteY2" fmla="*/ 246530 h 3702557"/>
              <a:gd name="connsiteX3" fmla="*/ 11690131 w 11690131"/>
              <a:gd name="connsiteY3" fmla="*/ 0 h 3702557"/>
              <a:gd name="connsiteX0" fmla="*/ 0 w 11690131"/>
              <a:gd name="connsiteY0" fmla="*/ 3702557 h 3702557"/>
              <a:gd name="connsiteX1" fmla="*/ 5536757 w 11690131"/>
              <a:gd name="connsiteY1" fmla="*/ 570156 h 3702557"/>
              <a:gd name="connsiteX2" fmla="*/ 7312878 w 11690131"/>
              <a:gd name="connsiteY2" fmla="*/ 246530 h 3702557"/>
              <a:gd name="connsiteX3" fmla="*/ 11690131 w 11690131"/>
              <a:gd name="connsiteY3" fmla="*/ 0 h 3702557"/>
              <a:gd name="connsiteX0" fmla="*/ 0 w 11690131"/>
              <a:gd name="connsiteY0" fmla="*/ 3702557 h 3702557"/>
              <a:gd name="connsiteX1" fmla="*/ 5536757 w 11690131"/>
              <a:gd name="connsiteY1" fmla="*/ 570156 h 3702557"/>
              <a:gd name="connsiteX2" fmla="*/ 7312878 w 11690131"/>
              <a:gd name="connsiteY2" fmla="*/ 246530 h 3702557"/>
              <a:gd name="connsiteX3" fmla="*/ 11690131 w 11690131"/>
              <a:gd name="connsiteY3" fmla="*/ 0 h 3702557"/>
              <a:gd name="connsiteX0" fmla="*/ 0 w 11690131"/>
              <a:gd name="connsiteY0" fmla="*/ 3702557 h 3702557"/>
              <a:gd name="connsiteX1" fmla="*/ 4922052 w 11690131"/>
              <a:gd name="connsiteY1" fmla="*/ 821152 h 3702557"/>
              <a:gd name="connsiteX2" fmla="*/ 7312878 w 11690131"/>
              <a:gd name="connsiteY2" fmla="*/ 246530 h 3702557"/>
              <a:gd name="connsiteX3" fmla="*/ 11690131 w 11690131"/>
              <a:gd name="connsiteY3" fmla="*/ 0 h 3702557"/>
              <a:gd name="connsiteX0" fmla="*/ 0 w 11690131"/>
              <a:gd name="connsiteY0" fmla="*/ 3702557 h 3702557"/>
              <a:gd name="connsiteX1" fmla="*/ 4922052 w 11690131"/>
              <a:gd name="connsiteY1" fmla="*/ 821152 h 3702557"/>
              <a:gd name="connsiteX2" fmla="*/ 7312878 w 11690131"/>
              <a:gd name="connsiteY2" fmla="*/ 246530 h 3702557"/>
              <a:gd name="connsiteX3" fmla="*/ 11690131 w 11690131"/>
              <a:gd name="connsiteY3" fmla="*/ 0 h 370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0131" h="3702557">
                <a:moveTo>
                  <a:pt x="0" y="3702557"/>
                </a:moveTo>
                <a:cubicBezTo>
                  <a:pt x="1997336" y="2477082"/>
                  <a:pt x="3168001" y="1560525"/>
                  <a:pt x="4922052" y="821152"/>
                </a:cubicBezTo>
                <a:cubicBezTo>
                  <a:pt x="6070209" y="241930"/>
                  <a:pt x="6520480" y="283635"/>
                  <a:pt x="7312878" y="246530"/>
                </a:cubicBezTo>
                <a:cubicBezTo>
                  <a:pt x="8677589" y="-2955"/>
                  <a:pt x="10889933" y="37870"/>
                  <a:pt x="11690131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олілінія: фігура 18">
            <a:extLst>
              <a:ext uri="{FF2B5EF4-FFF2-40B4-BE49-F238E27FC236}">
                <a16:creationId xmlns:a16="http://schemas.microsoft.com/office/drawing/2014/main" id="{8E0AC3B6-A776-4D5E-B019-67F043D89872}"/>
              </a:ext>
            </a:extLst>
          </p:cNvPr>
          <p:cNvSpPr/>
          <p:nvPr/>
        </p:nvSpPr>
        <p:spPr>
          <a:xfrm>
            <a:off x="-952500" y="1245982"/>
            <a:ext cx="15925800" cy="5954918"/>
          </a:xfrm>
          <a:custGeom>
            <a:avLst/>
            <a:gdLst>
              <a:gd name="connsiteX0" fmla="*/ 0 w 15925800"/>
              <a:gd name="connsiteY0" fmla="*/ 5954918 h 5954918"/>
              <a:gd name="connsiteX1" fmla="*/ 3905250 w 15925800"/>
              <a:gd name="connsiteY1" fmla="*/ 2716418 h 5954918"/>
              <a:gd name="connsiteX2" fmla="*/ 9220200 w 15925800"/>
              <a:gd name="connsiteY2" fmla="*/ 354218 h 5954918"/>
              <a:gd name="connsiteX3" fmla="*/ 15925800 w 15925800"/>
              <a:gd name="connsiteY3" fmla="*/ 11318 h 5954918"/>
              <a:gd name="connsiteX4" fmla="*/ 15925800 w 15925800"/>
              <a:gd name="connsiteY4" fmla="*/ 11318 h 595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5800" h="5954918">
                <a:moveTo>
                  <a:pt x="0" y="5954918"/>
                </a:moveTo>
                <a:cubicBezTo>
                  <a:pt x="1184275" y="4802393"/>
                  <a:pt x="2368550" y="3649868"/>
                  <a:pt x="3905250" y="2716418"/>
                </a:cubicBezTo>
                <a:cubicBezTo>
                  <a:pt x="5441950" y="1782968"/>
                  <a:pt x="7216775" y="805068"/>
                  <a:pt x="9220200" y="354218"/>
                </a:cubicBezTo>
                <a:cubicBezTo>
                  <a:pt x="11223625" y="-96632"/>
                  <a:pt x="15925800" y="11318"/>
                  <a:pt x="15925800" y="11318"/>
                </a:cubicBezTo>
                <a:lnTo>
                  <a:pt x="15925800" y="11318"/>
                </a:lnTo>
              </a:path>
            </a:pathLst>
          </a:custGeom>
          <a:noFill/>
          <a:ln w="76200" cap="flat">
            <a:solidFill>
              <a:schemeClr val="bg1"/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DF1DBC4-468F-4724-8E33-D89F8702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98915" y="-527730"/>
            <a:ext cx="4391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C -0.10143 0.06528 -0.25326 0.03681 -0.36667 0.06945 C -0.47995 0.10209 -0.56719 0.11088 -0.67995 0.19491 C -0.79167 0.27824 -0.97982 0.4801 -1.04024 0.57338 C -1.03919 0.57524 -1.27813 0.95232 -1.37656 1.025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28" y="512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">
                                      <p:cBhvr>
                                        <p:cTn id="8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Настроювані 4">
      <a:dk1>
        <a:srgbClr val="222A35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</Words>
  <Application>Microsoft Office PowerPoint</Application>
  <PresentationFormat>Широкий екран</PresentationFormat>
  <Paragraphs>2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Рух автомобіля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ПК</dc:creator>
  <cp:lastModifiedBy>ПК</cp:lastModifiedBy>
  <cp:revision>3</cp:revision>
  <dcterms:created xsi:type="dcterms:W3CDTF">2023-12-11T17:01:03Z</dcterms:created>
  <dcterms:modified xsi:type="dcterms:W3CDTF">2023-12-11T18:38:52Z</dcterms:modified>
</cp:coreProperties>
</file>