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7.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8.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4" r:id="rId5"/>
    <p:sldMasterId id="2147483907" r:id="rId6"/>
    <p:sldMasterId id="2147483913" r:id="rId7"/>
    <p:sldMasterId id="2147483925" r:id="rId8"/>
    <p:sldMasterId id="2147483937" r:id="rId9"/>
    <p:sldMasterId id="2147483949" r:id="rId10"/>
    <p:sldMasterId id="2147483961" r:id="rId11"/>
    <p:sldMasterId id="2147483973" r:id="rId12"/>
    <p:sldMasterId id="2147483985" r:id="rId13"/>
  </p:sldMasterIdLst>
  <p:notesMasterIdLst>
    <p:notesMasterId r:id="rId38"/>
  </p:notesMasterIdLst>
  <p:handoutMasterIdLst>
    <p:handoutMasterId r:id="rId39"/>
  </p:handoutMasterIdLst>
  <p:sldIdLst>
    <p:sldId id="256" r:id="rId14"/>
    <p:sldId id="258" r:id="rId15"/>
    <p:sldId id="624" r:id="rId16"/>
    <p:sldId id="625" r:id="rId17"/>
    <p:sldId id="640" r:id="rId18"/>
    <p:sldId id="666" r:id="rId19"/>
    <p:sldId id="662" r:id="rId20"/>
    <p:sldId id="600" r:id="rId21"/>
    <p:sldId id="626" r:id="rId22"/>
    <p:sldId id="659" r:id="rId23"/>
    <p:sldId id="639" r:id="rId24"/>
    <p:sldId id="627" r:id="rId25"/>
    <p:sldId id="637" r:id="rId26"/>
    <p:sldId id="653" r:id="rId27"/>
    <p:sldId id="651" r:id="rId28"/>
    <p:sldId id="652" r:id="rId29"/>
    <p:sldId id="667" r:id="rId30"/>
    <p:sldId id="641" r:id="rId31"/>
    <p:sldId id="610" r:id="rId32"/>
    <p:sldId id="660" r:id="rId33"/>
    <p:sldId id="658" r:id="rId34"/>
    <p:sldId id="664" r:id="rId35"/>
    <p:sldId id="665" r:id="rId36"/>
    <p:sldId id="587" r:id="rId37"/>
  </p:sldIdLst>
  <p:sldSz cx="9144000" cy="6858000" type="screen4x3"/>
  <p:notesSz cx="7315200" cy="9601200"/>
  <p:custDataLst>
    <p:tags r:id="rId40"/>
  </p:custDataLst>
  <p:defaultTextStyle>
    <a:defPPr>
      <a:defRPr lang="en-GB"/>
    </a:defPPr>
    <a:lvl1pPr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2pPr>
    <a:lvl3pPr marL="1143000" indent="-228600"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3pPr>
    <a:lvl4pPr marL="1600200" indent="-228600"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4pPr>
    <a:lvl5pPr marL="2057400" indent="-228600" algn="l" defTabSz="457200" rtl="0" eaLnBrk="0" fontAlgn="base" hangingPunct="0">
      <a:spcBef>
        <a:spcPts val="700"/>
      </a:spcBef>
      <a:spcAft>
        <a:spcPct val="0"/>
      </a:spcAft>
      <a:buClr>
        <a:srgbClr val="000000"/>
      </a:buClr>
      <a:buSzPct val="100000"/>
      <a:buFont typeface="Times New Roman" pitchFamily="18" charset="0"/>
      <a:defRPr sz="2800" kern="1200">
        <a:solidFill>
          <a:schemeClr val="bg1"/>
        </a:solidFill>
        <a:latin typeface="Arial" charset="0"/>
        <a:ea typeface="SimSun" pitchFamily="2" charset="-122"/>
        <a:cs typeface="+mn-cs"/>
      </a:defRPr>
    </a:lvl5pPr>
    <a:lvl6pPr marL="2286000" algn="l" defTabSz="914400" rtl="0" eaLnBrk="1" latinLnBrk="0" hangingPunct="1">
      <a:defRPr sz="2800" kern="1200">
        <a:solidFill>
          <a:schemeClr val="bg1"/>
        </a:solidFill>
        <a:latin typeface="Arial" charset="0"/>
        <a:ea typeface="SimSun" pitchFamily="2" charset="-122"/>
        <a:cs typeface="+mn-cs"/>
      </a:defRPr>
    </a:lvl6pPr>
    <a:lvl7pPr marL="2743200" algn="l" defTabSz="914400" rtl="0" eaLnBrk="1" latinLnBrk="0" hangingPunct="1">
      <a:defRPr sz="2800" kern="1200">
        <a:solidFill>
          <a:schemeClr val="bg1"/>
        </a:solidFill>
        <a:latin typeface="Arial" charset="0"/>
        <a:ea typeface="SimSun" pitchFamily="2" charset="-122"/>
        <a:cs typeface="+mn-cs"/>
      </a:defRPr>
    </a:lvl7pPr>
    <a:lvl8pPr marL="3200400" algn="l" defTabSz="914400" rtl="0" eaLnBrk="1" latinLnBrk="0" hangingPunct="1">
      <a:defRPr sz="2800" kern="1200">
        <a:solidFill>
          <a:schemeClr val="bg1"/>
        </a:solidFill>
        <a:latin typeface="Arial" charset="0"/>
        <a:ea typeface="SimSun" pitchFamily="2" charset="-122"/>
        <a:cs typeface="+mn-cs"/>
      </a:defRPr>
    </a:lvl8pPr>
    <a:lvl9pPr marL="3657600" algn="l" defTabSz="914400" rtl="0" eaLnBrk="1" latinLnBrk="0" hangingPunct="1">
      <a:defRPr sz="2800" kern="1200">
        <a:solidFill>
          <a:schemeClr val="bg1"/>
        </a:solidFill>
        <a:latin typeface="Arial" charset="0"/>
        <a:ea typeface="SimSun" pitchFamily="2" charset="-122"/>
        <a:cs typeface="+mn-cs"/>
      </a:defRPr>
    </a:lvl9pPr>
  </p:defaultTextStyle>
  <p:extLst>
    <p:ext uri="{EFAFB233-063F-42B5-8137-9DF3F51BA10A}">
      <p15:sldGuideLst xmlns:p15="http://schemas.microsoft.com/office/powerpoint/2012/main">
        <p15:guide id="1" orient="horz" pos="2112">
          <p15:clr>
            <a:srgbClr val="A4A3A4"/>
          </p15:clr>
        </p15:guide>
        <p15:guide id="2" pos="384">
          <p15:clr>
            <a:srgbClr val="A4A3A4"/>
          </p15:clr>
        </p15:guide>
      </p15:sldGuideLst>
    </p:ext>
    <p:ext uri="{2D200454-40CA-4A62-9FC3-DE9A4176ACB9}">
      <p15:notesGuideLst xmlns:p15="http://schemas.microsoft.com/office/powerpoint/2012/main">
        <p15:guide id="1" orient="horz" pos="2975">
          <p15:clr>
            <a:srgbClr val="A4A3A4"/>
          </p15:clr>
        </p15:guide>
        <p15:guide id="2" pos="225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198B33"/>
    <a:srgbClr val="003300"/>
    <a:srgbClr val="99CCFF"/>
    <a:srgbClr val="3399FF"/>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09" autoAdjust="0"/>
    <p:restoredTop sz="62314" autoAdjust="0"/>
  </p:normalViewPr>
  <p:slideViewPr>
    <p:cSldViewPr>
      <p:cViewPr varScale="1">
        <p:scale>
          <a:sx n="81" d="100"/>
          <a:sy n="81" d="100"/>
        </p:scale>
        <p:origin x="1176" y="84"/>
      </p:cViewPr>
      <p:guideLst>
        <p:guide orient="horz" pos="2112"/>
        <p:guide pos="384"/>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80" d="100"/>
        <a:sy n="80" d="100"/>
      </p:scale>
      <p:origin x="0" y="18186"/>
    </p:cViewPr>
  </p:sorterViewPr>
  <p:notesViewPr>
    <p:cSldViewPr>
      <p:cViewPr>
        <p:scale>
          <a:sx n="100" d="100"/>
          <a:sy n="100" d="100"/>
        </p:scale>
        <p:origin x="-1404" y="1098"/>
      </p:cViewPr>
      <p:guideLst>
        <p:guide orient="horz" pos="2975"/>
        <p:guide pos="225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9.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handoutMaster" Target="handoutMasters/handoutMaster1.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viewProps" Target="viewProps.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Master" Target="slideMasters/slideMaster7.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tags" Target="tags/tag1.xml"/><Relationship Id="rId5" Type="http://schemas.openxmlformats.org/officeDocument/2006/relationships/slideMaster" Target="slideMasters/slideMaster1.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10" Type="http://schemas.openxmlformats.org/officeDocument/2006/relationships/slideMaster" Target="slideMasters/slideMaster6.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theme" Target="theme/theme1.xml"/><Relationship Id="rId8" Type="http://schemas.openxmlformats.org/officeDocument/2006/relationships/slideMaster" Target="slideMasters/slideMaster4.xml"/><Relationship Id="rId3" Type="http://schemas.openxmlformats.org/officeDocument/2006/relationships/customXml" Target="../customXml/item3.xml"/><Relationship Id="rId12" Type="http://schemas.openxmlformats.org/officeDocument/2006/relationships/slideMaster" Target="slideMasters/slideMaster8.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4" name="Rectangle 6"/>
          <p:cNvSpPr>
            <a:spLocks noChangeArrowheads="1"/>
          </p:cNvSpPr>
          <p:nvPr/>
        </p:nvSpPr>
        <p:spPr bwMode="auto">
          <a:xfrm>
            <a:off x="11113" y="-1588"/>
            <a:ext cx="3722687" cy="400051"/>
          </a:xfrm>
          <a:prstGeom prst="rect">
            <a:avLst/>
          </a:prstGeom>
          <a:noFill/>
          <a:ln w="9525">
            <a:noFill/>
            <a:miter lim="800000"/>
            <a:headEnd/>
            <a:tailEnd/>
          </a:ln>
        </p:spPr>
        <p:txBody>
          <a:bodyPr lIns="94869" tIns="47435" rIns="94869" bIns="47435">
            <a:spAutoFit/>
          </a:bodyPr>
          <a:lstStyle/>
          <a:p>
            <a:pPr defTabSz="474663">
              <a:spcBef>
                <a:spcPct val="0"/>
              </a:spcBef>
              <a:buClrTx/>
              <a:buFontTx/>
              <a:buNone/>
              <a:defRPr/>
            </a:pPr>
            <a:r>
              <a:rPr lang="en-US" sz="1000" dirty="0">
                <a:solidFill>
                  <a:srgbClr val="000000"/>
                </a:solidFill>
              </a:rPr>
              <a:t>Practical Java Application Development with Spring (Z79708)</a:t>
            </a:r>
            <a:br>
              <a:rPr lang="en-US" sz="1000" dirty="0">
                <a:solidFill>
                  <a:srgbClr val="000000"/>
                </a:solidFill>
              </a:rPr>
            </a:br>
            <a:r>
              <a:rPr lang="en-US" sz="1000" dirty="0">
                <a:solidFill>
                  <a:srgbClr val="000000"/>
                </a:solidFill>
              </a:rPr>
              <a:t>Module 12: Presentation Tier using Spring MVC</a:t>
            </a:r>
          </a:p>
        </p:txBody>
      </p:sp>
      <p:sp>
        <p:nvSpPr>
          <p:cNvPr id="258055" name="Rectangle 7"/>
          <p:cNvSpPr>
            <a:spLocks noChangeArrowheads="1"/>
          </p:cNvSpPr>
          <p:nvPr/>
        </p:nvSpPr>
        <p:spPr bwMode="auto">
          <a:xfrm>
            <a:off x="4373563" y="0"/>
            <a:ext cx="2921000" cy="249238"/>
          </a:xfrm>
          <a:prstGeom prst="rect">
            <a:avLst/>
          </a:prstGeom>
          <a:noFill/>
          <a:ln w="9525">
            <a:noFill/>
            <a:miter lim="800000"/>
            <a:headEnd/>
            <a:tailEnd/>
          </a:ln>
        </p:spPr>
        <p:txBody>
          <a:bodyPr wrap="none" lIns="94869" tIns="47435" rIns="94869" bIns="47435">
            <a:spAutoFit/>
          </a:bodyPr>
          <a:lstStyle/>
          <a:p>
            <a:pPr defTabSz="474663">
              <a:spcBef>
                <a:spcPct val="0"/>
              </a:spcBef>
              <a:buClrTx/>
              <a:buFontTx/>
              <a:buNone/>
              <a:defRPr/>
            </a:pPr>
            <a:r>
              <a:rPr lang="en-US" sz="1000" dirty="0">
                <a:solidFill>
                  <a:srgbClr val="000000"/>
                </a:solidFill>
              </a:rPr>
              <a:t>M12_Presentation_Tier_Using_Spring_MVC.ppt</a:t>
            </a:r>
          </a:p>
        </p:txBody>
      </p:sp>
      <p:sp>
        <p:nvSpPr>
          <p:cNvPr id="258056" name="Rectangle 8"/>
          <p:cNvSpPr>
            <a:spLocks noChangeArrowheads="1"/>
          </p:cNvSpPr>
          <p:nvPr/>
        </p:nvSpPr>
        <p:spPr bwMode="auto">
          <a:xfrm>
            <a:off x="-1588" y="9366250"/>
            <a:ext cx="3081338" cy="252413"/>
          </a:xfrm>
          <a:prstGeom prst="rect">
            <a:avLst/>
          </a:prstGeom>
          <a:noFill/>
          <a:ln w="9525">
            <a:noFill/>
            <a:miter lim="800000"/>
            <a:headEnd/>
            <a:tailEnd/>
          </a:ln>
        </p:spPr>
        <p:txBody>
          <a:bodyPr wrap="none" lIns="94869" tIns="47435" rIns="94869" bIns="47435">
            <a:spAutoFit/>
          </a:bodyPr>
          <a:lstStyle/>
          <a:p>
            <a:pPr defTabSz="474663">
              <a:spcBef>
                <a:spcPct val="0"/>
              </a:spcBef>
              <a:buClrTx/>
              <a:buFontTx/>
              <a:buNone/>
              <a:defRPr/>
            </a:pPr>
            <a:r>
              <a:rPr lang="en-US" sz="1000">
                <a:solidFill>
                  <a:srgbClr val="000000"/>
                </a:solidFill>
              </a:rPr>
              <a:t>Copyright © 2010 Accenture All Rights Reserved.</a:t>
            </a:r>
          </a:p>
        </p:txBody>
      </p:sp>
      <p:sp>
        <p:nvSpPr>
          <p:cNvPr id="258057" name="Rectangle 9"/>
          <p:cNvSpPr>
            <a:spLocks noChangeArrowheads="1"/>
          </p:cNvSpPr>
          <p:nvPr/>
        </p:nvSpPr>
        <p:spPr bwMode="auto">
          <a:xfrm>
            <a:off x="6962775" y="9350375"/>
            <a:ext cx="354013" cy="252413"/>
          </a:xfrm>
          <a:prstGeom prst="rect">
            <a:avLst/>
          </a:prstGeom>
          <a:noFill/>
          <a:ln w="9525">
            <a:noFill/>
            <a:miter lim="800000"/>
            <a:headEnd/>
            <a:tailEnd/>
          </a:ln>
        </p:spPr>
        <p:txBody>
          <a:bodyPr wrap="none" lIns="94869" tIns="47435" rIns="94869" bIns="47435">
            <a:spAutoFit/>
          </a:bodyPr>
          <a:lstStyle/>
          <a:p>
            <a:pPr defTabSz="474663">
              <a:spcBef>
                <a:spcPct val="0"/>
              </a:spcBef>
              <a:buClrTx/>
              <a:buFontTx/>
              <a:buNone/>
              <a:defRPr/>
            </a:pPr>
            <a:fld id="{4E4EF888-1BD2-42E2-BD28-B50340FCB2A3}" type="slidenum">
              <a:rPr lang="en-US" sz="1000">
                <a:solidFill>
                  <a:srgbClr val="000000"/>
                </a:solidFill>
              </a:rPr>
              <a:pPr defTabSz="474663">
                <a:spcBef>
                  <a:spcPct val="0"/>
                </a:spcBef>
                <a:buClrTx/>
                <a:buFontTx/>
                <a:buNone/>
                <a:defRPr/>
              </a:pPr>
              <a:t>‹#›</a:t>
            </a:fld>
            <a:endParaRPr lang="en-US" sz="1000">
              <a:solidFill>
                <a:srgbClr val="000000"/>
              </a:solidFill>
            </a:endParaRPr>
          </a:p>
        </p:txBody>
      </p:sp>
    </p:spTree>
    <p:extLst>
      <p:ext uri="{BB962C8B-B14F-4D97-AF65-F5344CB8AC3E}">
        <p14:creationId xmlns:p14="http://schemas.microsoft.com/office/powerpoint/2010/main" val="6510088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p:spPr>
        <p:txBody>
          <a:bodyPr wrap="none" lIns="94869" tIns="47435" rIns="94869" bIns="47435" anchor="ctr"/>
          <a:lstStyle/>
          <a:p>
            <a:pPr defTabSz="474663">
              <a:spcBef>
                <a:spcPts val="725"/>
              </a:spcBef>
              <a:defRPr/>
            </a:pPr>
            <a:endParaRPr lang="en-US" sz="2900"/>
          </a:p>
        </p:txBody>
      </p:sp>
      <p:sp>
        <p:nvSpPr>
          <p:cNvPr id="409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09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1" name="AutoShape 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2" name="AutoShape 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3" name="AutoShape 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4" name="AutoShape 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5" name="AutoShape 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6" name="AutoShape 1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7" name="AutoShape 1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8" name="AutoShape 1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09" name="AutoShape 1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0" name="AutoShape 1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1" name="AutoShape 1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2" name="AutoShape 1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3" name="AutoShape 1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4" name="AutoShape 1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5" name="AutoShape 1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6" name="AutoShape 2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7" name="AutoShape 2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8" name="AutoShape 2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19" name="AutoShape 2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0" name="AutoShape 2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1" name="AutoShape 2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2" name="AutoShape 2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3" name="AutoShape 2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4" name="AutoShape 2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5" name="AutoShape 2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6" name="AutoShape 3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7" name="AutoShape 3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8" name="AutoShape 3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29" name="AutoShape 3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0" name="AutoShape 3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1" name="AutoShape 3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2" name="AutoShape 3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3" name="AutoShape 3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4" name="AutoShape 3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5" name="AutoShape 3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6" name="AutoShape 4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7" name="AutoShape 4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8" name="AutoShape 4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39" name="AutoShape 4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0" name="AutoShape 4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1" name="AutoShape 4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2" name="AutoShape 46"/>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3" name="AutoShape 47"/>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4" name="AutoShape 48"/>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5" name="AutoShape 49"/>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6" name="AutoShape 50"/>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7" name="AutoShape 5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8" name="AutoShape 5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49" name="AutoShape 5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50" name="AutoShape 5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4151" name="AutoShape 55"/>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p:spPr>
        <p:txBody>
          <a:bodyPr wrap="none" lIns="94869" tIns="47435" rIns="94869" bIns="47435" anchor="ctr"/>
          <a:lstStyle/>
          <a:p>
            <a:pPr defTabSz="474663">
              <a:spcBef>
                <a:spcPts val="725"/>
              </a:spcBef>
              <a:defRPr/>
            </a:pPr>
            <a:endParaRPr lang="en-US" sz="2900"/>
          </a:p>
        </p:txBody>
      </p:sp>
      <p:sp>
        <p:nvSpPr>
          <p:cNvPr id="122937" name="Rectangle 56"/>
          <p:cNvSpPr>
            <a:spLocks noGrp="1" noRot="1" noChangeAspect="1" noChangeArrowheads="1"/>
          </p:cNvSpPr>
          <p:nvPr>
            <p:ph type="sldImg"/>
          </p:nvPr>
        </p:nvSpPr>
        <p:spPr bwMode="auto">
          <a:xfrm>
            <a:off x="1317625" y="503238"/>
            <a:ext cx="4662488" cy="3497262"/>
          </a:xfrm>
          <a:prstGeom prst="rect">
            <a:avLst/>
          </a:prstGeom>
          <a:noFill/>
          <a:ln w="12600">
            <a:solidFill>
              <a:srgbClr val="000000"/>
            </a:solidFill>
            <a:miter lim="800000"/>
            <a:headEnd/>
            <a:tailEnd/>
          </a:ln>
        </p:spPr>
      </p:sp>
      <p:sp>
        <p:nvSpPr>
          <p:cNvPr id="4154" name="Text Box 58"/>
          <p:cNvSpPr txBox="1">
            <a:spLocks noChangeArrowheads="1"/>
          </p:cNvSpPr>
          <p:nvPr/>
        </p:nvSpPr>
        <p:spPr bwMode="auto">
          <a:xfrm>
            <a:off x="0" y="0"/>
            <a:ext cx="4054475" cy="481013"/>
          </a:xfrm>
          <a:prstGeom prst="rect">
            <a:avLst/>
          </a:prstGeom>
          <a:noFill/>
          <a:ln w="9525">
            <a:noFill/>
            <a:round/>
            <a:headEnd/>
            <a:tailEnd/>
          </a:ln>
        </p:spPr>
        <p:txBody>
          <a:bodyPr lIns="93375" tIns="48555" rIns="93375" bIns="48555"/>
          <a:lstStyle/>
          <a:p>
            <a:pP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r>
              <a:rPr lang="en-US" sz="1000" dirty="0">
                <a:solidFill>
                  <a:srgbClr val="000000"/>
                </a:solidFill>
              </a:rPr>
              <a:t>Practical Java Application Development with Spring (Z79708)</a:t>
            </a:r>
            <a:br>
              <a:rPr lang="en-US" sz="1000" dirty="0">
                <a:solidFill>
                  <a:srgbClr val="000000"/>
                </a:solidFill>
              </a:rPr>
            </a:br>
            <a:r>
              <a:rPr lang="en-US" sz="1000" dirty="0">
                <a:solidFill>
                  <a:srgbClr val="000000"/>
                </a:solidFill>
              </a:rPr>
              <a:t>Module 12: Presentation Tier using Spring MVC</a:t>
            </a:r>
          </a:p>
        </p:txBody>
      </p:sp>
      <p:sp>
        <p:nvSpPr>
          <p:cNvPr id="4155" name="Text Box 59"/>
          <p:cNvSpPr txBox="1">
            <a:spLocks noChangeArrowheads="1"/>
          </p:cNvSpPr>
          <p:nvPr/>
        </p:nvSpPr>
        <p:spPr bwMode="auto">
          <a:xfrm>
            <a:off x="0" y="9258300"/>
            <a:ext cx="5402263" cy="342900"/>
          </a:xfrm>
          <a:prstGeom prst="rect">
            <a:avLst/>
          </a:prstGeom>
          <a:noFill/>
          <a:ln w="9525">
            <a:noFill/>
            <a:round/>
            <a:headEnd/>
            <a:tailEnd/>
          </a:ln>
        </p:spPr>
        <p:txBody>
          <a:bodyPr lIns="93375" tIns="48555" rIns="93375" bIns="48555" anchor="b"/>
          <a:lstStyle/>
          <a:p>
            <a:pP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r>
              <a:rPr lang="en-US" sz="1000">
                <a:solidFill>
                  <a:srgbClr val="000000"/>
                </a:solidFill>
              </a:rPr>
              <a:t>Copyright © 2010 Accenture All Rights Reserved.</a:t>
            </a:r>
          </a:p>
        </p:txBody>
      </p:sp>
      <p:sp>
        <p:nvSpPr>
          <p:cNvPr id="4156" name="Text Box 60"/>
          <p:cNvSpPr txBox="1">
            <a:spLocks noChangeArrowheads="1"/>
          </p:cNvSpPr>
          <p:nvPr/>
        </p:nvSpPr>
        <p:spPr bwMode="auto">
          <a:xfrm>
            <a:off x="5876925" y="9258300"/>
            <a:ext cx="1438275" cy="342900"/>
          </a:xfrm>
          <a:prstGeom prst="rect">
            <a:avLst/>
          </a:prstGeom>
          <a:noFill/>
          <a:ln w="9525">
            <a:noFill/>
            <a:round/>
            <a:headEnd/>
            <a:tailEnd/>
          </a:ln>
        </p:spPr>
        <p:txBody>
          <a:bodyPr lIns="93375" tIns="48555" rIns="93375" bIns="48555" anchor="b"/>
          <a:lstStyle/>
          <a:p>
            <a:pPr algn="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fld id="{191F516C-C47D-444D-92B4-B32BA722E9A9}" type="slidenum">
              <a:rPr lang="en-US" sz="1000">
                <a:solidFill>
                  <a:srgbClr val="000000"/>
                </a:solidFill>
              </a:rPr>
              <a:pPr algn="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t>‹#›</a:t>
            </a:fld>
            <a:endParaRPr lang="en-US" sz="1000">
              <a:solidFill>
                <a:srgbClr val="000000"/>
              </a:solidFill>
            </a:endParaRPr>
          </a:p>
        </p:txBody>
      </p:sp>
      <p:sp>
        <p:nvSpPr>
          <p:cNvPr id="4157" name="Rectangle 61"/>
          <p:cNvSpPr>
            <a:spLocks noChangeArrowheads="1"/>
          </p:cNvSpPr>
          <p:nvPr/>
        </p:nvSpPr>
        <p:spPr bwMode="auto">
          <a:xfrm>
            <a:off x="4133850" y="0"/>
            <a:ext cx="3182938" cy="481013"/>
          </a:xfrm>
          <a:prstGeom prst="rect">
            <a:avLst/>
          </a:prstGeom>
          <a:noFill/>
          <a:ln w="9525">
            <a:noFill/>
            <a:round/>
            <a:headEnd/>
            <a:tailEnd/>
          </a:ln>
        </p:spPr>
        <p:txBody>
          <a:bodyPr lIns="93375" tIns="48555" rIns="93375" bIns="48555"/>
          <a:lstStyle/>
          <a:p>
            <a:pPr algn="r" defTabSz="474663">
              <a:spcBef>
                <a:spcPct val="0"/>
              </a:spcBef>
              <a:buClrTx/>
              <a:buFontTx/>
              <a:buNone/>
              <a:tabLst>
                <a:tab pos="0" algn="l"/>
                <a:tab pos="474663" algn="l"/>
                <a:tab pos="949325" algn="l"/>
                <a:tab pos="1422400" algn="l"/>
                <a:tab pos="1897063" algn="l"/>
                <a:tab pos="2371725" algn="l"/>
                <a:tab pos="2846388" algn="l"/>
                <a:tab pos="3321050" algn="l"/>
                <a:tab pos="3794125" algn="l"/>
                <a:tab pos="4268788" algn="l"/>
                <a:tab pos="4743450" algn="l"/>
                <a:tab pos="5218113" algn="l"/>
                <a:tab pos="5692775" algn="l"/>
                <a:tab pos="6165850" algn="l"/>
                <a:tab pos="6640513" algn="l"/>
                <a:tab pos="7115175" algn="l"/>
                <a:tab pos="7589838" algn="l"/>
                <a:tab pos="8064500" algn="l"/>
                <a:tab pos="8537575" algn="l"/>
                <a:tab pos="9012238" algn="l"/>
                <a:tab pos="9486900" algn="l"/>
              </a:tabLst>
              <a:defRPr/>
            </a:pPr>
            <a:r>
              <a:rPr lang="en-US" sz="1000" dirty="0">
                <a:solidFill>
                  <a:srgbClr val="000000"/>
                </a:solidFill>
              </a:rPr>
              <a:t>M12_Presentation_Tier_Using_Spring_MVC.ppt</a:t>
            </a:r>
          </a:p>
        </p:txBody>
      </p:sp>
      <p:sp>
        <p:nvSpPr>
          <p:cNvPr id="67" name="Rectangle 3"/>
          <p:cNvSpPr>
            <a:spLocks noGrp="1" noChangeArrowheads="1"/>
          </p:cNvSpPr>
          <p:nvPr>
            <p:ph type="body" sz="quarter" idx="3"/>
          </p:nvPr>
        </p:nvSpPr>
        <p:spPr bwMode="auto">
          <a:xfrm>
            <a:off x="488950" y="4243388"/>
            <a:ext cx="6338888" cy="5014912"/>
          </a:xfrm>
          <a:prstGeom prst="rect">
            <a:avLst/>
          </a:prstGeom>
          <a:noFill/>
          <a:ln w="12700">
            <a:noFill/>
            <a:miter lim="800000"/>
            <a:headEnd/>
            <a:tailEnd/>
          </a:ln>
        </p:spPr>
        <p:txBody>
          <a:bodyPr vert="horz" wrap="square" lIns="95023" tIns="46678" rIns="95023" bIns="4667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0"/>
            <a:endParaRPr lang="en-US" noProof="0" dirty="0"/>
          </a:p>
        </p:txBody>
      </p:sp>
    </p:spTree>
    <p:extLst>
      <p:ext uri="{BB962C8B-B14F-4D97-AF65-F5344CB8AC3E}">
        <p14:creationId xmlns:p14="http://schemas.microsoft.com/office/powerpoint/2010/main" val="30510667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b="1" kern="1200">
        <a:solidFill>
          <a:srgbClr val="000000"/>
        </a:solidFill>
        <a:latin typeface="Arial" pitchFamily="34" charset="0"/>
        <a:ea typeface="+mn-ea"/>
        <a:cs typeface="Arial" pitchFamily="34" charset="0"/>
      </a:defRPr>
    </a:lvl1pPr>
    <a:lvl2pPr marL="349250" indent="-120650" algn="l" rtl="0" eaLnBrk="0" fontAlgn="base" hangingPunct="0">
      <a:spcBef>
        <a:spcPct val="30000"/>
      </a:spcBef>
      <a:spcAft>
        <a:spcPct val="0"/>
      </a:spcAft>
      <a:buFont typeface="Wingdings" pitchFamily="2" charset="2"/>
      <a:buChar char="§"/>
      <a:defRPr sz="1000" kern="1200">
        <a:solidFill>
          <a:srgbClr val="000000"/>
        </a:solidFill>
        <a:latin typeface="Arial" pitchFamily="34" charset="0"/>
        <a:ea typeface="+mn-ea"/>
        <a:cs typeface="Arial" pitchFamily="34" charset="0"/>
      </a:defRPr>
    </a:lvl2pPr>
    <a:lvl3pPr marL="685800" indent="-107950" algn="l" rtl="0" eaLnBrk="0" fontAlgn="base" hangingPunct="0">
      <a:spcBef>
        <a:spcPct val="30000"/>
      </a:spcBef>
      <a:spcAft>
        <a:spcPct val="0"/>
      </a:spcAft>
      <a:buFont typeface="Arial" charset="0"/>
      <a:buChar char="–"/>
      <a:defRPr sz="1000" kern="1200">
        <a:solidFill>
          <a:srgbClr val="000000"/>
        </a:solidFill>
        <a:latin typeface="Arial" pitchFamily="34" charset="0"/>
        <a:ea typeface="+mn-ea"/>
        <a:cs typeface="Arial" pitchFamily="34" charset="0"/>
      </a:defRPr>
    </a:lvl3pPr>
    <a:lvl4pPr marL="1035050" indent="-120650" algn="l" rtl="0" eaLnBrk="0" fontAlgn="base" hangingPunct="0">
      <a:spcBef>
        <a:spcPct val="30000"/>
      </a:spcBef>
      <a:spcAft>
        <a:spcPct val="0"/>
      </a:spcAft>
      <a:buChar char="o"/>
      <a:defRPr sz="1000" kern="1200">
        <a:solidFill>
          <a:srgbClr val="000000"/>
        </a:solidFill>
        <a:latin typeface="Arial" pitchFamily="34" charset="0"/>
        <a:ea typeface="+mn-ea"/>
        <a:cs typeface="Arial" pitchFamily="34" charset="0"/>
      </a:defRPr>
    </a:lvl4pPr>
    <a:lvl5pPr marL="1371600" indent="-107950" algn="l" rtl="0" eaLnBrk="0" fontAlgn="base" hangingPunct="0">
      <a:spcBef>
        <a:spcPct val="30000"/>
      </a:spcBef>
      <a:spcAft>
        <a:spcPct val="0"/>
      </a:spcAft>
      <a:buChar char="•"/>
      <a:defRPr sz="1000" kern="1200">
        <a:solidFill>
          <a:srgbClr val="000000"/>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Text Box 2"/>
          <p:cNvSpPr>
            <a:spLocks noGrp="1" noChangeArrowheads="1"/>
          </p:cNvSpPr>
          <p:nvPr>
            <p:ph type="body" idx="1"/>
          </p:nvPr>
        </p:nvSpPr>
        <p:spPr>
          <a:noFill/>
          <a:ln w="9525"/>
        </p:spPr>
        <p:txBody>
          <a:bodyPr/>
          <a:lstStyle/>
          <a:p>
            <a:r>
              <a:rPr lang="en-US" dirty="0">
                <a:latin typeface="Arial" charset="0"/>
                <a:cs typeface="Arial" charset="0"/>
              </a:rPr>
              <a:t> Duration: 1 hour, 30 minutes</a:t>
            </a:r>
          </a:p>
          <a:p>
            <a:endParaRPr lang="en-US" dirty="0">
              <a:latin typeface="Arial" charset="0"/>
              <a:cs typeface="Arial" charset="0"/>
            </a:endParaRPr>
          </a:p>
          <a:p>
            <a:pPr>
              <a:buClr>
                <a:srgbClr val="000000"/>
              </a:buClr>
            </a:pPr>
            <a:r>
              <a:rPr lang="en-US" dirty="0">
                <a:solidFill>
                  <a:schemeClr val="tx1"/>
                </a:solidFill>
                <a:latin typeface="Arial" charset="0"/>
                <a:cs typeface="Arial" charset="0"/>
              </a:rPr>
              <a:t>Content: N/A</a:t>
            </a:r>
          </a:p>
          <a:p>
            <a:pPr>
              <a:buClr>
                <a:srgbClr val="000000"/>
              </a:buClr>
            </a:pPr>
            <a:endParaRPr lang="en-US" dirty="0">
              <a:solidFill>
                <a:schemeClr val="tx1"/>
              </a:solidFill>
              <a:latin typeface="Arial" charset="0"/>
              <a:cs typeface="Arial" charset="0"/>
            </a:endParaRPr>
          </a:p>
          <a:p>
            <a:pPr>
              <a:buClr>
                <a:srgbClr val="000000"/>
              </a:buClr>
            </a:pPr>
            <a:r>
              <a:rPr lang="en-US" dirty="0">
                <a:solidFill>
                  <a:schemeClr val="tx1"/>
                </a:solidFill>
                <a:latin typeface="Arial" charset="0"/>
                <a:cs typeface="Arial" charset="0"/>
              </a:rPr>
              <a:t>Notes to Instructor:</a:t>
            </a: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000" b="0" kern="1200" dirty="0">
                <a:solidFill>
                  <a:schemeClr val="tx1"/>
                </a:solidFill>
                <a:latin typeface="Arial" charset="0"/>
                <a:ea typeface="+mn-ea"/>
                <a:cs typeface="Arial" pitchFamily="34" charset="0"/>
              </a:rPr>
              <a:t>This module introduces Spring MVC Module. Complete coverage of this module is highly recommended. However in case there is not sufficient time to complete case study activities the module may be skipped.</a:t>
            </a:r>
          </a:p>
          <a:p>
            <a:pPr>
              <a:buClr>
                <a:srgbClr val="000000"/>
              </a:buClr>
            </a:pPr>
            <a:endParaRPr lang="en-US" dirty="0">
              <a:solidFill>
                <a:schemeClr val="tx1"/>
              </a:solidFill>
              <a:latin typeface="Arial" charset="0"/>
              <a:cs typeface="Arial" charset="0"/>
            </a:endParaRPr>
          </a:p>
          <a:p>
            <a:endParaRPr lang="en-US" dirty="0">
              <a:latin typeface="Arial" charset="0"/>
              <a:cs typeface="Arial" charset="0"/>
            </a:endParaRPr>
          </a:p>
          <a:p>
            <a:pPr>
              <a:buClr>
                <a:srgbClr val="000000"/>
              </a:buClr>
            </a:pPr>
            <a:endParaRPr lang="en-US" dirty="0">
              <a:solidFill>
                <a:schemeClr val="tx1"/>
              </a:solidFill>
              <a:latin typeface="Arial" charset="0"/>
              <a:cs typeface="Arial" charset="0"/>
            </a:endParaRPr>
          </a:p>
          <a:p>
            <a:endParaRPr lang="en-US" dirty="0">
              <a:latin typeface="Arial" charset="0"/>
              <a:cs typeface="Arial" charset="0"/>
            </a:endParaRPr>
          </a:p>
        </p:txBody>
      </p:sp>
      <p:sp>
        <p:nvSpPr>
          <p:cNvPr id="123907" name="Slide Image Placeholder 4"/>
          <p:cNvSpPr>
            <a:spLocks noGrp="1" noRot="1" noChangeAspect="1" noTextEdit="1"/>
          </p:cNvSpPr>
          <p:nvPr>
            <p:ph type="sldImg"/>
          </p:nvPr>
        </p:nvSpPr>
        <p:spPr>
          <a:xfrm>
            <a:off x="1316038" y="503238"/>
            <a:ext cx="4662487" cy="3497262"/>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3168464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718930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122B7DF-BEB3-40E2-B821-F4AFEBF11E6F}"/>
              </a:ext>
            </a:extLst>
          </p:cNvPr>
          <p:cNvSpPr>
            <a:spLocks noGrp="1"/>
          </p:cNvSpPr>
          <p:nvPr>
            <p:ph type="body" idx="1"/>
          </p:nvPr>
        </p:nvSpPr>
        <p:spPr/>
        <p:txBody>
          <a:bodyPr/>
          <a:lstStyle/>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Database</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Properties</a:t>
            </a:r>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spring.datasource.url = </a:t>
            </a:r>
            <a:r>
              <a:rPr lang="pt-BR" sz="1000" b="1" kern="1200" dirty="0" err="1">
                <a:solidFill>
                  <a:srgbClr val="000000"/>
                </a:solidFill>
                <a:latin typeface="Arial" pitchFamily="34" charset="0"/>
                <a:ea typeface="+mn-ea"/>
                <a:cs typeface="Arial" pitchFamily="34" charset="0"/>
              </a:rPr>
              <a:t>jdbc:mysql</a:t>
            </a:r>
            <a:r>
              <a:rPr lang="pt-BR" sz="1000" b="1" kern="1200" dirty="0">
                <a:solidFill>
                  <a:srgbClr val="000000"/>
                </a:solidFill>
                <a:latin typeface="Arial" pitchFamily="34" charset="0"/>
                <a:ea typeface="+mn-ea"/>
                <a:cs typeface="Arial" pitchFamily="34" charset="0"/>
              </a:rPr>
              <a:t>://localhost:3306/</a:t>
            </a:r>
            <a:r>
              <a:rPr lang="pt-BR" sz="1000" b="1" kern="1200" dirty="0" err="1">
                <a:solidFill>
                  <a:srgbClr val="000000"/>
                </a:solidFill>
                <a:latin typeface="Arial" pitchFamily="34" charset="0"/>
                <a:ea typeface="+mn-ea"/>
                <a:cs typeface="Arial" pitchFamily="34" charset="0"/>
              </a:rPr>
              <a:t>mydb?useSSL</a:t>
            </a:r>
            <a:r>
              <a:rPr lang="pt-BR" sz="1000" b="1" kern="1200" dirty="0">
                <a:solidFill>
                  <a:srgbClr val="000000"/>
                </a:solidFill>
                <a:latin typeface="Arial" pitchFamily="34" charset="0"/>
                <a:ea typeface="+mn-ea"/>
                <a:cs typeface="Arial" pitchFamily="34" charset="0"/>
              </a:rPr>
              <a:t>=false</a:t>
            </a:r>
          </a:p>
          <a:p>
            <a:r>
              <a:rPr lang="pt-BR" sz="1000" b="1" kern="1200" dirty="0" err="1">
                <a:solidFill>
                  <a:srgbClr val="000000"/>
                </a:solidFill>
                <a:latin typeface="Arial" pitchFamily="34" charset="0"/>
                <a:ea typeface="+mn-ea"/>
                <a:cs typeface="Arial" pitchFamily="34" charset="0"/>
              </a:rPr>
              <a:t>spring.datasource.username</a:t>
            </a:r>
            <a:r>
              <a:rPr lang="pt-BR" sz="1000" b="1" kern="1200" dirty="0">
                <a:solidFill>
                  <a:srgbClr val="000000"/>
                </a:solidFill>
                <a:latin typeface="Arial" pitchFamily="34" charset="0"/>
                <a:ea typeface="+mn-ea"/>
                <a:cs typeface="Arial" pitchFamily="34" charset="0"/>
              </a:rPr>
              <a:t> = root</a:t>
            </a:r>
          </a:p>
          <a:p>
            <a:r>
              <a:rPr lang="pt-BR" sz="1000" b="1" kern="1200" dirty="0" err="1">
                <a:solidFill>
                  <a:srgbClr val="000000"/>
                </a:solidFill>
                <a:latin typeface="Arial" pitchFamily="34" charset="0"/>
                <a:ea typeface="+mn-ea"/>
                <a:cs typeface="Arial" pitchFamily="34" charset="0"/>
              </a:rPr>
              <a:t>spring.datasource.password</a:t>
            </a:r>
            <a:r>
              <a:rPr lang="pt-BR" sz="1000" b="1" kern="1200" dirty="0">
                <a:solidFill>
                  <a:srgbClr val="000000"/>
                </a:solidFill>
                <a:latin typeface="Arial" pitchFamily="34" charset="0"/>
                <a:ea typeface="+mn-ea"/>
                <a:cs typeface="Arial" pitchFamily="34" charset="0"/>
              </a:rPr>
              <a:t> = root</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Hibernate</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Properties</a:t>
            </a:r>
            <a:endParaRPr lang="pt-BR" sz="1000" b="1" kern="1200" dirty="0">
              <a:solidFill>
                <a:srgbClr val="000000"/>
              </a:solidFill>
              <a:latin typeface="Arial" pitchFamily="34" charset="0"/>
              <a:ea typeface="+mn-ea"/>
              <a:cs typeface="Arial" pitchFamily="34" charset="0"/>
            </a:endParaRPr>
          </a:p>
          <a:p>
            <a:r>
              <a:rPr lang="pt-BR" sz="1000" b="1" kern="1200" dirty="0" err="1">
                <a:solidFill>
                  <a:srgbClr val="000000"/>
                </a:solidFill>
                <a:latin typeface="Arial" pitchFamily="34" charset="0"/>
                <a:ea typeface="+mn-ea"/>
                <a:cs typeface="Arial" pitchFamily="34" charset="0"/>
              </a:rPr>
              <a:t>spring.jpa.properties.hibernate.dialect</a:t>
            </a:r>
            <a:r>
              <a:rPr lang="pt-BR" sz="1000" b="1" kern="1200" dirty="0">
                <a:solidFill>
                  <a:srgbClr val="000000"/>
                </a:solidFill>
                <a:latin typeface="Arial" pitchFamily="34" charset="0"/>
                <a:ea typeface="+mn-ea"/>
                <a:cs typeface="Arial" pitchFamily="34" charset="0"/>
              </a:rPr>
              <a:t> = org.hibernate.dialect.MySQL5InnoDBDialect</a:t>
            </a:r>
          </a:p>
          <a:p>
            <a:r>
              <a:rPr lang="pt-BR" sz="1000" b="1" kern="1200" dirty="0" err="1">
                <a:solidFill>
                  <a:srgbClr val="000000"/>
                </a:solidFill>
                <a:latin typeface="Arial" pitchFamily="34" charset="0"/>
                <a:ea typeface="+mn-ea"/>
                <a:cs typeface="Arial" pitchFamily="34" charset="0"/>
              </a:rPr>
              <a:t>spring.jpa.hibernate.ddl</a:t>
            </a:r>
            <a:r>
              <a:rPr lang="pt-BR" sz="1000" b="1" kern="1200" dirty="0">
                <a:solidFill>
                  <a:srgbClr val="000000"/>
                </a:solidFill>
                <a:latin typeface="Arial" pitchFamily="34" charset="0"/>
                <a:ea typeface="+mn-ea"/>
                <a:cs typeface="Arial" pitchFamily="34" charset="0"/>
              </a:rPr>
              <a:t>-auto = update</a:t>
            </a:r>
            <a:endParaRPr lang="pt-BR" dirty="0"/>
          </a:p>
        </p:txBody>
      </p:sp>
    </p:spTree>
    <p:extLst>
      <p:ext uri="{BB962C8B-B14F-4D97-AF65-F5344CB8AC3E}">
        <p14:creationId xmlns:p14="http://schemas.microsoft.com/office/powerpoint/2010/main" val="3525508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com.accenture.pessoa</a:t>
            </a:r>
            <a:r>
              <a:rPr lang="pt-BR" dirty="0"/>
              <a:t>;</a:t>
            </a:r>
          </a:p>
          <a:p>
            <a:endParaRPr lang="pt-BR" dirty="0"/>
          </a:p>
          <a:p>
            <a:r>
              <a:rPr lang="pt-BR" dirty="0" err="1"/>
              <a:t>import</a:t>
            </a:r>
            <a:r>
              <a:rPr lang="pt-BR" dirty="0"/>
              <a:t> </a:t>
            </a:r>
            <a:r>
              <a:rPr lang="pt-BR" dirty="0" err="1"/>
              <a:t>org.springframework.boot.SpringApplication</a:t>
            </a:r>
            <a:r>
              <a:rPr lang="pt-BR" dirty="0"/>
              <a:t>;</a:t>
            </a:r>
          </a:p>
          <a:p>
            <a:r>
              <a:rPr lang="pt-BR" dirty="0" err="1"/>
              <a:t>import</a:t>
            </a:r>
            <a:r>
              <a:rPr lang="pt-BR" dirty="0"/>
              <a:t> </a:t>
            </a:r>
            <a:r>
              <a:rPr lang="pt-BR" dirty="0" err="1"/>
              <a:t>org.springframework.boot.autoconfigure.SpringBootApplication</a:t>
            </a:r>
            <a:r>
              <a:rPr lang="pt-BR" dirty="0"/>
              <a:t>;</a:t>
            </a:r>
          </a:p>
          <a:p>
            <a:endParaRPr lang="pt-BR" dirty="0"/>
          </a:p>
          <a:p>
            <a:r>
              <a:rPr lang="pt-BR" dirty="0"/>
              <a:t>@SpringBootApplication</a:t>
            </a:r>
          </a:p>
          <a:p>
            <a:r>
              <a:rPr lang="pt-BR" dirty="0" err="1"/>
              <a:t>public</a:t>
            </a:r>
            <a:r>
              <a:rPr lang="pt-BR" dirty="0"/>
              <a:t> </a:t>
            </a:r>
            <a:r>
              <a:rPr lang="pt-BR" dirty="0" err="1"/>
              <a:t>class</a:t>
            </a:r>
            <a:r>
              <a:rPr lang="pt-BR" dirty="0"/>
              <a:t> </a:t>
            </a:r>
            <a:r>
              <a:rPr lang="pt-BR" dirty="0" err="1"/>
              <a:t>PessoaApplication</a:t>
            </a:r>
            <a:r>
              <a:rPr lang="pt-BR" dirty="0"/>
              <a:t> {</a:t>
            </a:r>
          </a:p>
          <a:p>
            <a:endParaRPr lang="pt-BR" dirty="0"/>
          </a:p>
          <a:p>
            <a:r>
              <a:rPr lang="pt-BR" dirty="0"/>
              <a:t>	</a:t>
            </a:r>
            <a:r>
              <a:rPr lang="pt-BR" dirty="0" err="1"/>
              <a:t>public</a:t>
            </a:r>
            <a:r>
              <a:rPr lang="pt-BR" dirty="0"/>
              <a:t> </a:t>
            </a:r>
            <a:r>
              <a:rPr lang="pt-BR" dirty="0" err="1"/>
              <a:t>static</a:t>
            </a:r>
            <a:r>
              <a:rPr lang="pt-BR" dirty="0"/>
              <a:t> </a:t>
            </a:r>
            <a:r>
              <a:rPr lang="pt-BR" dirty="0" err="1"/>
              <a:t>void</a:t>
            </a:r>
            <a:r>
              <a:rPr lang="pt-BR" dirty="0"/>
              <a:t> </a:t>
            </a:r>
            <a:r>
              <a:rPr lang="pt-BR" dirty="0" err="1"/>
              <a:t>main</a:t>
            </a:r>
            <a:r>
              <a:rPr lang="pt-BR" dirty="0"/>
              <a:t>(</a:t>
            </a:r>
            <a:r>
              <a:rPr lang="pt-BR" dirty="0" err="1"/>
              <a:t>String</a:t>
            </a:r>
            <a:r>
              <a:rPr lang="pt-BR" dirty="0"/>
              <a:t>[] </a:t>
            </a:r>
            <a:r>
              <a:rPr lang="pt-BR" dirty="0" err="1"/>
              <a:t>args</a:t>
            </a:r>
            <a:r>
              <a:rPr lang="pt-BR" dirty="0"/>
              <a:t>) {</a:t>
            </a:r>
          </a:p>
          <a:p>
            <a:r>
              <a:rPr lang="pt-BR" dirty="0"/>
              <a:t>		</a:t>
            </a:r>
            <a:r>
              <a:rPr lang="pt-BR" dirty="0" err="1"/>
              <a:t>SpringApplication.run</a:t>
            </a:r>
            <a:r>
              <a:rPr lang="pt-BR" dirty="0"/>
              <a:t>(</a:t>
            </a:r>
            <a:r>
              <a:rPr lang="pt-BR" dirty="0" err="1"/>
              <a:t>PessoaApplication.class</a:t>
            </a:r>
            <a:r>
              <a:rPr lang="pt-BR" dirty="0"/>
              <a:t>, </a:t>
            </a:r>
            <a:r>
              <a:rPr lang="pt-BR" dirty="0" err="1"/>
              <a:t>args</a:t>
            </a:r>
            <a:r>
              <a:rPr lang="pt-BR" dirty="0"/>
              <a:t>);</a:t>
            </a:r>
          </a:p>
          <a:p>
            <a:r>
              <a:rPr lang="pt-BR" dirty="0"/>
              <a:t>	}</a:t>
            </a:r>
          </a:p>
          <a:p>
            <a:endParaRPr lang="pt-BR" dirty="0"/>
          </a:p>
          <a:p>
            <a:r>
              <a:rPr lang="pt-BR" dirty="0"/>
              <a:t>}</a:t>
            </a:r>
          </a:p>
        </p:txBody>
      </p:sp>
    </p:spTree>
    <p:extLst>
      <p:ext uri="{BB962C8B-B14F-4D97-AF65-F5344CB8AC3E}">
        <p14:creationId xmlns:p14="http://schemas.microsoft.com/office/powerpoint/2010/main" val="3454746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it-IT" sz="1000" b="1" kern="1200" dirty="0">
                <a:solidFill>
                  <a:srgbClr val="000000"/>
                </a:solidFill>
                <a:latin typeface="Arial" pitchFamily="34" charset="0"/>
                <a:ea typeface="+mn-ea"/>
                <a:cs typeface="Arial" pitchFamily="34" charset="0"/>
              </a:rPr>
              <a:t>package com.accenture.pessoa.controller;</a:t>
            </a:r>
          </a:p>
          <a:p>
            <a:endParaRPr lang="pt-BR" sz="1000" b="1" kern="1200" dirty="0">
              <a:solidFill>
                <a:srgbClr val="000000"/>
              </a:solidFill>
              <a:latin typeface="Arial" pitchFamily="34" charset="0"/>
              <a:ea typeface="+mn-ea"/>
              <a:cs typeface="Arial" pitchFamily="34" charset="0"/>
            </a:endParaRP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java.util.List</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java.util.Optional</a:t>
            </a:r>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javax.validation.Valid</a:t>
            </a:r>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org.springframework.beans.factory.annotation.Autowired</a:t>
            </a:r>
            <a:r>
              <a:rPr lang="pt-BR" sz="1000" b="1" kern="1200" dirty="0">
                <a:solidFill>
                  <a:srgbClr val="000000"/>
                </a:solidFill>
                <a:latin typeface="Arial" pitchFamily="34" charset="0"/>
                <a:ea typeface="+mn-ea"/>
                <a:cs typeface="Arial" pitchFamily="34" charset="0"/>
              </a:rPr>
              <a:t>;</a:t>
            </a:r>
          </a:p>
          <a:p>
            <a:r>
              <a:rPr lang="fr-FR" sz="1000" b="1" kern="1200" dirty="0">
                <a:solidFill>
                  <a:srgbClr val="000000"/>
                </a:solidFill>
                <a:latin typeface="Arial" pitchFamily="34" charset="0"/>
                <a:ea typeface="+mn-ea"/>
                <a:cs typeface="Arial" pitchFamily="34" charset="0"/>
              </a:rPr>
              <a:t>import </a:t>
            </a:r>
            <a:r>
              <a:rPr lang="fr-FR" sz="1000" b="1" kern="1200" dirty="0" err="1">
                <a:solidFill>
                  <a:srgbClr val="000000"/>
                </a:solidFill>
                <a:latin typeface="Arial" pitchFamily="34" charset="0"/>
                <a:ea typeface="+mn-ea"/>
                <a:cs typeface="Arial" pitchFamily="34" charset="0"/>
              </a:rPr>
              <a:t>org.springframework.http.HttpStatus</a:t>
            </a:r>
            <a:r>
              <a:rPr lang="fr-FR" sz="1000" b="1" kern="1200" dirty="0">
                <a:solidFill>
                  <a:srgbClr val="000000"/>
                </a:solidFill>
                <a:latin typeface="Arial" pitchFamily="34" charset="0"/>
                <a:ea typeface="+mn-ea"/>
                <a:cs typeface="Arial" pitchFamily="34" charset="0"/>
              </a:rPr>
              <a:t>;</a:t>
            </a:r>
          </a:p>
          <a:p>
            <a:r>
              <a:rPr lang="fr-FR" sz="1000" b="1" kern="1200" dirty="0">
                <a:solidFill>
                  <a:srgbClr val="000000"/>
                </a:solidFill>
                <a:latin typeface="Arial" pitchFamily="34" charset="0"/>
                <a:ea typeface="+mn-ea"/>
                <a:cs typeface="Arial" pitchFamily="34" charset="0"/>
              </a:rPr>
              <a:t>import </a:t>
            </a:r>
            <a:r>
              <a:rPr lang="fr-FR" sz="1000" b="1" kern="1200" dirty="0" err="1">
                <a:solidFill>
                  <a:srgbClr val="000000"/>
                </a:solidFill>
                <a:latin typeface="Arial" pitchFamily="34" charset="0"/>
                <a:ea typeface="+mn-ea"/>
                <a:cs typeface="Arial" pitchFamily="34" charset="0"/>
              </a:rPr>
              <a:t>org.springframework.http.ResponseEntity</a:t>
            </a:r>
            <a:r>
              <a:rPr lang="fr-F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org.springframework.web.bind.annotation.PathVariable</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org.springframework.web.bind.annotation.RequestBody</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org.springframework.web.bind.annotation.RequestMapping</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org.springframework.web.bind.annotation.RequestMethod</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org.springframework.web.bind.annotation.RestController</a:t>
            </a:r>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com.accenture.pessoa.entity.Pessoa</a:t>
            </a:r>
            <a:r>
              <a:rPr lang="pt-BR" sz="1000" b="1" kern="1200" dirty="0">
                <a:solidFill>
                  <a:srgbClr val="000000"/>
                </a:solidFill>
                <a:latin typeface="Arial" pitchFamily="34" charset="0"/>
                <a:ea typeface="+mn-ea"/>
                <a:cs typeface="Arial" pitchFamily="34" charset="0"/>
              </a:rPr>
              <a:t>;</a:t>
            </a:r>
          </a:p>
          <a:p>
            <a:r>
              <a:rPr lang="pt-BR" sz="1000" b="1" kern="1200" dirty="0" err="1">
                <a:solidFill>
                  <a:srgbClr val="000000"/>
                </a:solidFill>
                <a:latin typeface="Arial" pitchFamily="34" charset="0"/>
                <a:ea typeface="+mn-ea"/>
                <a:cs typeface="Arial" pitchFamily="34" charset="0"/>
              </a:rPr>
              <a:t>import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com.accenture.pessoa.repository.PessoaRepository</a:t>
            </a:r>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a:p>
            <a:r>
              <a:rPr lang="pt-BR" sz="1000" b="1" kern="1200" dirty="0">
                <a:solidFill>
                  <a:srgbClr val="000000"/>
                </a:solidFill>
                <a:latin typeface="Arial" pitchFamily="34" charset="0"/>
                <a:ea typeface="+mn-ea"/>
                <a:cs typeface="Arial" pitchFamily="34" charset="0"/>
              </a:rPr>
              <a:t>@RestController</a:t>
            </a:r>
          </a:p>
          <a:p>
            <a:r>
              <a:rPr lang="pt-BR" sz="1000" b="1" kern="1200" dirty="0" err="1">
                <a:solidFill>
                  <a:srgbClr val="000000"/>
                </a:solidFill>
                <a:latin typeface="Arial" pitchFamily="34" charset="0"/>
                <a:ea typeface="+mn-ea"/>
                <a:cs typeface="Arial" pitchFamily="34" charset="0"/>
              </a:rPr>
              <a:t>public</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class</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PessoaController</a:t>
            </a:r>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@Autowired</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private</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PessoaRepository</a:t>
            </a:r>
            <a:r>
              <a:rPr lang="pt-BR" sz="1000" b="1" kern="1200" dirty="0">
                <a:solidFill>
                  <a:srgbClr val="000000"/>
                </a:solidFill>
                <a:latin typeface="Arial" pitchFamily="34" charset="0"/>
                <a:ea typeface="+mn-ea"/>
                <a:cs typeface="Arial" pitchFamily="34" charset="0"/>
              </a:rPr>
              <a:t> _</a:t>
            </a:r>
            <a:r>
              <a:rPr lang="pt-BR" sz="1000" b="1" kern="1200" dirty="0" err="1">
                <a:solidFill>
                  <a:srgbClr val="000000"/>
                </a:solidFill>
                <a:latin typeface="Arial" pitchFamily="34" charset="0"/>
                <a:ea typeface="+mn-ea"/>
                <a:cs typeface="Arial" pitchFamily="34" charset="0"/>
              </a:rPr>
              <a:t>pessoaRepository</a:t>
            </a:r>
            <a:r>
              <a:rPr lang="pt-BR" sz="1000" b="1" kern="1200" dirty="0">
                <a:solidFill>
                  <a:srgbClr val="000000"/>
                </a:solidFill>
                <a:latin typeface="Arial" pitchFamily="34" charset="0"/>
                <a:ea typeface="+mn-ea"/>
                <a:cs typeface="Arial" pitchFamily="34" charset="0"/>
              </a:rPr>
              <a:t>;</a:t>
            </a:r>
          </a:p>
          <a:p>
            <a:endParaRPr lang="pt-BR" sz="1000" b="1" kern="1200" dirty="0">
              <a:solidFill>
                <a:srgbClr val="000000"/>
              </a:solidFill>
              <a:latin typeface="Arial" pitchFamily="34" charset="0"/>
              <a:ea typeface="+mn-ea"/>
              <a:cs typeface="Arial" pitchFamily="34" charset="0"/>
            </a:endParaRPr>
          </a:p>
          <a:p>
            <a:r>
              <a:rPr lang="en-US" sz="1000" b="1" kern="1200" dirty="0">
                <a:solidFill>
                  <a:srgbClr val="000000"/>
                </a:solidFill>
                <a:latin typeface="Arial" pitchFamily="34" charset="0"/>
                <a:ea typeface="+mn-ea"/>
                <a:cs typeface="Arial" pitchFamily="34" charset="0"/>
              </a:rPr>
              <a:t>    @RequestMapping(value = "/</a:t>
            </a:r>
            <a:r>
              <a:rPr lang="en-US" sz="1000" b="1" kern="1200" dirty="0" err="1">
                <a:solidFill>
                  <a:srgbClr val="000000"/>
                </a:solidFill>
                <a:latin typeface="Arial" pitchFamily="34" charset="0"/>
                <a:ea typeface="+mn-ea"/>
                <a:cs typeface="Arial" pitchFamily="34" charset="0"/>
              </a:rPr>
              <a:t>pessoa</a:t>
            </a:r>
            <a:r>
              <a:rPr lang="en-US" sz="1000" b="1" kern="1200" dirty="0">
                <a:solidFill>
                  <a:srgbClr val="000000"/>
                </a:solidFill>
                <a:latin typeface="Arial" pitchFamily="34" charset="0"/>
                <a:ea typeface="+mn-ea"/>
                <a:cs typeface="Arial" pitchFamily="34" charset="0"/>
              </a:rPr>
              <a:t>", method = </a:t>
            </a:r>
            <a:r>
              <a:rPr lang="en-US" sz="1000" b="1" kern="1200" dirty="0" err="1">
                <a:solidFill>
                  <a:srgbClr val="000000"/>
                </a:solidFill>
                <a:latin typeface="Arial" pitchFamily="34" charset="0"/>
                <a:ea typeface="+mn-ea"/>
                <a:cs typeface="Arial" pitchFamily="34" charset="0"/>
              </a:rPr>
              <a:t>RequestMethod.</a:t>
            </a:r>
            <a:r>
              <a:rPr lang="en-US" sz="1000" b="1" i="1" kern="1200" dirty="0" err="1">
                <a:solidFill>
                  <a:srgbClr val="000000"/>
                </a:solidFill>
                <a:latin typeface="Arial" pitchFamily="34" charset="0"/>
                <a:ea typeface="+mn-ea"/>
                <a:cs typeface="Arial" pitchFamily="34" charset="0"/>
              </a:rPr>
              <a:t>GET</a:t>
            </a:r>
            <a:r>
              <a:rPr lang="en-US" sz="1000" b="1" i="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public</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List</a:t>
            </a:r>
            <a:r>
              <a:rPr lang="pt-BR" sz="1000" b="1" kern="1200" dirty="0">
                <a:solidFill>
                  <a:srgbClr val="000000"/>
                </a:solidFill>
                <a:latin typeface="Arial" pitchFamily="34" charset="0"/>
                <a:ea typeface="+mn-ea"/>
                <a:cs typeface="Arial" pitchFamily="34" charset="0"/>
              </a:rPr>
              <a:t>&lt;Pessoa&gt; </a:t>
            </a:r>
            <a:r>
              <a:rPr lang="pt-BR" sz="1000" b="1" kern="1200" dirty="0" err="1">
                <a:solidFill>
                  <a:srgbClr val="000000"/>
                </a:solidFill>
                <a:latin typeface="Arial" pitchFamily="34" charset="0"/>
                <a:ea typeface="+mn-ea"/>
                <a:cs typeface="Arial" pitchFamily="34" charset="0"/>
              </a:rPr>
              <a:t>Get</a:t>
            </a:r>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return</a:t>
            </a:r>
            <a:r>
              <a:rPr lang="pt-BR" sz="1000" b="1" kern="1200" dirty="0">
                <a:solidFill>
                  <a:srgbClr val="000000"/>
                </a:solidFill>
                <a:latin typeface="Arial" pitchFamily="34" charset="0"/>
                <a:ea typeface="+mn-ea"/>
                <a:cs typeface="Arial" pitchFamily="34" charset="0"/>
              </a:rPr>
              <a:t> _</a:t>
            </a:r>
            <a:r>
              <a:rPr lang="pt-BR" sz="1000" b="1" kern="1200" dirty="0" err="1">
                <a:solidFill>
                  <a:srgbClr val="000000"/>
                </a:solidFill>
                <a:latin typeface="Arial" pitchFamily="34" charset="0"/>
                <a:ea typeface="+mn-ea"/>
                <a:cs typeface="Arial" pitchFamily="34" charset="0"/>
              </a:rPr>
              <a:t>pessoaRepository.findAll</a:t>
            </a:r>
            <a:r>
              <a:rPr lang="pt-BR" sz="1000" b="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p>
          <a:p>
            <a:endParaRPr lang="pt-BR" sz="1000" b="1" kern="1200" dirty="0">
              <a:solidFill>
                <a:srgbClr val="000000"/>
              </a:solidFill>
              <a:latin typeface="Arial" pitchFamily="34" charset="0"/>
              <a:ea typeface="+mn-ea"/>
              <a:cs typeface="Arial" pitchFamily="34" charset="0"/>
            </a:endParaRPr>
          </a:p>
          <a:p>
            <a:r>
              <a:rPr lang="en-US" sz="1000" b="1" kern="1200" dirty="0">
                <a:solidFill>
                  <a:srgbClr val="000000"/>
                </a:solidFill>
                <a:latin typeface="Arial" pitchFamily="34" charset="0"/>
                <a:ea typeface="+mn-ea"/>
                <a:cs typeface="Arial" pitchFamily="34" charset="0"/>
              </a:rPr>
              <a:t>    @RequestMapping(value = "/</a:t>
            </a:r>
            <a:r>
              <a:rPr lang="en-US" sz="1000" b="1" kern="1200" dirty="0" err="1">
                <a:solidFill>
                  <a:srgbClr val="000000"/>
                </a:solidFill>
                <a:latin typeface="Arial" pitchFamily="34" charset="0"/>
                <a:ea typeface="+mn-ea"/>
                <a:cs typeface="Arial" pitchFamily="34" charset="0"/>
              </a:rPr>
              <a:t>pessoa</a:t>
            </a:r>
            <a:r>
              <a:rPr lang="en-US" sz="1000" b="1" kern="1200" dirty="0">
                <a:solidFill>
                  <a:srgbClr val="000000"/>
                </a:solidFill>
                <a:latin typeface="Arial" pitchFamily="34" charset="0"/>
                <a:ea typeface="+mn-ea"/>
                <a:cs typeface="Arial" pitchFamily="34" charset="0"/>
              </a:rPr>
              <a:t>/{id}", method = </a:t>
            </a:r>
            <a:r>
              <a:rPr lang="en-US" sz="1000" b="1" kern="1200" dirty="0" err="1">
                <a:solidFill>
                  <a:srgbClr val="000000"/>
                </a:solidFill>
                <a:latin typeface="Arial" pitchFamily="34" charset="0"/>
                <a:ea typeface="+mn-ea"/>
                <a:cs typeface="Arial" pitchFamily="34" charset="0"/>
              </a:rPr>
              <a:t>RequestMethod.</a:t>
            </a:r>
            <a:r>
              <a:rPr lang="en-US" sz="1000" b="1" i="1" kern="1200" dirty="0" err="1">
                <a:solidFill>
                  <a:srgbClr val="000000"/>
                </a:solidFill>
                <a:latin typeface="Arial" pitchFamily="34" charset="0"/>
                <a:ea typeface="+mn-ea"/>
                <a:cs typeface="Arial" pitchFamily="34" charset="0"/>
              </a:rPr>
              <a:t>GET</a:t>
            </a:r>
            <a:r>
              <a:rPr lang="en-US" sz="1000" b="1" i="1" kern="1200" dirty="0">
                <a:solidFill>
                  <a:srgbClr val="000000"/>
                </a:solidFill>
                <a:latin typeface="Arial" pitchFamily="34" charset="0"/>
                <a:ea typeface="+mn-ea"/>
                <a:cs typeface="Arial" pitchFamily="34" charset="0"/>
              </a:rPr>
              <a:t>)</a:t>
            </a:r>
          </a:p>
          <a:p>
            <a:r>
              <a:rPr lang="en-US" sz="1000" b="1" kern="1200" dirty="0">
                <a:solidFill>
                  <a:srgbClr val="000000"/>
                </a:solidFill>
                <a:latin typeface="Arial" pitchFamily="34" charset="0"/>
                <a:ea typeface="+mn-ea"/>
                <a:cs typeface="Arial" pitchFamily="34" charset="0"/>
              </a:rPr>
              <a:t>    public </a:t>
            </a:r>
            <a:r>
              <a:rPr lang="en-US" sz="1000" b="1" kern="1200" dirty="0" err="1">
                <a:solidFill>
                  <a:srgbClr val="000000"/>
                </a:solidFill>
                <a:latin typeface="Arial" pitchFamily="34" charset="0"/>
                <a:ea typeface="+mn-ea"/>
                <a:cs typeface="Arial" pitchFamily="34" charset="0"/>
              </a:rPr>
              <a:t>ResponseEntity</a:t>
            </a:r>
            <a:r>
              <a:rPr lang="en-US" sz="1000" b="1" kern="1200" dirty="0">
                <a:solidFill>
                  <a:srgbClr val="000000"/>
                </a:solidFill>
                <a:latin typeface="Arial" pitchFamily="34" charset="0"/>
                <a:ea typeface="+mn-ea"/>
                <a:cs typeface="Arial" pitchFamily="34" charset="0"/>
              </a:rPr>
              <a:t>&lt;Pessoa&gt; </a:t>
            </a:r>
            <a:r>
              <a:rPr lang="en-US" sz="1000" b="1" kern="1200" dirty="0" err="1">
                <a:solidFill>
                  <a:srgbClr val="000000"/>
                </a:solidFill>
                <a:latin typeface="Arial" pitchFamily="34" charset="0"/>
                <a:ea typeface="+mn-ea"/>
                <a:cs typeface="Arial" pitchFamily="34" charset="0"/>
              </a:rPr>
              <a:t>GetById</a:t>
            </a:r>
            <a:r>
              <a:rPr lang="en-US" sz="1000" b="1" kern="1200" dirty="0">
                <a:solidFill>
                  <a:srgbClr val="000000"/>
                </a:solidFill>
                <a:latin typeface="Arial" pitchFamily="34" charset="0"/>
                <a:ea typeface="+mn-ea"/>
                <a:cs typeface="Arial" pitchFamily="34" charset="0"/>
              </a:rPr>
              <a:t>(@PathVariable(value = "id") long id)</a:t>
            </a:r>
          </a:p>
          <a:p>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Optional</a:t>
            </a:r>
            <a:r>
              <a:rPr lang="pt-BR" sz="1000" b="1" kern="1200" dirty="0">
                <a:solidFill>
                  <a:srgbClr val="000000"/>
                </a:solidFill>
                <a:latin typeface="Arial" pitchFamily="34" charset="0"/>
                <a:ea typeface="+mn-ea"/>
                <a:cs typeface="Arial" pitchFamily="34" charset="0"/>
              </a:rPr>
              <a:t>&lt;Pessoa&gt; pessoa = _</a:t>
            </a:r>
            <a:r>
              <a:rPr lang="pt-BR" sz="1000" b="1" kern="1200" dirty="0" err="1">
                <a:solidFill>
                  <a:srgbClr val="000000"/>
                </a:solidFill>
                <a:latin typeface="Arial" pitchFamily="34" charset="0"/>
                <a:ea typeface="+mn-ea"/>
                <a:cs typeface="Arial" pitchFamily="34" charset="0"/>
              </a:rPr>
              <a:t>pessoaRepository.findById</a:t>
            </a:r>
            <a:r>
              <a:rPr lang="pt-BR" sz="1000" b="1" kern="1200" dirty="0">
                <a:solidFill>
                  <a:srgbClr val="000000"/>
                </a:solidFill>
                <a:latin typeface="Arial" pitchFamily="34" charset="0"/>
                <a:ea typeface="+mn-ea"/>
                <a:cs typeface="Arial" pitchFamily="34" charset="0"/>
              </a:rPr>
              <a:t>(id);</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if</a:t>
            </a:r>
            <a:r>
              <a:rPr lang="pt-BR" sz="1000" b="1" kern="1200" dirty="0">
                <a:solidFill>
                  <a:srgbClr val="000000"/>
                </a:solidFill>
                <a:latin typeface="Arial" pitchFamily="34" charset="0"/>
                <a:ea typeface="+mn-ea"/>
                <a:cs typeface="Arial" pitchFamily="34" charset="0"/>
              </a:rPr>
              <a:t>(</a:t>
            </a:r>
            <a:r>
              <a:rPr lang="pt-BR" sz="1000" b="1" kern="1200" dirty="0" err="1">
                <a:solidFill>
                  <a:srgbClr val="000000"/>
                </a:solidFill>
                <a:latin typeface="Arial" pitchFamily="34" charset="0"/>
                <a:ea typeface="+mn-ea"/>
                <a:cs typeface="Arial" pitchFamily="34" charset="0"/>
              </a:rPr>
              <a:t>pessoa.isPresent</a:t>
            </a:r>
            <a:r>
              <a:rPr lang="pt-BR" sz="1000" b="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return</a:t>
            </a:r>
            <a:r>
              <a:rPr lang="pt-BR" sz="1000" b="1" kern="1200" dirty="0">
                <a:solidFill>
                  <a:srgbClr val="000000"/>
                </a:solidFill>
                <a:latin typeface="Arial" pitchFamily="34" charset="0"/>
                <a:ea typeface="+mn-ea"/>
                <a:cs typeface="Arial" pitchFamily="34" charset="0"/>
              </a:rPr>
              <a:t> new </a:t>
            </a:r>
            <a:r>
              <a:rPr lang="pt-BR" sz="1000" b="1" kern="1200" dirty="0" err="1">
                <a:solidFill>
                  <a:srgbClr val="000000"/>
                </a:solidFill>
                <a:latin typeface="Arial" pitchFamily="34" charset="0"/>
                <a:ea typeface="+mn-ea"/>
                <a:cs typeface="Arial" pitchFamily="34" charset="0"/>
              </a:rPr>
              <a:t>ResponseEntity</a:t>
            </a:r>
            <a:r>
              <a:rPr lang="pt-BR" sz="1000" b="1" kern="1200" dirty="0">
                <a:solidFill>
                  <a:srgbClr val="000000"/>
                </a:solidFill>
                <a:latin typeface="Arial" pitchFamily="34" charset="0"/>
                <a:ea typeface="+mn-ea"/>
                <a:cs typeface="Arial" pitchFamily="34" charset="0"/>
              </a:rPr>
              <a:t>&lt;Pessoa&gt;(</a:t>
            </a:r>
            <a:r>
              <a:rPr lang="pt-BR" sz="1000" b="1" kern="1200" dirty="0" err="1">
                <a:solidFill>
                  <a:srgbClr val="000000"/>
                </a:solidFill>
                <a:latin typeface="Arial" pitchFamily="34" charset="0"/>
                <a:ea typeface="+mn-ea"/>
                <a:cs typeface="Arial" pitchFamily="34" charset="0"/>
              </a:rPr>
              <a:t>pessoa.get</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HttpStatus.</a:t>
            </a:r>
            <a:r>
              <a:rPr lang="pt-BR" sz="1000" b="1" i="1" kern="1200" dirty="0" err="1">
                <a:solidFill>
                  <a:srgbClr val="000000"/>
                </a:solidFill>
                <a:latin typeface="Arial" pitchFamily="34" charset="0"/>
                <a:ea typeface="+mn-ea"/>
                <a:cs typeface="Arial" pitchFamily="34" charset="0"/>
              </a:rPr>
              <a:t>OK</a:t>
            </a:r>
            <a:r>
              <a:rPr lang="pt-BR" sz="1000" b="1" i="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else</a:t>
            </a:r>
            <a:endParaRPr lang="pt-BR" sz="1000" b="1" kern="1200" dirty="0">
              <a:solidFill>
                <a:srgbClr val="000000"/>
              </a:solidFill>
              <a:latin typeface="Arial" pitchFamily="34" charset="0"/>
              <a:ea typeface="+mn-ea"/>
              <a:cs typeface="Arial" pitchFamily="34" charset="0"/>
            </a:endParaRPr>
          </a:p>
          <a:p>
            <a:r>
              <a:rPr lang="en-US" sz="1000" b="1" kern="1200" dirty="0">
                <a:solidFill>
                  <a:srgbClr val="000000"/>
                </a:solidFill>
                <a:latin typeface="Arial" pitchFamily="34" charset="0"/>
                <a:ea typeface="+mn-ea"/>
                <a:cs typeface="Arial" pitchFamily="34" charset="0"/>
              </a:rPr>
              <a:t>            return new </a:t>
            </a:r>
            <a:r>
              <a:rPr lang="en-US" sz="1000" b="1" kern="1200" dirty="0" err="1">
                <a:solidFill>
                  <a:srgbClr val="000000"/>
                </a:solidFill>
                <a:latin typeface="Arial" pitchFamily="34" charset="0"/>
                <a:ea typeface="+mn-ea"/>
                <a:cs typeface="Arial" pitchFamily="34" charset="0"/>
              </a:rPr>
              <a:t>ResponseEntity</a:t>
            </a:r>
            <a:r>
              <a:rPr lang="en-US" sz="1000" b="1" kern="1200" dirty="0">
                <a:solidFill>
                  <a:srgbClr val="000000"/>
                </a:solidFill>
                <a:latin typeface="Arial" pitchFamily="34" charset="0"/>
                <a:ea typeface="+mn-ea"/>
                <a:cs typeface="Arial" pitchFamily="34" charset="0"/>
              </a:rPr>
              <a:t>&lt;&gt;(</a:t>
            </a:r>
            <a:r>
              <a:rPr lang="en-US" sz="1000" b="1" kern="1200" dirty="0" err="1">
                <a:solidFill>
                  <a:srgbClr val="000000"/>
                </a:solidFill>
                <a:latin typeface="Arial" pitchFamily="34" charset="0"/>
                <a:ea typeface="+mn-ea"/>
                <a:cs typeface="Arial" pitchFamily="34" charset="0"/>
              </a:rPr>
              <a:t>HttpStatus.</a:t>
            </a:r>
            <a:r>
              <a:rPr lang="en-US" sz="1000" b="1" i="1" kern="1200" dirty="0" err="1">
                <a:solidFill>
                  <a:srgbClr val="000000"/>
                </a:solidFill>
                <a:latin typeface="Arial" pitchFamily="34" charset="0"/>
                <a:ea typeface="+mn-ea"/>
                <a:cs typeface="Arial" pitchFamily="34" charset="0"/>
              </a:rPr>
              <a:t>NOT_FOUND</a:t>
            </a:r>
            <a:r>
              <a:rPr lang="en-US" sz="1000" b="1" i="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p>
          <a:p>
            <a:endParaRPr lang="pt-BR" sz="1000" b="1" kern="1200" dirty="0">
              <a:solidFill>
                <a:srgbClr val="000000"/>
              </a:solidFill>
              <a:latin typeface="Arial" pitchFamily="34" charset="0"/>
              <a:ea typeface="+mn-ea"/>
              <a:cs typeface="Arial" pitchFamily="34" charset="0"/>
            </a:endParaRPr>
          </a:p>
          <a:p>
            <a:r>
              <a:rPr lang="en-US" sz="1000" b="1" kern="1200" dirty="0">
                <a:solidFill>
                  <a:srgbClr val="000000"/>
                </a:solidFill>
                <a:latin typeface="Arial" pitchFamily="34" charset="0"/>
                <a:ea typeface="+mn-ea"/>
                <a:cs typeface="Arial" pitchFamily="34" charset="0"/>
              </a:rPr>
              <a:t>    @RequestMapping(value = "/</a:t>
            </a:r>
            <a:r>
              <a:rPr lang="en-US" sz="1000" b="1" kern="1200" dirty="0" err="1">
                <a:solidFill>
                  <a:srgbClr val="000000"/>
                </a:solidFill>
                <a:latin typeface="Arial" pitchFamily="34" charset="0"/>
                <a:ea typeface="+mn-ea"/>
                <a:cs typeface="Arial" pitchFamily="34" charset="0"/>
              </a:rPr>
              <a:t>pessoa</a:t>
            </a:r>
            <a:r>
              <a:rPr lang="en-US" sz="1000" b="1" kern="1200" dirty="0">
                <a:solidFill>
                  <a:srgbClr val="000000"/>
                </a:solidFill>
                <a:latin typeface="Arial" pitchFamily="34" charset="0"/>
                <a:ea typeface="+mn-ea"/>
                <a:cs typeface="Arial" pitchFamily="34" charset="0"/>
              </a:rPr>
              <a:t>", method =  </a:t>
            </a:r>
            <a:r>
              <a:rPr lang="en-US" sz="1000" b="1" kern="1200" dirty="0" err="1">
                <a:solidFill>
                  <a:srgbClr val="000000"/>
                </a:solidFill>
                <a:latin typeface="Arial" pitchFamily="34" charset="0"/>
                <a:ea typeface="+mn-ea"/>
                <a:cs typeface="Arial" pitchFamily="34" charset="0"/>
              </a:rPr>
              <a:t>RequestMethod.</a:t>
            </a:r>
            <a:r>
              <a:rPr lang="en-US" sz="1000" b="1" i="1" kern="1200" dirty="0" err="1">
                <a:solidFill>
                  <a:srgbClr val="000000"/>
                </a:solidFill>
                <a:latin typeface="Arial" pitchFamily="34" charset="0"/>
                <a:ea typeface="+mn-ea"/>
                <a:cs typeface="Arial" pitchFamily="34" charset="0"/>
              </a:rPr>
              <a:t>POST</a:t>
            </a:r>
            <a:r>
              <a:rPr lang="en-US" sz="1000" b="1" i="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public</a:t>
            </a:r>
            <a:r>
              <a:rPr lang="pt-BR" sz="1000" b="1" kern="1200" dirty="0">
                <a:solidFill>
                  <a:srgbClr val="000000"/>
                </a:solidFill>
                <a:latin typeface="Arial" pitchFamily="34" charset="0"/>
                <a:ea typeface="+mn-ea"/>
                <a:cs typeface="Arial" pitchFamily="34" charset="0"/>
              </a:rPr>
              <a:t> Pessoa Post(@Valid @RequestBody Pessoa </a:t>
            </a:r>
            <a:r>
              <a:rPr lang="pt-BR" sz="1000" b="1" kern="1200" dirty="0" err="1">
                <a:solidFill>
                  <a:srgbClr val="000000"/>
                </a:solidFill>
                <a:latin typeface="Arial" pitchFamily="34" charset="0"/>
                <a:ea typeface="+mn-ea"/>
                <a:cs typeface="Arial" pitchFamily="34" charset="0"/>
              </a:rPr>
              <a:t>pessoa</a:t>
            </a:r>
            <a:r>
              <a:rPr lang="pt-BR" sz="1000" b="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return</a:t>
            </a:r>
            <a:r>
              <a:rPr lang="pt-BR" sz="1000" b="1" kern="1200" dirty="0">
                <a:solidFill>
                  <a:srgbClr val="000000"/>
                </a:solidFill>
                <a:latin typeface="Arial" pitchFamily="34" charset="0"/>
                <a:ea typeface="+mn-ea"/>
                <a:cs typeface="Arial" pitchFamily="34" charset="0"/>
              </a:rPr>
              <a:t> _</a:t>
            </a:r>
            <a:r>
              <a:rPr lang="pt-BR" sz="1000" b="1" kern="1200" dirty="0" err="1">
                <a:solidFill>
                  <a:srgbClr val="000000"/>
                </a:solidFill>
                <a:latin typeface="Arial" pitchFamily="34" charset="0"/>
                <a:ea typeface="+mn-ea"/>
                <a:cs typeface="Arial" pitchFamily="34" charset="0"/>
              </a:rPr>
              <a:t>pessoaRepository.save</a:t>
            </a:r>
            <a:r>
              <a:rPr lang="pt-BR" sz="1000" b="1" kern="1200" dirty="0">
                <a:solidFill>
                  <a:srgbClr val="000000"/>
                </a:solidFill>
                <a:latin typeface="Arial" pitchFamily="34" charset="0"/>
                <a:ea typeface="+mn-ea"/>
                <a:cs typeface="Arial" pitchFamily="34" charset="0"/>
              </a:rPr>
              <a:t>(pessoa);</a:t>
            </a:r>
          </a:p>
          <a:p>
            <a:r>
              <a:rPr lang="pt-BR" sz="1000" b="1" kern="1200" dirty="0">
                <a:solidFill>
                  <a:srgbClr val="000000"/>
                </a:solidFill>
                <a:latin typeface="Arial" pitchFamily="34" charset="0"/>
                <a:ea typeface="+mn-ea"/>
                <a:cs typeface="Arial" pitchFamily="34" charset="0"/>
              </a:rPr>
              <a:t>    }</a:t>
            </a:r>
          </a:p>
          <a:p>
            <a:endParaRPr lang="pt-BR" sz="1000" b="1" kern="1200" dirty="0">
              <a:solidFill>
                <a:srgbClr val="000000"/>
              </a:solidFill>
              <a:latin typeface="Arial" pitchFamily="34" charset="0"/>
              <a:ea typeface="+mn-ea"/>
              <a:cs typeface="Arial" pitchFamily="34" charset="0"/>
            </a:endParaRPr>
          </a:p>
          <a:p>
            <a:r>
              <a:rPr lang="en-US" sz="1000" b="1" kern="1200" dirty="0">
                <a:solidFill>
                  <a:srgbClr val="000000"/>
                </a:solidFill>
                <a:latin typeface="Arial" pitchFamily="34" charset="0"/>
                <a:ea typeface="+mn-ea"/>
                <a:cs typeface="Arial" pitchFamily="34" charset="0"/>
              </a:rPr>
              <a:t>    @RequestMapping(value = "/</a:t>
            </a:r>
            <a:r>
              <a:rPr lang="en-US" sz="1000" b="1" kern="1200" dirty="0" err="1">
                <a:solidFill>
                  <a:srgbClr val="000000"/>
                </a:solidFill>
                <a:latin typeface="Arial" pitchFamily="34" charset="0"/>
                <a:ea typeface="+mn-ea"/>
                <a:cs typeface="Arial" pitchFamily="34" charset="0"/>
              </a:rPr>
              <a:t>pessoa</a:t>
            </a:r>
            <a:r>
              <a:rPr lang="en-US" sz="1000" b="1" kern="1200" dirty="0">
                <a:solidFill>
                  <a:srgbClr val="000000"/>
                </a:solidFill>
                <a:latin typeface="Arial" pitchFamily="34" charset="0"/>
                <a:ea typeface="+mn-ea"/>
                <a:cs typeface="Arial" pitchFamily="34" charset="0"/>
              </a:rPr>
              <a:t>/{id}", method =  </a:t>
            </a:r>
            <a:r>
              <a:rPr lang="en-US" sz="1000" b="1" kern="1200" dirty="0" err="1">
                <a:solidFill>
                  <a:srgbClr val="000000"/>
                </a:solidFill>
                <a:latin typeface="Arial" pitchFamily="34" charset="0"/>
                <a:ea typeface="+mn-ea"/>
                <a:cs typeface="Arial" pitchFamily="34" charset="0"/>
              </a:rPr>
              <a:t>RequestMethod.</a:t>
            </a:r>
            <a:r>
              <a:rPr lang="en-US" sz="1000" b="1" i="1" kern="1200" dirty="0" err="1">
                <a:solidFill>
                  <a:srgbClr val="000000"/>
                </a:solidFill>
                <a:latin typeface="Arial" pitchFamily="34" charset="0"/>
                <a:ea typeface="+mn-ea"/>
                <a:cs typeface="Arial" pitchFamily="34" charset="0"/>
              </a:rPr>
              <a:t>PUT</a:t>
            </a:r>
            <a:r>
              <a:rPr lang="en-US" sz="1000" b="1" i="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public</a:t>
            </a:r>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ResponseEntity</a:t>
            </a:r>
            <a:r>
              <a:rPr lang="pt-BR" sz="1000" b="1" kern="1200" dirty="0">
                <a:solidFill>
                  <a:srgbClr val="000000"/>
                </a:solidFill>
                <a:latin typeface="Arial" pitchFamily="34" charset="0"/>
                <a:ea typeface="+mn-ea"/>
                <a:cs typeface="Arial" pitchFamily="34" charset="0"/>
              </a:rPr>
              <a:t>&lt;Pessoa&gt; </a:t>
            </a:r>
            <a:r>
              <a:rPr lang="pt-BR" sz="1000" b="1" kern="1200" dirty="0" err="1">
                <a:solidFill>
                  <a:srgbClr val="000000"/>
                </a:solidFill>
                <a:latin typeface="Arial" pitchFamily="34" charset="0"/>
                <a:ea typeface="+mn-ea"/>
                <a:cs typeface="Arial" pitchFamily="34" charset="0"/>
              </a:rPr>
              <a:t>Put</a:t>
            </a:r>
            <a:r>
              <a:rPr lang="pt-BR" sz="1000" b="1" kern="1200" dirty="0">
                <a:solidFill>
                  <a:srgbClr val="000000"/>
                </a:solidFill>
                <a:latin typeface="Arial" pitchFamily="34" charset="0"/>
                <a:ea typeface="+mn-ea"/>
                <a:cs typeface="Arial" pitchFamily="34" charset="0"/>
              </a:rPr>
              <a:t>(@PathVariable(value = "id") </a:t>
            </a:r>
            <a:r>
              <a:rPr lang="pt-BR" sz="1000" b="1" kern="1200" dirty="0" err="1">
                <a:solidFill>
                  <a:srgbClr val="000000"/>
                </a:solidFill>
                <a:latin typeface="Arial" pitchFamily="34" charset="0"/>
                <a:ea typeface="+mn-ea"/>
                <a:cs typeface="Arial" pitchFamily="34" charset="0"/>
              </a:rPr>
              <a:t>long</a:t>
            </a:r>
            <a:r>
              <a:rPr lang="pt-BR" sz="1000" b="1" kern="1200" dirty="0">
                <a:solidFill>
                  <a:srgbClr val="000000"/>
                </a:solidFill>
                <a:latin typeface="Arial" pitchFamily="34" charset="0"/>
                <a:ea typeface="+mn-ea"/>
                <a:cs typeface="Arial" pitchFamily="34" charset="0"/>
              </a:rPr>
              <a:t> id, @Valid @RequestBody Pessoa </a:t>
            </a:r>
            <a:r>
              <a:rPr lang="pt-BR" sz="1000" b="1" kern="1200" dirty="0" err="1">
                <a:solidFill>
                  <a:srgbClr val="000000"/>
                </a:solidFill>
                <a:latin typeface="Arial" pitchFamily="34" charset="0"/>
                <a:ea typeface="+mn-ea"/>
                <a:cs typeface="Arial" pitchFamily="34" charset="0"/>
              </a:rPr>
              <a:t>newPessoa</a:t>
            </a:r>
            <a:r>
              <a:rPr lang="pt-BR" sz="1000" b="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Optional</a:t>
            </a:r>
            <a:r>
              <a:rPr lang="pt-BR" sz="1000" b="1" kern="1200" dirty="0">
                <a:solidFill>
                  <a:srgbClr val="000000"/>
                </a:solidFill>
                <a:latin typeface="Arial" pitchFamily="34" charset="0"/>
                <a:ea typeface="+mn-ea"/>
                <a:cs typeface="Arial" pitchFamily="34" charset="0"/>
              </a:rPr>
              <a:t>&lt;Pessoa&gt; </a:t>
            </a:r>
            <a:r>
              <a:rPr lang="pt-BR" sz="1000" b="1" kern="1200" dirty="0" err="1">
                <a:solidFill>
                  <a:srgbClr val="000000"/>
                </a:solidFill>
                <a:latin typeface="Arial" pitchFamily="34" charset="0"/>
                <a:ea typeface="+mn-ea"/>
                <a:cs typeface="Arial" pitchFamily="34" charset="0"/>
              </a:rPr>
              <a:t>oldPessoa</a:t>
            </a:r>
            <a:r>
              <a:rPr lang="pt-BR" sz="1000" b="1" kern="1200" dirty="0">
                <a:solidFill>
                  <a:srgbClr val="000000"/>
                </a:solidFill>
                <a:latin typeface="Arial" pitchFamily="34" charset="0"/>
                <a:ea typeface="+mn-ea"/>
                <a:cs typeface="Arial" pitchFamily="34" charset="0"/>
              </a:rPr>
              <a:t> = _</a:t>
            </a:r>
            <a:r>
              <a:rPr lang="pt-BR" sz="1000" b="1" kern="1200" dirty="0" err="1">
                <a:solidFill>
                  <a:srgbClr val="000000"/>
                </a:solidFill>
                <a:latin typeface="Arial" pitchFamily="34" charset="0"/>
                <a:ea typeface="+mn-ea"/>
                <a:cs typeface="Arial" pitchFamily="34" charset="0"/>
              </a:rPr>
              <a:t>pessoaRepository.findById</a:t>
            </a:r>
            <a:r>
              <a:rPr lang="pt-BR" sz="1000" b="1" kern="1200" dirty="0">
                <a:solidFill>
                  <a:srgbClr val="000000"/>
                </a:solidFill>
                <a:latin typeface="Arial" pitchFamily="34" charset="0"/>
                <a:ea typeface="+mn-ea"/>
                <a:cs typeface="Arial" pitchFamily="34" charset="0"/>
              </a:rPr>
              <a:t>(id);</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if</a:t>
            </a:r>
            <a:r>
              <a:rPr lang="pt-BR" sz="1000" b="1" kern="1200" dirty="0">
                <a:solidFill>
                  <a:srgbClr val="000000"/>
                </a:solidFill>
                <a:latin typeface="Arial" pitchFamily="34" charset="0"/>
                <a:ea typeface="+mn-ea"/>
                <a:cs typeface="Arial" pitchFamily="34" charset="0"/>
              </a:rPr>
              <a:t>(</a:t>
            </a:r>
            <a:r>
              <a:rPr lang="pt-BR" sz="1000" b="1" kern="1200" dirty="0" err="1">
                <a:solidFill>
                  <a:srgbClr val="000000"/>
                </a:solidFill>
                <a:latin typeface="Arial" pitchFamily="34" charset="0"/>
                <a:ea typeface="+mn-ea"/>
                <a:cs typeface="Arial" pitchFamily="34" charset="0"/>
              </a:rPr>
              <a:t>oldPessoa.isPresent</a:t>
            </a:r>
            <a:r>
              <a:rPr lang="pt-BR" sz="1000" b="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Pessoa </a:t>
            </a:r>
            <a:r>
              <a:rPr lang="pt-BR" sz="1000" b="1" kern="1200" dirty="0" err="1">
                <a:solidFill>
                  <a:srgbClr val="000000"/>
                </a:solidFill>
                <a:latin typeface="Arial" pitchFamily="34" charset="0"/>
                <a:ea typeface="+mn-ea"/>
                <a:cs typeface="Arial" pitchFamily="34" charset="0"/>
              </a:rPr>
              <a:t>pessoa</a:t>
            </a:r>
            <a:r>
              <a:rPr lang="pt-BR" sz="1000" b="1" kern="1200" dirty="0">
                <a:solidFill>
                  <a:srgbClr val="000000"/>
                </a:solidFill>
                <a:latin typeface="Arial" pitchFamily="34" charset="0"/>
                <a:ea typeface="+mn-ea"/>
                <a:cs typeface="Arial" pitchFamily="34" charset="0"/>
              </a:rPr>
              <a:t> = </a:t>
            </a:r>
            <a:r>
              <a:rPr lang="pt-BR" sz="1000" b="1" kern="1200" dirty="0" err="1">
                <a:solidFill>
                  <a:srgbClr val="000000"/>
                </a:solidFill>
                <a:latin typeface="Arial" pitchFamily="34" charset="0"/>
                <a:ea typeface="+mn-ea"/>
                <a:cs typeface="Arial" pitchFamily="34" charset="0"/>
              </a:rPr>
              <a:t>oldPessoa.get</a:t>
            </a:r>
            <a:r>
              <a:rPr lang="pt-BR" sz="1000" b="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pessoa.setNome</a:t>
            </a:r>
            <a:r>
              <a:rPr lang="pt-BR" sz="1000" b="1" kern="1200" dirty="0">
                <a:solidFill>
                  <a:srgbClr val="000000"/>
                </a:solidFill>
                <a:latin typeface="Arial" pitchFamily="34" charset="0"/>
                <a:ea typeface="+mn-ea"/>
                <a:cs typeface="Arial" pitchFamily="34" charset="0"/>
              </a:rPr>
              <a:t>(</a:t>
            </a:r>
            <a:r>
              <a:rPr lang="pt-BR" sz="1000" b="1" kern="1200" dirty="0" err="1">
                <a:solidFill>
                  <a:srgbClr val="000000"/>
                </a:solidFill>
                <a:latin typeface="Arial" pitchFamily="34" charset="0"/>
                <a:ea typeface="+mn-ea"/>
                <a:cs typeface="Arial" pitchFamily="34" charset="0"/>
              </a:rPr>
              <a:t>newPessoa.getNome</a:t>
            </a:r>
            <a:r>
              <a:rPr lang="pt-BR" sz="1000" b="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_</a:t>
            </a:r>
            <a:r>
              <a:rPr lang="pt-BR" sz="1000" b="1" kern="1200" dirty="0" err="1">
                <a:solidFill>
                  <a:srgbClr val="000000"/>
                </a:solidFill>
                <a:latin typeface="Arial" pitchFamily="34" charset="0"/>
                <a:ea typeface="+mn-ea"/>
                <a:cs typeface="Arial" pitchFamily="34" charset="0"/>
              </a:rPr>
              <a:t>pessoaRepository.save</a:t>
            </a:r>
            <a:r>
              <a:rPr lang="pt-BR" sz="1000" b="1" kern="1200" dirty="0">
                <a:solidFill>
                  <a:srgbClr val="000000"/>
                </a:solidFill>
                <a:latin typeface="Arial" pitchFamily="34" charset="0"/>
                <a:ea typeface="+mn-ea"/>
                <a:cs typeface="Arial" pitchFamily="34" charset="0"/>
              </a:rPr>
              <a:t>(pessoa);</a:t>
            </a:r>
          </a:p>
          <a:p>
            <a:r>
              <a:rPr lang="en-US" sz="1000" b="1" kern="1200" dirty="0">
                <a:solidFill>
                  <a:srgbClr val="000000"/>
                </a:solidFill>
                <a:latin typeface="Arial" pitchFamily="34" charset="0"/>
                <a:ea typeface="+mn-ea"/>
                <a:cs typeface="Arial" pitchFamily="34" charset="0"/>
              </a:rPr>
              <a:t>            return new </a:t>
            </a:r>
            <a:r>
              <a:rPr lang="en-US" sz="1000" b="1" kern="1200" dirty="0" err="1">
                <a:solidFill>
                  <a:srgbClr val="000000"/>
                </a:solidFill>
                <a:latin typeface="Arial" pitchFamily="34" charset="0"/>
                <a:ea typeface="+mn-ea"/>
                <a:cs typeface="Arial" pitchFamily="34" charset="0"/>
              </a:rPr>
              <a:t>ResponseEntity</a:t>
            </a:r>
            <a:r>
              <a:rPr lang="en-US" sz="1000" b="1" kern="1200" dirty="0">
                <a:solidFill>
                  <a:srgbClr val="000000"/>
                </a:solidFill>
                <a:latin typeface="Arial" pitchFamily="34" charset="0"/>
                <a:ea typeface="+mn-ea"/>
                <a:cs typeface="Arial" pitchFamily="34" charset="0"/>
              </a:rPr>
              <a:t>&lt;Pessoa&gt;(</a:t>
            </a:r>
            <a:r>
              <a:rPr lang="en-US" sz="1000" b="1" kern="1200" dirty="0" err="1">
                <a:solidFill>
                  <a:srgbClr val="000000"/>
                </a:solidFill>
                <a:latin typeface="Arial" pitchFamily="34" charset="0"/>
                <a:ea typeface="+mn-ea"/>
                <a:cs typeface="Arial" pitchFamily="34" charset="0"/>
              </a:rPr>
              <a:t>pessoa</a:t>
            </a:r>
            <a:r>
              <a:rPr lang="en-US" sz="1000" b="1" kern="1200" dirty="0">
                <a:solidFill>
                  <a:srgbClr val="000000"/>
                </a:solidFill>
                <a:latin typeface="Arial" pitchFamily="34" charset="0"/>
                <a:ea typeface="+mn-ea"/>
                <a:cs typeface="Arial" pitchFamily="34" charset="0"/>
              </a:rPr>
              <a:t>, </a:t>
            </a:r>
            <a:r>
              <a:rPr lang="en-US" sz="1000" b="1" kern="1200" dirty="0" err="1">
                <a:solidFill>
                  <a:srgbClr val="000000"/>
                </a:solidFill>
                <a:latin typeface="Arial" pitchFamily="34" charset="0"/>
                <a:ea typeface="+mn-ea"/>
                <a:cs typeface="Arial" pitchFamily="34" charset="0"/>
              </a:rPr>
              <a:t>HttpStatus.</a:t>
            </a:r>
            <a:r>
              <a:rPr lang="en-US" sz="1000" b="1" i="1" kern="1200" dirty="0" err="1">
                <a:solidFill>
                  <a:srgbClr val="000000"/>
                </a:solidFill>
                <a:latin typeface="Arial" pitchFamily="34" charset="0"/>
                <a:ea typeface="+mn-ea"/>
                <a:cs typeface="Arial" pitchFamily="34" charset="0"/>
              </a:rPr>
              <a:t>OK</a:t>
            </a:r>
            <a:r>
              <a:rPr lang="en-US" sz="1000" b="1" i="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else</a:t>
            </a:r>
            <a:endParaRPr lang="pt-BR" sz="1000" b="1" kern="1200" dirty="0">
              <a:solidFill>
                <a:srgbClr val="000000"/>
              </a:solidFill>
              <a:latin typeface="Arial" pitchFamily="34" charset="0"/>
              <a:ea typeface="+mn-ea"/>
              <a:cs typeface="Arial" pitchFamily="34" charset="0"/>
            </a:endParaRPr>
          </a:p>
          <a:p>
            <a:r>
              <a:rPr lang="en-US" sz="1000" b="1" kern="1200" dirty="0">
                <a:solidFill>
                  <a:srgbClr val="000000"/>
                </a:solidFill>
                <a:latin typeface="Arial" pitchFamily="34" charset="0"/>
                <a:ea typeface="+mn-ea"/>
                <a:cs typeface="Arial" pitchFamily="34" charset="0"/>
              </a:rPr>
              <a:t>            return new </a:t>
            </a:r>
            <a:r>
              <a:rPr lang="en-US" sz="1000" b="1" kern="1200" dirty="0" err="1">
                <a:solidFill>
                  <a:srgbClr val="000000"/>
                </a:solidFill>
                <a:latin typeface="Arial" pitchFamily="34" charset="0"/>
                <a:ea typeface="+mn-ea"/>
                <a:cs typeface="Arial" pitchFamily="34" charset="0"/>
              </a:rPr>
              <a:t>ResponseEntity</a:t>
            </a:r>
            <a:r>
              <a:rPr lang="en-US" sz="1000" b="1" kern="1200" dirty="0">
                <a:solidFill>
                  <a:srgbClr val="000000"/>
                </a:solidFill>
                <a:latin typeface="Arial" pitchFamily="34" charset="0"/>
                <a:ea typeface="+mn-ea"/>
                <a:cs typeface="Arial" pitchFamily="34" charset="0"/>
              </a:rPr>
              <a:t>&lt;&gt;(</a:t>
            </a:r>
            <a:r>
              <a:rPr lang="en-US" sz="1000" b="1" kern="1200" dirty="0" err="1">
                <a:solidFill>
                  <a:srgbClr val="000000"/>
                </a:solidFill>
                <a:latin typeface="Arial" pitchFamily="34" charset="0"/>
                <a:ea typeface="+mn-ea"/>
                <a:cs typeface="Arial" pitchFamily="34" charset="0"/>
              </a:rPr>
              <a:t>HttpStatus.</a:t>
            </a:r>
            <a:r>
              <a:rPr lang="en-US" sz="1000" b="1" i="1" kern="1200" dirty="0" err="1">
                <a:solidFill>
                  <a:srgbClr val="000000"/>
                </a:solidFill>
                <a:latin typeface="Arial" pitchFamily="34" charset="0"/>
                <a:ea typeface="+mn-ea"/>
                <a:cs typeface="Arial" pitchFamily="34" charset="0"/>
              </a:rPr>
              <a:t>NOT_FOUND</a:t>
            </a:r>
            <a:r>
              <a:rPr lang="en-US" sz="1000" b="1" i="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p>
          <a:p>
            <a:endParaRPr lang="pt-BR" sz="1000" b="1" kern="1200" dirty="0">
              <a:solidFill>
                <a:srgbClr val="000000"/>
              </a:solidFill>
              <a:latin typeface="Arial" pitchFamily="34" charset="0"/>
              <a:ea typeface="+mn-ea"/>
              <a:cs typeface="Arial" pitchFamily="34" charset="0"/>
            </a:endParaRPr>
          </a:p>
          <a:p>
            <a:r>
              <a:rPr lang="en-US" sz="1000" b="1" kern="1200" dirty="0">
                <a:solidFill>
                  <a:srgbClr val="000000"/>
                </a:solidFill>
                <a:latin typeface="Arial" pitchFamily="34" charset="0"/>
                <a:ea typeface="+mn-ea"/>
                <a:cs typeface="Arial" pitchFamily="34" charset="0"/>
              </a:rPr>
              <a:t>    @RequestMapping(value = "/</a:t>
            </a:r>
            <a:r>
              <a:rPr lang="en-US" sz="1000" b="1" kern="1200" dirty="0" err="1">
                <a:solidFill>
                  <a:srgbClr val="000000"/>
                </a:solidFill>
                <a:latin typeface="Arial" pitchFamily="34" charset="0"/>
                <a:ea typeface="+mn-ea"/>
                <a:cs typeface="Arial" pitchFamily="34" charset="0"/>
              </a:rPr>
              <a:t>pessoa</a:t>
            </a:r>
            <a:r>
              <a:rPr lang="en-US" sz="1000" b="1" kern="1200" dirty="0">
                <a:solidFill>
                  <a:srgbClr val="000000"/>
                </a:solidFill>
                <a:latin typeface="Arial" pitchFamily="34" charset="0"/>
                <a:ea typeface="+mn-ea"/>
                <a:cs typeface="Arial" pitchFamily="34" charset="0"/>
              </a:rPr>
              <a:t>/{id}", method = </a:t>
            </a:r>
            <a:r>
              <a:rPr lang="en-US" sz="1000" b="1" kern="1200" dirty="0" err="1">
                <a:solidFill>
                  <a:srgbClr val="000000"/>
                </a:solidFill>
                <a:latin typeface="Arial" pitchFamily="34" charset="0"/>
                <a:ea typeface="+mn-ea"/>
                <a:cs typeface="Arial" pitchFamily="34" charset="0"/>
              </a:rPr>
              <a:t>RequestMethod.</a:t>
            </a:r>
            <a:r>
              <a:rPr lang="en-US" sz="1000" b="1" i="1" kern="1200" dirty="0" err="1">
                <a:solidFill>
                  <a:srgbClr val="000000"/>
                </a:solidFill>
                <a:latin typeface="Arial" pitchFamily="34" charset="0"/>
                <a:ea typeface="+mn-ea"/>
                <a:cs typeface="Arial" pitchFamily="34" charset="0"/>
              </a:rPr>
              <a:t>DELETE</a:t>
            </a:r>
            <a:r>
              <a:rPr lang="en-US" sz="1000" b="1" i="1" kern="1200" dirty="0">
                <a:solidFill>
                  <a:srgbClr val="000000"/>
                </a:solidFill>
                <a:latin typeface="Arial" pitchFamily="34" charset="0"/>
                <a:ea typeface="+mn-ea"/>
                <a:cs typeface="Arial" pitchFamily="34" charset="0"/>
              </a:rPr>
              <a:t>)</a:t>
            </a:r>
          </a:p>
          <a:p>
            <a:r>
              <a:rPr lang="en-US" sz="1000" b="1" kern="1200" dirty="0">
                <a:solidFill>
                  <a:srgbClr val="000000"/>
                </a:solidFill>
                <a:latin typeface="Arial" pitchFamily="34" charset="0"/>
                <a:ea typeface="+mn-ea"/>
                <a:cs typeface="Arial" pitchFamily="34" charset="0"/>
              </a:rPr>
              <a:t>    public </a:t>
            </a:r>
            <a:r>
              <a:rPr lang="en-US" sz="1000" b="1" kern="1200" dirty="0" err="1">
                <a:solidFill>
                  <a:srgbClr val="000000"/>
                </a:solidFill>
                <a:latin typeface="Arial" pitchFamily="34" charset="0"/>
                <a:ea typeface="+mn-ea"/>
                <a:cs typeface="Arial" pitchFamily="34" charset="0"/>
              </a:rPr>
              <a:t>ResponseEntity</a:t>
            </a:r>
            <a:r>
              <a:rPr lang="en-US" sz="1000" b="1" kern="1200" dirty="0">
                <a:solidFill>
                  <a:srgbClr val="000000"/>
                </a:solidFill>
                <a:latin typeface="Arial" pitchFamily="34" charset="0"/>
                <a:ea typeface="+mn-ea"/>
                <a:cs typeface="Arial" pitchFamily="34" charset="0"/>
              </a:rPr>
              <a:t>&lt;Object&gt; Delete(@PathVariable(value = "id") long id)</a:t>
            </a:r>
          </a:p>
          <a:p>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Optional</a:t>
            </a:r>
            <a:r>
              <a:rPr lang="pt-BR" sz="1000" b="1" kern="1200" dirty="0">
                <a:solidFill>
                  <a:srgbClr val="000000"/>
                </a:solidFill>
                <a:latin typeface="Arial" pitchFamily="34" charset="0"/>
                <a:ea typeface="+mn-ea"/>
                <a:cs typeface="Arial" pitchFamily="34" charset="0"/>
              </a:rPr>
              <a:t>&lt;Pessoa&gt; pessoa = _</a:t>
            </a:r>
            <a:r>
              <a:rPr lang="pt-BR" sz="1000" b="1" kern="1200" dirty="0" err="1">
                <a:solidFill>
                  <a:srgbClr val="000000"/>
                </a:solidFill>
                <a:latin typeface="Arial" pitchFamily="34" charset="0"/>
                <a:ea typeface="+mn-ea"/>
                <a:cs typeface="Arial" pitchFamily="34" charset="0"/>
              </a:rPr>
              <a:t>pessoaRepository.findById</a:t>
            </a:r>
            <a:r>
              <a:rPr lang="pt-BR" sz="1000" b="1" kern="1200" dirty="0">
                <a:solidFill>
                  <a:srgbClr val="000000"/>
                </a:solidFill>
                <a:latin typeface="Arial" pitchFamily="34" charset="0"/>
                <a:ea typeface="+mn-ea"/>
                <a:cs typeface="Arial" pitchFamily="34" charset="0"/>
              </a:rPr>
              <a:t>(id);</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if</a:t>
            </a:r>
            <a:r>
              <a:rPr lang="pt-BR" sz="1000" b="1" kern="1200" dirty="0">
                <a:solidFill>
                  <a:srgbClr val="000000"/>
                </a:solidFill>
                <a:latin typeface="Arial" pitchFamily="34" charset="0"/>
                <a:ea typeface="+mn-ea"/>
                <a:cs typeface="Arial" pitchFamily="34" charset="0"/>
              </a:rPr>
              <a:t>(</a:t>
            </a:r>
            <a:r>
              <a:rPr lang="pt-BR" sz="1000" b="1" kern="1200" dirty="0" err="1">
                <a:solidFill>
                  <a:srgbClr val="000000"/>
                </a:solidFill>
                <a:latin typeface="Arial" pitchFamily="34" charset="0"/>
                <a:ea typeface="+mn-ea"/>
                <a:cs typeface="Arial" pitchFamily="34" charset="0"/>
              </a:rPr>
              <a:t>pessoa.isPresent</a:t>
            </a:r>
            <a:r>
              <a:rPr lang="pt-BR" sz="1000" b="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_</a:t>
            </a:r>
            <a:r>
              <a:rPr lang="pt-BR" sz="1000" b="1" kern="1200" dirty="0" err="1">
                <a:solidFill>
                  <a:srgbClr val="000000"/>
                </a:solidFill>
                <a:latin typeface="Arial" pitchFamily="34" charset="0"/>
                <a:ea typeface="+mn-ea"/>
                <a:cs typeface="Arial" pitchFamily="34" charset="0"/>
              </a:rPr>
              <a:t>pessoaRepository.delete</a:t>
            </a:r>
            <a:r>
              <a:rPr lang="pt-BR" sz="1000" b="1" kern="1200" dirty="0">
                <a:solidFill>
                  <a:srgbClr val="000000"/>
                </a:solidFill>
                <a:latin typeface="Arial" pitchFamily="34" charset="0"/>
                <a:ea typeface="+mn-ea"/>
                <a:cs typeface="Arial" pitchFamily="34" charset="0"/>
              </a:rPr>
              <a:t>(</a:t>
            </a:r>
            <a:r>
              <a:rPr lang="pt-BR" sz="1000" b="1" kern="1200" dirty="0" err="1">
                <a:solidFill>
                  <a:srgbClr val="000000"/>
                </a:solidFill>
                <a:latin typeface="Arial" pitchFamily="34" charset="0"/>
                <a:ea typeface="+mn-ea"/>
                <a:cs typeface="Arial" pitchFamily="34" charset="0"/>
              </a:rPr>
              <a:t>pessoa.get</a:t>
            </a:r>
            <a:r>
              <a:rPr lang="pt-BR" sz="1000" b="1" kern="1200" dirty="0">
                <a:solidFill>
                  <a:srgbClr val="000000"/>
                </a:solidFill>
                <a:latin typeface="Arial" pitchFamily="34" charset="0"/>
                <a:ea typeface="+mn-ea"/>
                <a:cs typeface="Arial" pitchFamily="34" charset="0"/>
              </a:rPr>
              <a:t>());</a:t>
            </a:r>
          </a:p>
          <a:p>
            <a:r>
              <a:rPr lang="en-US" sz="1000" b="1" kern="1200" dirty="0">
                <a:solidFill>
                  <a:srgbClr val="000000"/>
                </a:solidFill>
                <a:latin typeface="Arial" pitchFamily="34" charset="0"/>
                <a:ea typeface="+mn-ea"/>
                <a:cs typeface="Arial" pitchFamily="34" charset="0"/>
              </a:rPr>
              <a:t>            return new </a:t>
            </a:r>
            <a:r>
              <a:rPr lang="en-US" sz="1000" b="1" kern="1200" dirty="0" err="1">
                <a:solidFill>
                  <a:srgbClr val="000000"/>
                </a:solidFill>
                <a:latin typeface="Arial" pitchFamily="34" charset="0"/>
                <a:ea typeface="+mn-ea"/>
                <a:cs typeface="Arial" pitchFamily="34" charset="0"/>
              </a:rPr>
              <a:t>ResponseEntity</a:t>
            </a:r>
            <a:r>
              <a:rPr lang="en-US" sz="1000" b="1" kern="1200" dirty="0">
                <a:solidFill>
                  <a:srgbClr val="000000"/>
                </a:solidFill>
                <a:latin typeface="Arial" pitchFamily="34" charset="0"/>
                <a:ea typeface="+mn-ea"/>
                <a:cs typeface="Arial" pitchFamily="34" charset="0"/>
              </a:rPr>
              <a:t>&lt;&gt;(</a:t>
            </a:r>
            <a:r>
              <a:rPr lang="en-US" sz="1000" b="1" kern="1200" dirty="0" err="1">
                <a:solidFill>
                  <a:srgbClr val="000000"/>
                </a:solidFill>
                <a:latin typeface="Arial" pitchFamily="34" charset="0"/>
                <a:ea typeface="+mn-ea"/>
                <a:cs typeface="Arial" pitchFamily="34" charset="0"/>
              </a:rPr>
              <a:t>HttpStatus.</a:t>
            </a:r>
            <a:r>
              <a:rPr lang="en-US" sz="1000" b="1" i="1" kern="1200" dirty="0" err="1">
                <a:solidFill>
                  <a:srgbClr val="000000"/>
                </a:solidFill>
                <a:latin typeface="Arial" pitchFamily="34" charset="0"/>
                <a:ea typeface="+mn-ea"/>
                <a:cs typeface="Arial" pitchFamily="34" charset="0"/>
              </a:rPr>
              <a:t>OK</a:t>
            </a:r>
            <a:r>
              <a:rPr lang="en-US" sz="1000" b="1" i="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        </a:t>
            </a:r>
            <a:r>
              <a:rPr lang="pt-BR" sz="1000" b="1" kern="1200" dirty="0" err="1">
                <a:solidFill>
                  <a:srgbClr val="000000"/>
                </a:solidFill>
                <a:latin typeface="Arial" pitchFamily="34" charset="0"/>
                <a:ea typeface="+mn-ea"/>
                <a:cs typeface="Arial" pitchFamily="34" charset="0"/>
              </a:rPr>
              <a:t>else</a:t>
            </a:r>
            <a:endParaRPr lang="pt-BR" sz="1000" b="1" kern="1200" dirty="0">
              <a:solidFill>
                <a:srgbClr val="000000"/>
              </a:solidFill>
              <a:latin typeface="Arial" pitchFamily="34" charset="0"/>
              <a:ea typeface="+mn-ea"/>
              <a:cs typeface="Arial" pitchFamily="34" charset="0"/>
            </a:endParaRPr>
          </a:p>
          <a:p>
            <a:r>
              <a:rPr lang="en-US" sz="1000" b="1" kern="1200" dirty="0">
                <a:solidFill>
                  <a:srgbClr val="000000"/>
                </a:solidFill>
                <a:latin typeface="Arial" pitchFamily="34" charset="0"/>
                <a:ea typeface="+mn-ea"/>
                <a:cs typeface="Arial" pitchFamily="34" charset="0"/>
              </a:rPr>
              <a:t>            return new </a:t>
            </a:r>
            <a:r>
              <a:rPr lang="en-US" sz="1000" b="1" kern="1200" dirty="0" err="1">
                <a:solidFill>
                  <a:srgbClr val="000000"/>
                </a:solidFill>
                <a:latin typeface="Arial" pitchFamily="34" charset="0"/>
                <a:ea typeface="+mn-ea"/>
                <a:cs typeface="Arial" pitchFamily="34" charset="0"/>
              </a:rPr>
              <a:t>ResponseEntity</a:t>
            </a:r>
            <a:r>
              <a:rPr lang="en-US" sz="1000" b="1" kern="1200" dirty="0">
                <a:solidFill>
                  <a:srgbClr val="000000"/>
                </a:solidFill>
                <a:latin typeface="Arial" pitchFamily="34" charset="0"/>
                <a:ea typeface="+mn-ea"/>
                <a:cs typeface="Arial" pitchFamily="34" charset="0"/>
              </a:rPr>
              <a:t>&lt;&gt;(</a:t>
            </a:r>
            <a:r>
              <a:rPr lang="en-US" sz="1000" b="1" kern="1200" dirty="0" err="1">
                <a:solidFill>
                  <a:srgbClr val="000000"/>
                </a:solidFill>
                <a:latin typeface="Arial" pitchFamily="34" charset="0"/>
                <a:ea typeface="+mn-ea"/>
                <a:cs typeface="Arial" pitchFamily="34" charset="0"/>
              </a:rPr>
              <a:t>HttpStatus.</a:t>
            </a:r>
            <a:r>
              <a:rPr lang="en-US" sz="1000" b="1" i="1" kern="1200" dirty="0" err="1">
                <a:solidFill>
                  <a:srgbClr val="000000"/>
                </a:solidFill>
                <a:latin typeface="Arial" pitchFamily="34" charset="0"/>
                <a:ea typeface="+mn-ea"/>
                <a:cs typeface="Arial" pitchFamily="34" charset="0"/>
              </a:rPr>
              <a:t>NOT_FOUND</a:t>
            </a:r>
            <a:r>
              <a:rPr lang="en-US" sz="1000" b="1" i="1" kern="1200" dirty="0">
                <a:solidFill>
                  <a:srgbClr val="000000"/>
                </a:solidFill>
                <a:latin typeface="Arial" pitchFamily="34" charset="0"/>
                <a:ea typeface="+mn-ea"/>
                <a:cs typeface="Arial" pitchFamily="34" charset="0"/>
              </a:rPr>
              <a:t>);</a:t>
            </a:r>
          </a:p>
          <a:p>
            <a:r>
              <a:rPr lang="pt-BR" sz="1000" b="1" kern="1200" dirty="0">
                <a:solidFill>
                  <a:srgbClr val="000000"/>
                </a:solidFill>
                <a:latin typeface="Arial" pitchFamily="34" charset="0"/>
                <a:ea typeface="+mn-ea"/>
                <a:cs typeface="Arial" pitchFamily="34" charset="0"/>
              </a:rPr>
              <a:t>    }</a:t>
            </a:r>
          </a:p>
          <a:p>
            <a:r>
              <a:rPr lang="pt-BR" sz="1000" b="1" kern="1200" dirty="0">
                <a:solidFill>
                  <a:srgbClr val="000000"/>
                </a:solidFill>
                <a:latin typeface="Arial" pitchFamily="34" charset="0"/>
                <a:ea typeface="+mn-ea"/>
                <a:cs typeface="Arial" pitchFamily="34" charset="0"/>
              </a:rPr>
              <a:t>}</a:t>
            </a:r>
            <a:endParaRPr lang="pt-BR" dirty="0"/>
          </a:p>
        </p:txBody>
      </p:sp>
    </p:spTree>
    <p:extLst>
      <p:ext uri="{BB962C8B-B14F-4D97-AF65-F5344CB8AC3E}">
        <p14:creationId xmlns:p14="http://schemas.microsoft.com/office/powerpoint/2010/main" val="2266262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com.accenture.pessoa.entity</a:t>
            </a:r>
            <a:r>
              <a:rPr lang="pt-BR" dirty="0"/>
              <a:t>;</a:t>
            </a:r>
          </a:p>
          <a:p>
            <a:endParaRPr lang="pt-BR" dirty="0"/>
          </a:p>
          <a:p>
            <a:r>
              <a:rPr lang="pt-BR" dirty="0" err="1"/>
              <a:t>import</a:t>
            </a:r>
            <a:r>
              <a:rPr lang="pt-BR" dirty="0"/>
              <a:t> </a:t>
            </a:r>
            <a:r>
              <a:rPr lang="pt-BR" dirty="0" err="1"/>
              <a:t>javax.persistence.Column</a:t>
            </a:r>
            <a:r>
              <a:rPr lang="pt-BR" dirty="0"/>
              <a:t>;</a:t>
            </a:r>
          </a:p>
          <a:p>
            <a:r>
              <a:rPr lang="pt-BR" dirty="0" err="1"/>
              <a:t>import</a:t>
            </a:r>
            <a:r>
              <a:rPr lang="pt-BR" dirty="0"/>
              <a:t> </a:t>
            </a:r>
            <a:r>
              <a:rPr lang="pt-BR" dirty="0" err="1"/>
              <a:t>javax.persistence.Entity</a:t>
            </a:r>
            <a:r>
              <a:rPr lang="pt-BR" dirty="0"/>
              <a:t>;</a:t>
            </a:r>
          </a:p>
          <a:p>
            <a:r>
              <a:rPr lang="pt-BR" dirty="0" err="1"/>
              <a:t>import</a:t>
            </a:r>
            <a:r>
              <a:rPr lang="pt-BR" dirty="0"/>
              <a:t> </a:t>
            </a:r>
            <a:r>
              <a:rPr lang="pt-BR" dirty="0" err="1"/>
              <a:t>javax.persistence.GeneratedValue</a:t>
            </a:r>
            <a:r>
              <a:rPr lang="pt-BR" dirty="0"/>
              <a:t>;</a:t>
            </a:r>
          </a:p>
          <a:p>
            <a:r>
              <a:rPr lang="pt-BR" dirty="0" err="1"/>
              <a:t>import</a:t>
            </a:r>
            <a:r>
              <a:rPr lang="pt-BR" dirty="0"/>
              <a:t> </a:t>
            </a:r>
            <a:r>
              <a:rPr lang="pt-BR" dirty="0" err="1"/>
              <a:t>javax.persistence.GenerationType</a:t>
            </a:r>
            <a:r>
              <a:rPr lang="pt-BR" dirty="0"/>
              <a:t>;</a:t>
            </a:r>
          </a:p>
          <a:p>
            <a:r>
              <a:rPr lang="pt-BR" dirty="0" err="1"/>
              <a:t>import</a:t>
            </a:r>
            <a:r>
              <a:rPr lang="pt-BR" dirty="0"/>
              <a:t> </a:t>
            </a:r>
            <a:r>
              <a:rPr lang="pt-BR" dirty="0" err="1"/>
              <a:t>javax.persistence.Id</a:t>
            </a:r>
            <a:r>
              <a:rPr lang="pt-BR" dirty="0"/>
              <a:t>;</a:t>
            </a:r>
          </a:p>
          <a:p>
            <a:endParaRPr lang="pt-BR" dirty="0"/>
          </a:p>
          <a:p>
            <a:r>
              <a:rPr lang="pt-BR" dirty="0"/>
              <a:t>@Entity</a:t>
            </a:r>
          </a:p>
          <a:p>
            <a:r>
              <a:rPr lang="pt-BR" dirty="0" err="1"/>
              <a:t>public</a:t>
            </a:r>
            <a:r>
              <a:rPr lang="pt-BR" dirty="0"/>
              <a:t> </a:t>
            </a:r>
            <a:r>
              <a:rPr lang="pt-BR" dirty="0" err="1"/>
              <a:t>class</a:t>
            </a:r>
            <a:r>
              <a:rPr lang="pt-BR" dirty="0"/>
              <a:t> Pessoa</a:t>
            </a:r>
          </a:p>
          <a:p>
            <a:r>
              <a:rPr lang="pt-BR" dirty="0"/>
              <a:t>{</a:t>
            </a:r>
          </a:p>
          <a:p>
            <a:r>
              <a:rPr lang="pt-BR" dirty="0"/>
              <a:t>    @Id</a:t>
            </a:r>
          </a:p>
          <a:p>
            <a:r>
              <a:rPr lang="pt-BR" dirty="0"/>
              <a:t>    @GeneratedValue(strategy = </a:t>
            </a:r>
            <a:r>
              <a:rPr lang="pt-BR" dirty="0" err="1"/>
              <a:t>GenerationType.AUTO</a:t>
            </a:r>
            <a:r>
              <a:rPr lang="pt-BR" dirty="0"/>
              <a:t>)</a:t>
            </a:r>
          </a:p>
          <a:p>
            <a:r>
              <a:rPr lang="pt-BR" dirty="0"/>
              <a:t>    </a:t>
            </a:r>
            <a:r>
              <a:rPr lang="pt-BR" dirty="0" err="1"/>
              <a:t>private</a:t>
            </a:r>
            <a:r>
              <a:rPr lang="pt-BR" dirty="0"/>
              <a:t> </a:t>
            </a:r>
            <a:r>
              <a:rPr lang="pt-BR" dirty="0" err="1"/>
              <a:t>long</a:t>
            </a:r>
            <a:r>
              <a:rPr lang="pt-BR" dirty="0"/>
              <a:t> id;</a:t>
            </a:r>
          </a:p>
          <a:p>
            <a:endParaRPr lang="pt-BR" dirty="0"/>
          </a:p>
          <a:p>
            <a:r>
              <a:rPr lang="pt-BR" dirty="0"/>
              <a:t>    @Column(nullable = false)</a:t>
            </a:r>
          </a:p>
          <a:p>
            <a:r>
              <a:rPr lang="pt-BR" dirty="0"/>
              <a:t>    </a:t>
            </a:r>
            <a:r>
              <a:rPr lang="pt-BR" dirty="0" err="1"/>
              <a:t>private</a:t>
            </a:r>
            <a:r>
              <a:rPr lang="pt-BR" dirty="0"/>
              <a:t> </a:t>
            </a:r>
            <a:r>
              <a:rPr lang="pt-BR" dirty="0" err="1"/>
              <a:t>String</a:t>
            </a:r>
            <a:r>
              <a:rPr lang="pt-BR" dirty="0"/>
              <a:t> nome;</a:t>
            </a:r>
          </a:p>
          <a:p>
            <a:endParaRPr lang="pt-BR" dirty="0"/>
          </a:p>
          <a:p>
            <a:r>
              <a:rPr lang="pt-BR" dirty="0"/>
              <a:t>    </a:t>
            </a:r>
            <a:r>
              <a:rPr lang="pt-BR" dirty="0" err="1"/>
              <a:t>public</a:t>
            </a:r>
            <a:r>
              <a:rPr lang="pt-BR" dirty="0"/>
              <a:t> </a:t>
            </a:r>
            <a:r>
              <a:rPr lang="pt-BR" dirty="0" err="1"/>
              <a:t>long</a:t>
            </a:r>
            <a:r>
              <a:rPr lang="pt-BR" dirty="0"/>
              <a:t> </a:t>
            </a:r>
            <a:r>
              <a:rPr lang="pt-BR" dirty="0" err="1"/>
              <a:t>getId</a:t>
            </a:r>
            <a:r>
              <a:rPr lang="pt-BR" dirty="0"/>
              <a:t>() {</a:t>
            </a:r>
          </a:p>
          <a:p>
            <a:r>
              <a:rPr lang="pt-BR" dirty="0"/>
              <a:t>        </a:t>
            </a:r>
            <a:r>
              <a:rPr lang="pt-BR" dirty="0" err="1"/>
              <a:t>return</a:t>
            </a:r>
            <a:r>
              <a:rPr lang="pt-BR" dirty="0"/>
              <a:t> id;</a:t>
            </a:r>
          </a:p>
          <a:p>
            <a:r>
              <a:rPr lang="pt-BR" dirty="0"/>
              <a:t>    }</a:t>
            </a:r>
          </a:p>
          <a:p>
            <a:endParaRPr lang="pt-BR" dirty="0"/>
          </a:p>
          <a:p>
            <a:r>
              <a:rPr lang="pt-BR" dirty="0"/>
              <a:t>    </a:t>
            </a:r>
            <a:r>
              <a:rPr lang="pt-BR" dirty="0" err="1"/>
              <a:t>public</a:t>
            </a:r>
            <a:r>
              <a:rPr lang="pt-BR" dirty="0"/>
              <a:t> </a:t>
            </a:r>
            <a:r>
              <a:rPr lang="pt-BR" dirty="0" err="1"/>
              <a:t>String</a:t>
            </a:r>
            <a:r>
              <a:rPr lang="pt-BR" dirty="0"/>
              <a:t> </a:t>
            </a:r>
            <a:r>
              <a:rPr lang="pt-BR" dirty="0" err="1"/>
              <a:t>getNome</a:t>
            </a:r>
            <a:r>
              <a:rPr lang="pt-BR" dirty="0"/>
              <a:t>() {</a:t>
            </a:r>
          </a:p>
          <a:p>
            <a:r>
              <a:rPr lang="pt-BR" dirty="0"/>
              <a:t>        </a:t>
            </a:r>
            <a:r>
              <a:rPr lang="pt-BR" dirty="0" err="1"/>
              <a:t>return</a:t>
            </a:r>
            <a:r>
              <a:rPr lang="pt-BR" dirty="0"/>
              <a:t> nome;</a:t>
            </a:r>
          </a:p>
          <a:p>
            <a:r>
              <a:rPr lang="pt-BR" dirty="0"/>
              <a:t>    }</a:t>
            </a:r>
          </a:p>
          <a:p>
            <a:endParaRPr lang="pt-BR" dirty="0"/>
          </a:p>
          <a:p>
            <a:r>
              <a:rPr lang="pt-BR" dirty="0"/>
              <a:t>    </a:t>
            </a:r>
            <a:r>
              <a:rPr lang="pt-BR" dirty="0" err="1"/>
              <a:t>public</a:t>
            </a:r>
            <a:r>
              <a:rPr lang="pt-BR" dirty="0"/>
              <a:t> </a:t>
            </a:r>
            <a:r>
              <a:rPr lang="pt-BR" dirty="0" err="1"/>
              <a:t>void</a:t>
            </a:r>
            <a:r>
              <a:rPr lang="pt-BR" dirty="0"/>
              <a:t> </a:t>
            </a:r>
            <a:r>
              <a:rPr lang="pt-BR" dirty="0" err="1"/>
              <a:t>setNome</a:t>
            </a:r>
            <a:r>
              <a:rPr lang="pt-BR" dirty="0"/>
              <a:t>(</a:t>
            </a:r>
            <a:r>
              <a:rPr lang="pt-BR" dirty="0" err="1"/>
              <a:t>String</a:t>
            </a:r>
            <a:r>
              <a:rPr lang="pt-BR" dirty="0"/>
              <a:t> nome) {</a:t>
            </a:r>
          </a:p>
          <a:p>
            <a:r>
              <a:rPr lang="pt-BR" dirty="0"/>
              <a:t>        </a:t>
            </a:r>
            <a:r>
              <a:rPr lang="pt-BR" dirty="0" err="1"/>
              <a:t>this.nome</a:t>
            </a:r>
            <a:r>
              <a:rPr lang="pt-BR" dirty="0"/>
              <a:t> = nome;</a:t>
            </a:r>
          </a:p>
          <a:p>
            <a:r>
              <a:rPr lang="pt-BR" dirty="0"/>
              <a:t>    }</a:t>
            </a:r>
          </a:p>
          <a:p>
            <a:endParaRPr lang="pt-BR" dirty="0"/>
          </a:p>
          <a:p>
            <a:r>
              <a:rPr lang="pt-BR" dirty="0"/>
              <a:t>    </a:t>
            </a:r>
            <a:r>
              <a:rPr lang="pt-BR" dirty="0" err="1"/>
              <a:t>public</a:t>
            </a:r>
            <a:r>
              <a:rPr lang="pt-BR" dirty="0"/>
              <a:t> </a:t>
            </a:r>
            <a:r>
              <a:rPr lang="pt-BR" dirty="0" err="1"/>
              <a:t>void</a:t>
            </a:r>
            <a:r>
              <a:rPr lang="pt-BR" dirty="0"/>
              <a:t> </a:t>
            </a:r>
            <a:r>
              <a:rPr lang="pt-BR" dirty="0" err="1"/>
              <a:t>setId</a:t>
            </a:r>
            <a:r>
              <a:rPr lang="pt-BR" dirty="0"/>
              <a:t>(</a:t>
            </a:r>
            <a:r>
              <a:rPr lang="pt-BR" dirty="0" err="1"/>
              <a:t>long</a:t>
            </a:r>
            <a:r>
              <a:rPr lang="pt-BR" dirty="0"/>
              <a:t> id) {</a:t>
            </a:r>
          </a:p>
          <a:p>
            <a:r>
              <a:rPr lang="pt-BR" dirty="0"/>
              <a:t>        this.id = id;</a:t>
            </a:r>
          </a:p>
          <a:p>
            <a:r>
              <a:rPr lang="pt-BR" dirty="0"/>
              <a:t>    }</a:t>
            </a:r>
          </a:p>
          <a:p>
            <a:r>
              <a:rPr lang="pt-BR" dirty="0"/>
              <a:t>}</a:t>
            </a:r>
          </a:p>
        </p:txBody>
      </p:sp>
    </p:spTree>
    <p:extLst>
      <p:ext uri="{BB962C8B-B14F-4D97-AF65-F5344CB8AC3E}">
        <p14:creationId xmlns:p14="http://schemas.microsoft.com/office/powerpoint/2010/main" val="2001225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com.accenture.pessoa.repository</a:t>
            </a:r>
            <a:r>
              <a:rPr lang="pt-BR" dirty="0"/>
              <a:t>;</a:t>
            </a:r>
          </a:p>
          <a:p>
            <a:endParaRPr lang="pt-BR" dirty="0"/>
          </a:p>
          <a:p>
            <a:r>
              <a:rPr lang="pt-BR" dirty="0" err="1"/>
              <a:t>import</a:t>
            </a:r>
            <a:r>
              <a:rPr lang="pt-BR" dirty="0"/>
              <a:t> </a:t>
            </a:r>
            <a:r>
              <a:rPr lang="pt-BR" dirty="0" err="1"/>
              <a:t>org.springframework.data.jpa.repository.JpaRepository</a:t>
            </a:r>
            <a:r>
              <a:rPr lang="pt-BR" dirty="0"/>
              <a:t>;</a:t>
            </a:r>
          </a:p>
          <a:p>
            <a:r>
              <a:rPr lang="pt-BR" dirty="0" err="1"/>
              <a:t>import</a:t>
            </a:r>
            <a:r>
              <a:rPr lang="pt-BR" dirty="0"/>
              <a:t> </a:t>
            </a:r>
            <a:r>
              <a:rPr lang="pt-BR" dirty="0" err="1"/>
              <a:t>org.springframework.stereotype.Repository</a:t>
            </a:r>
            <a:r>
              <a:rPr lang="pt-BR" dirty="0"/>
              <a:t>;</a:t>
            </a:r>
          </a:p>
          <a:p>
            <a:endParaRPr lang="pt-BR" dirty="0"/>
          </a:p>
          <a:p>
            <a:r>
              <a:rPr lang="pt-BR" dirty="0" err="1"/>
              <a:t>import</a:t>
            </a:r>
            <a:r>
              <a:rPr lang="pt-BR" dirty="0"/>
              <a:t> </a:t>
            </a:r>
            <a:r>
              <a:rPr lang="pt-BR" dirty="0" err="1"/>
              <a:t>com.accenture.pessoa.entity.Pessoa</a:t>
            </a:r>
            <a:r>
              <a:rPr lang="pt-BR" dirty="0"/>
              <a:t>;</a:t>
            </a:r>
          </a:p>
          <a:p>
            <a:endParaRPr lang="pt-BR" dirty="0"/>
          </a:p>
          <a:p>
            <a:r>
              <a:rPr lang="pt-BR" dirty="0"/>
              <a:t>@Repository</a:t>
            </a:r>
          </a:p>
          <a:p>
            <a:r>
              <a:rPr lang="pt-BR" dirty="0" err="1"/>
              <a:t>public</a:t>
            </a:r>
            <a:r>
              <a:rPr lang="pt-BR" dirty="0"/>
              <a:t> interface </a:t>
            </a:r>
            <a:r>
              <a:rPr lang="pt-BR" dirty="0" err="1"/>
              <a:t>PessoaRepository</a:t>
            </a:r>
            <a:r>
              <a:rPr lang="pt-BR" dirty="0"/>
              <a:t> </a:t>
            </a:r>
            <a:r>
              <a:rPr lang="pt-BR" dirty="0" err="1"/>
              <a:t>extends</a:t>
            </a:r>
            <a:r>
              <a:rPr lang="pt-BR" dirty="0"/>
              <a:t> </a:t>
            </a:r>
            <a:r>
              <a:rPr lang="pt-BR" dirty="0" err="1"/>
              <a:t>JpaRepository</a:t>
            </a:r>
            <a:r>
              <a:rPr lang="pt-BR" dirty="0"/>
              <a:t>&lt;Pessoa, </a:t>
            </a:r>
            <a:r>
              <a:rPr lang="pt-BR" dirty="0" err="1"/>
              <a:t>Long</a:t>
            </a:r>
            <a:r>
              <a:rPr lang="pt-BR" dirty="0"/>
              <a:t>&gt; { </a:t>
            </a:r>
          </a:p>
          <a:p>
            <a:r>
              <a:rPr lang="pt-BR" dirty="0"/>
              <a:t>	</a:t>
            </a:r>
          </a:p>
          <a:p>
            <a:r>
              <a:rPr lang="pt-BR" dirty="0"/>
              <a:t>}</a:t>
            </a:r>
          </a:p>
        </p:txBody>
      </p:sp>
    </p:spTree>
    <p:extLst>
      <p:ext uri="{BB962C8B-B14F-4D97-AF65-F5344CB8AC3E}">
        <p14:creationId xmlns:p14="http://schemas.microsoft.com/office/powerpoint/2010/main" val="3935618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C3F9CC1-636E-44BC-BEFF-ED4BE90EDBC8}"/>
              </a:ext>
            </a:extLst>
          </p:cNvPr>
          <p:cNvSpPr>
            <a:spLocks noGrp="1"/>
          </p:cNvSpPr>
          <p:nvPr>
            <p:ph type="body" idx="1"/>
          </p:nvPr>
        </p:nvSpPr>
        <p:spPr/>
        <p:txBody>
          <a:bodyPr/>
          <a:lstStyle/>
          <a:p>
            <a:r>
              <a:rPr lang="pt-BR" dirty="0" err="1"/>
              <a:t>package</a:t>
            </a:r>
            <a:r>
              <a:rPr lang="pt-BR" dirty="0"/>
              <a:t> </a:t>
            </a:r>
            <a:r>
              <a:rPr lang="pt-BR" dirty="0" err="1"/>
              <a:t>com.accenture.pessoa.repository</a:t>
            </a:r>
            <a:r>
              <a:rPr lang="pt-BR" dirty="0"/>
              <a:t>;</a:t>
            </a:r>
          </a:p>
          <a:p>
            <a:endParaRPr lang="pt-BR" dirty="0"/>
          </a:p>
          <a:p>
            <a:r>
              <a:rPr lang="pt-BR" dirty="0" err="1"/>
              <a:t>import</a:t>
            </a:r>
            <a:r>
              <a:rPr lang="pt-BR" dirty="0"/>
              <a:t> </a:t>
            </a:r>
            <a:r>
              <a:rPr lang="pt-BR" dirty="0" err="1"/>
              <a:t>org.springframework.data.jpa.repository.JpaRepository</a:t>
            </a:r>
            <a:r>
              <a:rPr lang="pt-BR" dirty="0"/>
              <a:t>;</a:t>
            </a:r>
          </a:p>
          <a:p>
            <a:r>
              <a:rPr lang="pt-BR" dirty="0" err="1"/>
              <a:t>import</a:t>
            </a:r>
            <a:r>
              <a:rPr lang="pt-BR" dirty="0"/>
              <a:t> </a:t>
            </a:r>
            <a:r>
              <a:rPr lang="pt-BR" dirty="0" err="1"/>
              <a:t>org.springframework.stereotype.Repository</a:t>
            </a:r>
            <a:r>
              <a:rPr lang="pt-BR" dirty="0"/>
              <a:t>;</a:t>
            </a:r>
          </a:p>
          <a:p>
            <a:endParaRPr lang="pt-BR" dirty="0"/>
          </a:p>
          <a:p>
            <a:r>
              <a:rPr lang="pt-BR" dirty="0" err="1"/>
              <a:t>import</a:t>
            </a:r>
            <a:r>
              <a:rPr lang="pt-BR" dirty="0"/>
              <a:t> </a:t>
            </a:r>
            <a:r>
              <a:rPr lang="pt-BR" dirty="0" err="1"/>
              <a:t>com.accenture.pessoa.entity.Pessoa</a:t>
            </a:r>
            <a:r>
              <a:rPr lang="pt-BR" dirty="0"/>
              <a:t>;</a:t>
            </a:r>
          </a:p>
          <a:p>
            <a:endParaRPr lang="pt-BR" dirty="0"/>
          </a:p>
          <a:p>
            <a:r>
              <a:rPr lang="pt-BR" dirty="0"/>
              <a:t>@Repository</a:t>
            </a:r>
          </a:p>
          <a:p>
            <a:r>
              <a:rPr lang="pt-BR" dirty="0" err="1"/>
              <a:t>public</a:t>
            </a:r>
            <a:r>
              <a:rPr lang="pt-BR" dirty="0"/>
              <a:t> interface </a:t>
            </a:r>
            <a:r>
              <a:rPr lang="pt-BR" dirty="0" err="1"/>
              <a:t>PessoaRepository</a:t>
            </a:r>
            <a:r>
              <a:rPr lang="pt-BR" dirty="0"/>
              <a:t> </a:t>
            </a:r>
            <a:r>
              <a:rPr lang="pt-BR" dirty="0" err="1"/>
              <a:t>extends</a:t>
            </a:r>
            <a:r>
              <a:rPr lang="pt-BR" dirty="0"/>
              <a:t> </a:t>
            </a:r>
            <a:r>
              <a:rPr lang="pt-BR" dirty="0" err="1"/>
              <a:t>JpaRepository</a:t>
            </a:r>
            <a:r>
              <a:rPr lang="pt-BR" dirty="0"/>
              <a:t>&lt;Pessoa, </a:t>
            </a:r>
            <a:r>
              <a:rPr lang="pt-BR" dirty="0" err="1"/>
              <a:t>Long</a:t>
            </a:r>
            <a:r>
              <a:rPr lang="pt-BR" dirty="0"/>
              <a:t>&gt; { </a:t>
            </a:r>
          </a:p>
          <a:p>
            <a:r>
              <a:rPr lang="pt-BR" dirty="0"/>
              <a:t>	</a:t>
            </a:r>
          </a:p>
          <a:p>
            <a:r>
              <a:rPr lang="pt-BR" dirty="0"/>
              <a:t>}</a:t>
            </a:r>
          </a:p>
        </p:txBody>
      </p:sp>
    </p:spTree>
    <p:extLst>
      <p:ext uri="{BB962C8B-B14F-4D97-AF65-F5344CB8AC3E}">
        <p14:creationId xmlns:p14="http://schemas.microsoft.com/office/powerpoint/2010/main" val="9781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2707221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"id": "001",  </a:t>
            </a:r>
          </a:p>
          <a:p>
            <a:r>
              <a:rPr lang="pt-BR" sz="1000" b="0" kern="1200" dirty="0">
                <a:solidFill>
                  <a:srgbClr val="000000"/>
                </a:solidFill>
                <a:effectLst/>
                <a:latin typeface="Arial" pitchFamily="34" charset="0"/>
                <a:ea typeface="+mn-ea"/>
                <a:cs typeface="Arial" pitchFamily="34" charset="0"/>
              </a:rPr>
              <a:t>    "age": "23",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name</a:t>
            </a:r>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Amit</a:t>
            </a:r>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email</a:t>
            </a:r>
            <a:r>
              <a:rPr lang="pt-BR" sz="1000" b="0" kern="1200" dirty="0">
                <a:solidFill>
                  <a:srgbClr val="000000"/>
                </a:solidFill>
                <a:effectLst/>
                <a:latin typeface="Arial" pitchFamily="34" charset="0"/>
                <a:ea typeface="+mn-ea"/>
                <a:cs typeface="Arial" pitchFamily="34" charset="0"/>
              </a:rPr>
              <a:t>": "amit@yahoo.co.in"  </a:t>
            </a:r>
          </a:p>
          <a:p>
            <a:r>
              <a:rPr lang="pt-BR" sz="1000" b="0" kern="1200" dirty="0">
                <a:solidFill>
                  <a:srgbClr val="000000"/>
                </a:solidFill>
                <a:effectLst/>
                <a:latin typeface="Arial" pitchFamily="34" charset="0"/>
                <a:ea typeface="+mn-ea"/>
                <a:cs typeface="Arial" pitchFamily="34" charset="0"/>
              </a:rPr>
              <a:t>} </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1248531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Text Box 2"/>
          <p:cNvSpPr>
            <a:spLocks noGrp="1" noChangeArrowheads="1"/>
          </p:cNvSpPr>
          <p:nvPr>
            <p:ph type="body" idx="1"/>
          </p:nvPr>
        </p:nvSpPr>
        <p:spPr>
          <a:noFill/>
          <a:ln w="9525"/>
        </p:spPr>
        <p:txBody>
          <a:bodyPr/>
          <a:lstStyle/>
          <a:p>
            <a:r>
              <a:rPr lang="en-US" dirty="0">
                <a:latin typeface="Arial" charset="0"/>
                <a:cs typeface="Arial" charset="0"/>
              </a:rPr>
              <a:t>Topic Duration: 10 minutes</a:t>
            </a:r>
          </a:p>
          <a:p>
            <a:endParaRPr lang="en-US" dirty="0">
              <a:latin typeface="Arial" charset="0"/>
              <a:cs typeface="Arial" charset="0"/>
            </a:endParaRPr>
          </a:p>
          <a:p>
            <a:pPr>
              <a:buClr>
                <a:srgbClr val="000000"/>
              </a:buClr>
            </a:pPr>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pPr lvl="1"/>
            <a:r>
              <a:rPr lang="en-US" dirty="0">
                <a:latin typeface="Arial" charset="0"/>
                <a:cs typeface="Arial" charset="0"/>
              </a:rPr>
              <a:t>This is just a brief reminder of where you are in the module. It will help the participants to know what is coming up.</a:t>
            </a:r>
          </a:p>
          <a:p>
            <a:pPr lvl="1"/>
            <a:r>
              <a:rPr lang="en-US" dirty="0">
                <a:latin typeface="Arial" charset="0"/>
                <a:cs typeface="Arial" charset="0"/>
              </a:rPr>
              <a:t>The Appendix includes reference topics that complement the module content. Faculty may use this supplementary content to answer participant questions.</a:t>
            </a:r>
          </a:p>
          <a:p>
            <a:pPr lvl="2"/>
            <a:r>
              <a:rPr lang="en-US" dirty="0">
                <a:latin typeface="Arial" charset="0"/>
                <a:cs typeface="Arial" charset="0"/>
              </a:rPr>
              <a:t>J2EE Presentation Layer Technologies</a:t>
            </a:r>
          </a:p>
          <a:p>
            <a:pPr lvl="2"/>
            <a:r>
              <a:rPr lang="en-US" dirty="0">
                <a:latin typeface="Arial" charset="0"/>
                <a:cs typeface="Arial" charset="0"/>
              </a:rPr>
              <a:t>Spring Web Application Development Stack</a:t>
            </a:r>
          </a:p>
          <a:p>
            <a:pPr lvl="2"/>
            <a:r>
              <a:rPr lang="en-US" dirty="0">
                <a:latin typeface="Arial" charset="0"/>
                <a:cs typeface="Arial" charset="0"/>
              </a:rPr>
              <a:t>Struts MVC Vs. Spring MVC</a:t>
            </a:r>
          </a:p>
          <a:p>
            <a:endParaRPr lang="en-US" dirty="0">
              <a:latin typeface="Arial" charset="0"/>
              <a:cs typeface="Arial" charset="0"/>
            </a:endParaRPr>
          </a:p>
          <a:p>
            <a:endParaRPr lang="en-US" dirty="0">
              <a:latin typeface="Arial" charset="0"/>
              <a:cs typeface="Arial" charset="0"/>
            </a:endParaRPr>
          </a:p>
        </p:txBody>
      </p:sp>
      <p:sp>
        <p:nvSpPr>
          <p:cNvPr id="125955" name="Slide Image Placeholder 4"/>
          <p:cNvSpPr>
            <a:spLocks noGrp="1" noRot="1" noChangeAspect="1" noTextEdit="1"/>
          </p:cNvSpPr>
          <p:nvPr>
            <p:ph type="sldImg"/>
          </p:nvPr>
        </p:nvSpPr>
        <p:spPr>
          <a:xfrm>
            <a:off x="1316038" y="503238"/>
            <a:ext cx="4662487" cy="3497262"/>
          </a:xfr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"id": "001",  </a:t>
            </a:r>
          </a:p>
          <a:p>
            <a:r>
              <a:rPr lang="pt-BR" sz="1000" b="0" kern="1200" dirty="0">
                <a:solidFill>
                  <a:srgbClr val="000000"/>
                </a:solidFill>
                <a:effectLst/>
                <a:latin typeface="Arial" pitchFamily="34" charset="0"/>
                <a:ea typeface="+mn-ea"/>
                <a:cs typeface="Arial" pitchFamily="34" charset="0"/>
              </a:rPr>
              <a:t>    "age": "23",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name</a:t>
            </a:r>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Amit</a:t>
            </a:r>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email</a:t>
            </a:r>
            <a:r>
              <a:rPr lang="pt-BR" sz="1000" b="0" kern="1200" dirty="0">
                <a:solidFill>
                  <a:srgbClr val="000000"/>
                </a:solidFill>
                <a:effectLst/>
                <a:latin typeface="Arial" pitchFamily="34" charset="0"/>
                <a:ea typeface="+mn-ea"/>
                <a:cs typeface="Arial" pitchFamily="34" charset="0"/>
              </a:rPr>
              <a:t>": "amit@yahoo.co.in"  </a:t>
            </a:r>
          </a:p>
          <a:p>
            <a:r>
              <a:rPr lang="pt-BR" sz="1000" b="0" kern="1200" dirty="0">
                <a:solidFill>
                  <a:srgbClr val="000000"/>
                </a:solidFill>
                <a:effectLst/>
                <a:latin typeface="Arial" pitchFamily="34" charset="0"/>
                <a:ea typeface="+mn-ea"/>
                <a:cs typeface="Arial" pitchFamily="34" charset="0"/>
              </a:rPr>
              <a:t>} </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3228327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"id": "002",  </a:t>
            </a:r>
          </a:p>
          <a:p>
            <a:r>
              <a:rPr lang="pt-BR" sz="1000" b="0" kern="1200" dirty="0">
                <a:solidFill>
                  <a:srgbClr val="000000"/>
                </a:solidFill>
                <a:effectLst/>
                <a:latin typeface="Arial" pitchFamily="34" charset="0"/>
                <a:ea typeface="+mn-ea"/>
                <a:cs typeface="Arial" pitchFamily="34" charset="0"/>
              </a:rPr>
              <a:t>    "age": "24",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name</a:t>
            </a:r>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Vadik</a:t>
            </a:r>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email</a:t>
            </a:r>
            <a:r>
              <a:rPr lang="pt-BR" sz="1000" b="0" kern="1200" dirty="0">
                <a:solidFill>
                  <a:srgbClr val="000000"/>
                </a:solidFill>
                <a:effectLst/>
                <a:latin typeface="Arial" pitchFamily="34" charset="0"/>
                <a:ea typeface="+mn-ea"/>
                <a:cs typeface="Arial" pitchFamily="34" charset="0"/>
              </a:rPr>
              <a:t>": "vadik@yahoo.co.in"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"id": "003",  </a:t>
            </a:r>
          </a:p>
          <a:p>
            <a:r>
              <a:rPr lang="pt-BR" sz="1000" b="0" kern="1200" dirty="0">
                <a:solidFill>
                  <a:srgbClr val="000000"/>
                </a:solidFill>
                <a:effectLst/>
                <a:latin typeface="Arial" pitchFamily="34" charset="0"/>
                <a:ea typeface="+mn-ea"/>
                <a:cs typeface="Arial" pitchFamily="34" charset="0"/>
              </a:rPr>
              <a:t>    "age": "21",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name</a:t>
            </a:r>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Prateek</a:t>
            </a:r>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email</a:t>
            </a:r>
            <a:r>
              <a:rPr lang="pt-BR" sz="1000" b="0" kern="1200" dirty="0">
                <a:solidFill>
                  <a:srgbClr val="000000"/>
                </a:solidFill>
                <a:effectLst/>
                <a:latin typeface="Arial" pitchFamily="34" charset="0"/>
                <a:ea typeface="+mn-ea"/>
                <a:cs typeface="Arial" pitchFamily="34" charset="0"/>
              </a:rPr>
              <a:t>": "prateek@yahoo.co.in"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"id": "004",  </a:t>
            </a:r>
          </a:p>
          <a:p>
            <a:r>
              <a:rPr lang="pt-BR" sz="1000" b="0" kern="1200" dirty="0">
                <a:solidFill>
                  <a:srgbClr val="000000"/>
                </a:solidFill>
                <a:effectLst/>
                <a:latin typeface="Arial" pitchFamily="34" charset="0"/>
                <a:ea typeface="+mn-ea"/>
                <a:cs typeface="Arial" pitchFamily="34" charset="0"/>
              </a:rPr>
              <a:t>    "age": "25",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name</a:t>
            </a:r>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Harsh</a:t>
            </a:r>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email</a:t>
            </a:r>
            <a:r>
              <a:rPr lang="pt-BR" sz="1000" b="0" kern="1200" dirty="0">
                <a:solidFill>
                  <a:srgbClr val="000000"/>
                </a:solidFill>
                <a:effectLst/>
                <a:latin typeface="Arial" pitchFamily="34" charset="0"/>
                <a:ea typeface="+mn-ea"/>
                <a:cs typeface="Arial" pitchFamily="34" charset="0"/>
              </a:rPr>
              <a:t>": "harsh@yahoo.co.in"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"id": "005",  </a:t>
            </a:r>
          </a:p>
          <a:p>
            <a:r>
              <a:rPr lang="pt-BR" sz="1000" b="0" kern="1200" dirty="0">
                <a:solidFill>
                  <a:srgbClr val="000000"/>
                </a:solidFill>
                <a:effectLst/>
                <a:latin typeface="Arial" pitchFamily="34" charset="0"/>
                <a:ea typeface="+mn-ea"/>
                <a:cs typeface="Arial" pitchFamily="34" charset="0"/>
              </a:rPr>
              <a:t>    "age": "24",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name</a:t>
            </a:r>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Swarit</a:t>
            </a:r>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email</a:t>
            </a:r>
            <a:r>
              <a:rPr lang="pt-BR" sz="1000" b="0" kern="1200" dirty="0">
                <a:solidFill>
                  <a:srgbClr val="000000"/>
                </a:solidFill>
                <a:effectLst/>
                <a:latin typeface="Arial" pitchFamily="34" charset="0"/>
                <a:ea typeface="+mn-ea"/>
                <a:cs typeface="Arial" pitchFamily="34" charset="0"/>
              </a:rPr>
              <a:t>": "Swarit@yahoo.co.in"  </a:t>
            </a:r>
          </a:p>
          <a:p>
            <a:r>
              <a:rPr lang="pt-BR" sz="1000" b="0" kern="1200" dirty="0">
                <a:solidFill>
                  <a:srgbClr val="000000"/>
                </a:solidFill>
                <a:effectLst/>
                <a:latin typeface="Arial" pitchFamily="34" charset="0"/>
                <a:ea typeface="+mn-ea"/>
                <a:cs typeface="Arial" pitchFamily="34" charset="0"/>
              </a:rPr>
              <a:t>} </a:t>
            </a: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20878742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"id": "002",  </a:t>
            </a:r>
          </a:p>
          <a:p>
            <a:r>
              <a:rPr lang="pt-BR" sz="1000" b="0" kern="1200" dirty="0">
                <a:solidFill>
                  <a:srgbClr val="000000"/>
                </a:solidFill>
                <a:effectLst/>
                <a:latin typeface="Arial" pitchFamily="34" charset="0"/>
                <a:ea typeface="+mn-ea"/>
                <a:cs typeface="Arial" pitchFamily="34" charset="0"/>
              </a:rPr>
              <a:t>    "age": "24",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name</a:t>
            </a:r>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Vadik</a:t>
            </a:r>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email</a:t>
            </a:r>
            <a:r>
              <a:rPr lang="pt-BR" sz="1000" b="0" kern="1200" dirty="0">
                <a:solidFill>
                  <a:srgbClr val="000000"/>
                </a:solidFill>
                <a:effectLst/>
                <a:latin typeface="Arial" pitchFamily="34" charset="0"/>
                <a:ea typeface="+mn-ea"/>
                <a:cs typeface="Arial" pitchFamily="34" charset="0"/>
              </a:rPr>
              <a:t>": "vadik@yahoo.co.in"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"id": "003",  </a:t>
            </a:r>
          </a:p>
          <a:p>
            <a:r>
              <a:rPr lang="pt-BR" sz="1000" b="0" kern="1200" dirty="0">
                <a:solidFill>
                  <a:srgbClr val="000000"/>
                </a:solidFill>
                <a:effectLst/>
                <a:latin typeface="Arial" pitchFamily="34" charset="0"/>
                <a:ea typeface="+mn-ea"/>
                <a:cs typeface="Arial" pitchFamily="34" charset="0"/>
              </a:rPr>
              <a:t>    "age": "21",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name</a:t>
            </a:r>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Prateek</a:t>
            </a:r>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email</a:t>
            </a:r>
            <a:r>
              <a:rPr lang="pt-BR" sz="1000" b="0" kern="1200" dirty="0">
                <a:solidFill>
                  <a:srgbClr val="000000"/>
                </a:solidFill>
                <a:effectLst/>
                <a:latin typeface="Arial" pitchFamily="34" charset="0"/>
                <a:ea typeface="+mn-ea"/>
                <a:cs typeface="Arial" pitchFamily="34" charset="0"/>
              </a:rPr>
              <a:t>": "prateek@yahoo.co.in"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"id": "004",  </a:t>
            </a:r>
          </a:p>
          <a:p>
            <a:r>
              <a:rPr lang="pt-BR" sz="1000" b="0" kern="1200" dirty="0">
                <a:solidFill>
                  <a:srgbClr val="000000"/>
                </a:solidFill>
                <a:effectLst/>
                <a:latin typeface="Arial" pitchFamily="34" charset="0"/>
                <a:ea typeface="+mn-ea"/>
                <a:cs typeface="Arial" pitchFamily="34" charset="0"/>
              </a:rPr>
              <a:t>    "age": "25",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name</a:t>
            </a:r>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Harsh</a:t>
            </a:r>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email</a:t>
            </a:r>
            <a:r>
              <a:rPr lang="pt-BR" sz="1000" b="0" kern="1200" dirty="0">
                <a:solidFill>
                  <a:srgbClr val="000000"/>
                </a:solidFill>
                <a:effectLst/>
                <a:latin typeface="Arial" pitchFamily="34" charset="0"/>
                <a:ea typeface="+mn-ea"/>
                <a:cs typeface="Arial" pitchFamily="34" charset="0"/>
              </a:rPr>
              <a:t>": "harsh@yahoo.co.in"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"id": "005",  </a:t>
            </a:r>
          </a:p>
          <a:p>
            <a:r>
              <a:rPr lang="pt-BR" sz="1000" b="0" kern="1200" dirty="0">
                <a:solidFill>
                  <a:srgbClr val="000000"/>
                </a:solidFill>
                <a:effectLst/>
                <a:latin typeface="Arial" pitchFamily="34" charset="0"/>
                <a:ea typeface="+mn-ea"/>
                <a:cs typeface="Arial" pitchFamily="34" charset="0"/>
              </a:rPr>
              <a:t>    "age": "24",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name</a:t>
            </a:r>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Swarit</a:t>
            </a:r>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email</a:t>
            </a:r>
            <a:r>
              <a:rPr lang="pt-BR" sz="1000" b="0" kern="1200" dirty="0">
                <a:solidFill>
                  <a:srgbClr val="000000"/>
                </a:solidFill>
                <a:effectLst/>
                <a:latin typeface="Arial" pitchFamily="34" charset="0"/>
                <a:ea typeface="+mn-ea"/>
                <a:cs typeface="Arial" pitchFamily="34" charset="0"/>
              </a:rPr>
              <a:t>": "Swarit@yahoo.co.in"  </a:t>
            </a:r>
          </a:p>
          <a:p>
            <a:r>
              <a:rPr lang="pt-BR" sz="1000" b="0" kern="1200" dirty="0">
                <a:solidFill>
                  <a:srgbClr val="000000"/>
                </a:solidFill>
                <a:effectLst/>
                <a:latin typeface="Arial" pitchFamily="34" charset="0"/>
                <a:ea typeface="+mn-ea"/>
                <a:cs typeface="Arial" pitchFamily="34" charset="0"/>
              </a:rPr>
              <a:t>} </a:t>
            </a: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2455950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"id": "002",  </a:t>
            </a:r>
          </a:p>
          <a:p>
            <a:r>
              <a:rPr lang="pt-BR" sz="1000" b="0" kern="1200" dirty="0">
                <a:solidFill>
                  <a:srgbClr val="000000"/>
                </a:solidFill>
                <a:effectLst/>
                <a:latin typeface="Arial" pitchFamily="34" charset="0"/>
                <a:ea typeface="+mn-ea"/>
                <a:cs typeface="Arial" pitchFamily="34" charset="0"/>
              </a:rPr>
              <a:t>    "age": "24",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name</a:t>
            </a:r>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Vadik</a:t>
            </a:r>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email</a:t>
            </a:r>
            <a:r>
              <a:rPr lang="pt-BR" sz="1000" b="0" kern="1200" dirty="0">
                <a:solidFill>
                  <a:srgbClr val="000000"/>
                </a:solidFill>
                <a:effectLst/>
                <a:latin typeface="Arial" pitchFamily="34" charset="0"/>
                <a:ea typeface="+mn-ea"/>
                <a:cs typeface="Arial" pitchFamily="34" charset="0"/>
              </a:rPr>
              <a:t>": "vadik@yahoo.co.in"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"id": "003",  </a:t>
            </a:r>
          </a:p>
          <a:p>
            <a:r>
              <a:rPr lang="pt-BR" sz="1000" b="0" kern="1200" dirty="0">
                <a:solidFill>
                  <a:srgbClr val="000000"/>
                </a:solidFill>
                <a:effectLst/>
                <a:latin typeface="Arial" pitchFamily="34" charset="0"/>
                <a:ea typeface="+mn-ea"/>
                <a:cs typeface="Arial" pitchFamily="34" charset="0"/>
              </a:rPr>
              <a:t>    "age": "21",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name</a:t>
            </a:r>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Prateek</a:t>
            </a:r>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email</a:t>
            </a:r>
            <a:r>
              <a:rPr lang="pt-BR" sz="1000" b="0" kern="1200" dirty="0">
                <a:solidFill>
                  <a:srgbClr val="000000"/>
                </a:solidFill>
                <a:effectLst/>
                <a:latin typeface="Arial" pitchFamily="34" charset="0"/>
                <a:ea typeface="+mn-ea"/>
                <a:cs typeface="Arial" pitchFamily="34" charset="0"/>
              </a:rPr>
              <a:t>": "prateek@yahoo.co.in"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"id": "004",  </a:t>
            </a:r>
          </a:p>
          <a:p>
            <a:r>
              <a:rPr lang="pt-BR" sz="1000" b="0" kern="1200" dirty="0">
                <a:solidFill>
                  <a:srgbClr val="000000"/>
                </a:solidFill>
                <a:effectLst/>
                <a:latin typeface="Arial" pitchFamily="34" charset="0"/>
                <a:ea typeface="+mn-ea"/>
                <a:cs typeface="Arial" pitchFamily="34" charset="0"/>
              </a:rPr>
              <a:t>    "age": "25",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name</a:t>
            </a:r>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Harsh</a:t>
            </a:r>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email</a:t>
            </a:r>
            <a:r>
              <a:rPr lang="pt-BR" sz="1000" b="0" kern="1200" dirty="0">
                <a:solidFill>
                  <a:srgbClr val="000000"/>
                </a:solidFill>
                <a:effectLst/>
                <a:latin typeface="Arial" pitchFamily="34" charset="0"/>
                <a:ea typeface="+mn-ea"/>
                <a:cs typeface="Arial" pitchFamily="34" charset="0"/>
              </a:rPr>
              <a:t>": "harsh@yahoo.co.in"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"id": "005",  </a:t>
            </a:r>
          </a:p>
          <a:p>
            <a:r>
              <a:rPr lang="pt-BR" sz="1000" b="0" kern="1200" dirty="0">
                <a:solidFill>
                  <a:srgbClr val="000000"/>
                </a:solidFill>
                <a:effectLst/>
                <a:latin typeface="Arial" pitchFamily="34" charset="0"/>
                <a:ea typeface="+mn-ea"/>
                <a:cs typeface="Arial" pitchFamily="34" charset="0"/>
              </a:rPr>
              <a:t>    "age": "24",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name</a:t>
            </a:r>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Swarit</a:t>
            </a:r>
            <a:r>
              <a:rPr lang="pt-BR" sz="1000" b="0" kern="1200" dirty="0">
                <a:solidFill>
                  <a:srgbClr val="000000"/>
                </a:solidFill>
                <a:effectLst/>
                <a:latin typeface="Arial" pitchFamily="34" charset="0"/>
                <a:ea typeface="+mn-ea"/>
                <a:cs typeface="Arial" pitchFamily="34" charset="0"/>
              </a:rPr>
              <a:t>",  </a:t>
            </a:r>
          </a:p>
          <a:p>
            <a:r>
              <a:rPr lang="pt-BR" sz="1000" b="0" kern="1200" dirty="0">
                <a:solidFill>
                  <a:srgbClr val="000000"/>
                </a:solidFill>
                <a:effectLst/>
                <a:latin typeface="Arial" pitchFamily="34" charset="0"/>
                <a:ea typeface="+mn-ea"/>
                <a:cs typeface="Arial" pitchFamily="34" charset="0"/>
              </a:rPr>
              <a:t>    "</a:t>
            </a:r>
            <a:r>
              <a:rPr lang="pt-BR" sz="1000" b="0" kern="1200" dirty="0" err="1">
                <a:solidFill>
                  <a:srgbClr val="000000"/>
                </a:solidFill>
                <a:effectLst/>
                <a:latin typeface="Arial" pitchFamily="34" charset="0"/>
                <a:ea typeface="+mn-ea"/>
                <a:cs typeface="Arial" pitchFamily="34" charset="0"/>
              </a:rPr>
              <a:t>email</a:t>
            </a:r>
            <a:r>
              <a:rPr lang="pt-BR" sz="1000" b="0" kern="1200" dirty="0">
                <a:solidFill>
                  <a:srgbClr val="000000"/>
                </a:solidFill>
                <a:effectLst/>
                <a:latin typeface="Arial" pitchFamily="34" charset="0"/>
                <a:ea typeface="+mn-ea"/>
                <a:cs typeface="Arial" pitchFamily="34" charset="0"/>
              </a:rPr>
              <a:t>": "Swarit@yahoo.co.in"  </a:t>
            </a:r>
          </a:p>
          <a:p>
            <a:r>
              <a:rPr lang="pt-BR" sz="1000" b="0" kern="1200" dirty="0">
                <a:solidFill>
                  <a:srgbClr val="000000"/>
                </a:solidFill>
                <a:effectLst/>
                <a:latin typeface="Arial" pitchFamily="34" charset="0"/>
                <a:ea typeface="+mn-ea"/>
                <a:cs typeface="Arial" pitchFamily="34" charset="0"/>
              </a:rPr>
              <a:t>} </a:t>
            </a: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29626958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0F38CF2-1165-403C-BFDC-A7C9B91ACD23}"/>
              </a:ext>
            </a:extLst>
          </p:cNvPr>
          <p:cNvSpPr>
            <a:spLocks noGrp="1"/>
          </p:cNvSpPr>
          <p:nvPr>
            <p:ph type="body" idx="1"/>
          </p:nvPr>
        </p:nvSpPr>
        <p:spPr/>
        <p:txBody>
          <a:bodyPr/>
          <a:lstStyle/>
          <a:p>
            <a:r>
              <a:rPr lang="pt-BR" dirty="0"/>
              <a:t>Aqui abrir uma aplicação juntamente com os alunos;</a:t>
            </a:r>
          </a:p>
          <a:p>
            <a:endParaRPr lang="pt-BR" dirty="0"/>
          </a:p>
        </p:txBody>
      </p:sp>
    </p:spTree>
    <p:extLst>
      <p:ext uri="{BB962C8B-B14F-4D97-AF65-F5344CB8AC3E}">
        <p14:creationId xmlns:p14="http://schemas.microsoft.com/office/powerpoint/2010/main" val="3967592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764180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65234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1109881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en-US" dirty="0">
                <a:solidFill>
                  <a:schemeClr val="tx1"/>
                </a:solidFill>
                <a:latin typeface="Arial" charset="0"/>
                <a:cs typeface="Arial" charset="0"/>
              </a:rPr>
              <a:t>Content: N/A</a:t>
            </a:r>
          </a:p>
          <a:p>
            <a:endParaRPr lang="en-US" dirty="0">
              <a:latin typeface="Arial" charset="0"/>
              <a:cs typeface="Arial" charset="0"/>
            </a:endParaRPr>
          </a:p>
          <a:p>
            <a:r>
              <a:rPr lang="en-US" dirty="0">
                <a:latin typeface="Arial" charset="0"/>
                <a:cs typeface="Arial" charset="0"/>
              </a:rPr>
              <a:t>Notes to Instructor: </a:t>
            </a:r>
          </a:p>
          <a:p>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4148029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0F38CF2-1165-403C-BFDC-A7C9B91ACD23}"/>
              </a:ext>
            </a:extLst>
          </p:cNvPr>
          <p:cNvSpPr>
            <a:spLocks noGrp="1"/>
          </p:cNvSpPr>
          <p:nvPr>
            <p:ph type="body" idx="1"/>
          </p:nvPr>
        </p:nvSpPr>
        <p:spPr/>
        <p:txBody>
          <a:bodyPr/>
          <a:lstStyle/>
          <a:p>
            <a:r>
              <a:rPr lang="pt-BR" dirty="0"/>
              <a:t>Aqui abrir uma aplicação juntamente com os alunos;</a:t>
            </a:r>
          </a:p>
          <a:p>
            <a:endParaRPr lang="pt-BR" dirty="0"/>
          </a:p>
        </p:txBody>
      </p:sp>
    </p:spTree>
    <p:extLst>
      <p:ext uri="{BB962C8B-B14F-4D97-AF65-F5344CB8AC3E}">
        <p14:creationId xmlns:p14="http://schemas.microsoft.com/office/powerpoint/2010/main" val="3980601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noFill/>
          <a:ln w="9525"/>
        </p:spPr>
        <p:txBody>
          <a:bodyPr/>
          <a:lstStyle/>
          <a:p>
            <a:r>
              <a:rPr lang="pt-BR" sz="1000" b="1" kern="1200" dirty="0">
                <a:solidFill>
                  <a:srgbClr val="000000"/>
                </a:solidFill>
                <a:effectLst/>
                <a:latin typeface="Arial" pitchFamily="34" charset="0"/>
                <a:ea typeface="+mn-ea"/>
                <a:cs typeface="Arial" pitchFamily="34" charset="0"/>
              </a:rPr>
              <a:t>&lt;?</a:t>
            </a:r>
            <a:r>
              <a:rPr lang="pt-BR" sz="1000" b="1" kern="1200" dirty="0" err="1">
                <a:solidFill>
                  <a:srgbClr val="000000"/>
                </a:solidFill>
                <a:effectLst/>
                <a:latin typeface="Arial" pitchFamily="34" charset="0"/>
                <a:ea typeface="+mn-ea"/>
                <a:cs typeface="Arial" pitchFamily="34" charset="0"/>
              </a:rPr>
              <a:t>xml</a:t>
            </a:r>
            <a:r>
              <a:rPr lang="pt-BR" sz="1000" b="1" kern="1200" dirty="0">
                <a:solidFill>
                  <a:srgbClr val="000000"/>
                </a:solidFill>
                <a:effectLst/>
                <a:latin typeface="Arial" pitchFamily="34" charset="0"/>
                <a:ea typeface="+mn-ea"/>
                <a:cs typeface="Arial" pitchFamily="34" charset="0"/>
              </a:rPr>
              <a:t> </a:t>
            </a:r>
            <a:r>
              <a:rPr lang="pt-BR" sz="1000" b="1" kern="1200" dirty="0" err="1">
                <a:solidFill>
                  <a:srgbClr val="000000"/>
                </a:solidFill>
                <a:effectLst/>
                <a:latin typeface="Arial" pitchFamily="34" charset="0"/>
                <a:ea typeface="+mn-ea"/>
                <a:cs typeface="Arial" pitchFamily="34" charset="0"/>
              </a:rPr>
              <a:t>version</a:t>
            </a:r>
            <a:r>
              <a:rPr lang="pt-BR" sz="1000" b="1" kern="1200" dirty="0">
                <a:solidFill>
                  <a:srgbClr val="000000"/>
                </a:solidFill>
                <a:effectLst/>
                <a:latin typeface="Arial" pitchFamily="34" charset="0"/>
                <a:ea typeface="+mn-ea"/>
                <a:cs typeface="Arial" pitchFamily="34" charset="0"/>
              </a:rPr>
              <a:t>="1.0" </a:t>
            </a:r>
            <a:r>
              <a:rPr lang="pt-BR" sz="1000" b="1" kern="1200" dirty="0" err="1">
                <a:solidFill>
                  <a:srgbClr val="000000"/>
                </a:solidFill>
                <a:effectLst/>
                <a:latin typeface="Arial" pitchFamily="34" charset="0"/>
                <a:ea typeface="+mn-ea"/>
                <a:cs typeface="Arial" pitchFamily="34" charset="0"/>
              </a:rPr>
              <a:t>encoding</a:t>
            </a:r>
            <a:r>
              <a:rPr lang="pt-BR" sz="1000" b="1" kern="1200" dirty="0">
                <a:solidFill>
                  <a:srgbClr val="000000"/>
                </a:solidFill>
                <a:effectLst/>
                <a:latin typeface="Arial" pitchFamily="34" charset="0"/>
                <a:ea typeface="+mn-ea"/>
                <a:cs typeface="Arial" pitchFamily="34" charset="0"/>
              </a:rPr>
              <a:t>="UTF-8"?&gt;</a:t>
            </a:r>
          </a:p>
          <a:p>
            <a:r>
              <a:rPr lang="pt-BR" sz="1000" b="1" kern="1200" dirty="0">
                <a:solidFill>
                  <a:srgbClr val="000000"/>
                </a:solidFill>
                <a:effectLst/>
                <a:latin typeface="Arial" pitchFamily="34" charset="0"/>
                <a:ea typeface="+mn-ea"/>
                <a:cs typeface="Arial" pitchFamily="34" charset="0"/>
              </a:rPr>
              <a:t>&lt;</a:t>
            </a:r>
            <a:r>
              <a:rPr lang="pt-BR" sz="1000" b="1" kern="1200" dirty="0" err="1">
                <a:solidFill>
                  <a:srgbClr val="000000"/>
                </a:solidFill>
                <a:effectLst/>
                <a:latin typeface="Arial" pitchFamily="34" charset="0"/>
                <a:ea typeface="+mn-ea"/>
                <a:cs typeface="Arial" pitchFamily="34" charset="0"/>
              </a:rPr>
              <a:t>project</a:t>
            </a:r>
            <a:r>
              <a:rPr lang="pt-BR" sz="1000" b="1" kern="1200" dirty="0">
                <a:solidFill>
                  <a:srgbClr val="000000"/>
                </a:solidFill>
                <a:effectLst/>
                <a:latin typeface="Arial" pitchFamily="34" charset="0"/>
                <a:ea typeface="+mn-ea"/>
                <a:cs typeface="Arial" pitchFamily="34" charset="0"/>
              </a:rPr>
              <a:t> </a:t>
            </a:r>
            <a:r>
              <a:rPr lang="pt-BR" sz="1000" b="1" kern="1200" dirty="0" err="1">
                <a:solidFill>
                  <a:srgbClr val="000000"/>
                </a:solidFill>
                <a:effectLst/>
                <a:latin typeface="Arial" pitchFamily="34" charset="0"/>
                <a:ea typeface="+mn-ea"/>
                <a:cs typeface="Arial" pitchFamily="34" charset="0"/>
              </a:rPr>
              <a:t>xmlns</a:t>
            </a:r>
            <a:r>
              <a:rPr lang="pt-BR" sz="1000" b="1" kern="1200" dirty="0">
                <a:solidFill>
                  <a:srgbClr val="000000"/>
                </a:solidFill>
                <a:effectLst/>
                <a:latin typeface="Arial" pitchFamily="34" charset="0"/>
                <a:ea typeface="+mn-ea"/>
                <a:cs typeface="Arial" pitchFamily="34" charset="0"/>
              </a:rPr>
              <a:t>="http://maven.apache.org/POM/4.0.0" </a:t>
            </a:r>
            <a:r>
              <a:rPr lang="pt-BR" sz="1000" b="1" kern="1200" dirty="0" err="1">
                <a:solidFill>
                  <a:srgbClr val="000000"/>
                </a:solidFill>
                <a:effectLst/>
                <a:latin typeface="Arial" pitchFamily="34" charset="0"/>
                <a:ea typeface="+mn-ea"/>
                <a:cs typeface="Arial" pitchFamily="34" charset="0"/>
              </a:rPr>
              <a:t>xmlns:xsi</a:t>
            </a:r>
            <a:r>
              <a:rPr lang="pt-BR" sz="1000" b="1" kern="1200" dirty="0">
                <a:solidFill>
                  <a:srgbClr val="000000"/>
                </a:solidFill>
                <a:effectLst/>
                <a:latin typeface="Arial" pitchFamily="34" charset="0"/>
                <a:ea typeface="+mn-ea"/>
                <a:cs typeface="Arial" pitchFamily="34" charset="0"/>
              </a:rPr>
              <a:t>="http://www.w3.org/2001/</a:t>
            </a:r>
            <a:r>
              <a:rPr lang="pt-BR" sz="1000" b="1" kern="1200" dirty="0" err="1">
                <a:solidFill>
                  <a:srgbClr val="000000"/>
                </a:solidFill>
                <a:effectLst/>
                <a:latin typeface="Arial" pitchFamily="34" charset="0"/>
                <a:ea typeface="+mn-ea"/>
                <a:cs typeface="Arial" pitchFamily="34" charset="0"/>
              </a:rPr>
              <a:t>XMLSchema-instance</a:t>
            </a:r>
            <a:r>
              <a:rPr lang="pt-BR" sz="1000" b="1" kern="1200" dirty="0">
                <a:solidFill>
                  <a:srgbClr val="000000"/>
                </a:solidFill>
                <a:effectLst/>
                <a:latin typeface="Arial" pitchFamily="34" charset="0"/>
                <a:ea typeface="+mn-ea"/>
                <a:cs typeface="Arial" pitchFamily="34" charset="0"/>
              </a:rPr>
              <a:t>"</a:t>
            </a:r>
          </a:p>
          <a:p>
            <a:r>
              <a:rPr lang="pt-BR" sz="1000" b="1" kern="1200" dirty="0">
                <a:solidFill>
                  <a:srgbClr val="000000"/>
                </a:solidFill>
                <a:effectLst/>
                <a:latin typeface="Arial" pitchFamily="34" charset="0"/>
                <a:ea typeface="+mn-ea"/>
                <a:cs typeface="Arial" pitchFamily="34" charset="0"/>
              </a:rPr>
              <a:t>    </a:t>
            </a:r>
            <a:r>
              <a:rPr lang="pt-BR" sz="1000" b="1" kern="1200" dirty="0" err="1">
                <a:solidFill>
                  <a:srgbClr val="000000"/>
                </a:solidFill>
                <a:effectLst/>
                <a:latin typeface="Arial" pitchFamily="34" charset="0"/>
                <a:ea typeface="+mn-ea"/>
                <a:cs typeface="Arial" pitchFamily="34" charset="0"/>
              </a:rPr>
              <a:t>xsi:schemaLocation</a:t>
            </a:r>
            <a:r>
              <a:rPr lang="pt-BR" sz="1000" b="1" kern="1200" dirty="0">
                <a:solidFill>
                  <a:srgbClr val="000000"/>
                </a:solidFill>
                <a:effectLst/>
                <a:latin typeface="Arial" pitchFamily="34" charset="0"/>
                <a:ea typeface="+mn-ea"/>
                <a:cs typeface="Arial" pitchFamily="34" charset="0"/>
              </a:rPr>
              <a:t>="http://maven.apache.org/POM/4.0.0 http://maven.apache.org/</a:t>
            </a:r>
            <a:r>
              <a:rPr lang="pt-BR" sz="1000" b="1" kern="1200" dirty="0" err="1">
                <a:solidFill>
                  <a:srgbClr val="000000"/>
                </a:solidFill>
                <a:effectLst/>
                <a:latin typeface="Arial" pitchFamily="34" charset="0"/>
                <a:ea typeface="+mn-ea"/>
                <a:cs typeface="Arial" pitchFamily="34" charset="0"/>
              </a:rPr>
              <a:t>xsd</a:t>
            </a:r>
            <a:r>
              <a:rPr lang="pt-BR" sz="1000" b="1" kern="1200" dirty="0">
                <a:solidFill>
                  <a:srgbClr val="000000"/>
                </a:solidFill>
                <a:effectLst/>
                <a:latin typeface="Arial" pitchFamily="34" charset="0"/>
                <a:ea typeface="+mn-ea"/>
                <a:cs typeface="Arial" pitchFamily="34" charset="0"/>
              </a:rPr>
              <a:t>/maven-4.0.0.xsd"&gt;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modelVersion</a:t>
            </a:r>
            <a:r>
              <a:rPr lang="pt-BR" sz="1000" b="1" kern="1200" dirty="0">
                <a:solidFill>
                  <a:srgbClr val="000000"/>
                </a:solidFill>
                <a:effectLst/>
                <a:latin typeface="Arial" pitchFamily="34" charset="0"/>
                <a:ea typeface="+mn-ea"/>
                <a:cs typeface="Arial" pitchFamily="34" charset="0"/>
              </a:rPr>
              <a:t>&gt;4.0.0&lt;/</a:t>
            </a:r>
            <a:r>
              <a:rPr lang="pt-BR" sz="1000" b="1" kern="1200" dirty="0" err="1">
                <a:solidFill>
                  <a:srgbClr val="000000"/>
                </a:solidFill>
                <a:effectLst/>
                <a:latin typeface="Arial" pitchFamily="34" charset="0"/>
                <a:ea typeface="+mn-ea"/>
                <a:cs typeface="Arial" pitchFamily="34" charset="0"/>
              </a:rPr>
              <a:t>modelVersion</a:t>
            </a:r>
            <a:r>
              <a:rPr lang="pt-BR" sz="1000" b="1" kern="1200" dirty="0">
                <a:solidFill>
                  <a:srgbClr val="000000"/>
                </a:solidFill>
                <a:effectLst/>
                <a:latin typeface="Arial" pitchFamily="34" charset="0"/>
                <a:ea typeface="+mn-ea"/>
                <a:cs typeface="Arial" pitchFamily="34" charset="0"/>
              </a:rPr>
              <a:t>&gt;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parent</a:t>
            </a:r>
            <a:r>
              <a:rPr lang="pt-BR" sz="1000" b="1" kern="1200" dirty="0">
                <a:solidFill>
                  <a:srgbClr val="000000"/>
                </a:solidFill>
                <a:effectLst/>
                <a:latin typeface="Arial" pitchFamily="34" charset="0"/>
                <a:ea typeface="+mn-ea"/>
                <a:cs typeface="Arial" pitchFamily="34" charset="0"/>
              </a:rPr>
              <a:t>&gt;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groupId</a:t>
            </a:r>
            <a:r>
              <a:rPr lang="pt-BR" sz="1000" b="1" kern="1200" dirty="0">
                <a:solidFill>
                  <a:srgbClr val="000000"/>
                </a:solidFill>
                <a:effectLst/>
                <a:latin typeface="Arial" pitchFamily="34" charset="0"/>
                <a:ea typeface="+mn-ea"/>
                <a:cs typeface="Arial" pitchFamily="34" charset="0"/>
              </a:rPr>
              <a:t>&gt;</a:t>
            </a:r>
            <a:r>
              <a:rPr lang="pt-BR" sz="1000" b="1" kern="1200" dirty="0" err="1">
                <a:solidFill>
                  <a:srgbClr val="000000"/>
                </a:solidFill>
                <a:effectLst/>
                <a:latin typeface="Arial" pitchFamily="34" charset="0"/>
                <a:ea typeface="+mn-ea"/>
                <a:cs typeface="Arial" pitchFamily="34" charset="0"/>
              </a:rPr>
              <a:t>org.springframework.boot</a:t>
            </a:r>
            <a:r>
              <a:rPr lang="pt-BR" sz="1000" b="1" kern="1200" dirty="0">
                <a:solidFill>
                  <a:srgbClr val="000000"/>
                </a:solidFill>
                <a:effectLst/>
                <a:latin typeface="Arial" pitchFamily="34" charset="0"/>
                <a:ea typeface="+mn-ea"/>
                <a:cs typeface="Arial" pitchFamily="34" charset="0"/>
              </a:rPr>
              <a:t>&lt;/</a:t>
            </a:r>
            <a:r>
              <a:rPr lang="pt-BR" sz="1000" b="1" kern="1200" dirty="0" err="1">
                <a:solidFill>
                  <a:srgbClr val="000000"/>
                </a:solidFill>
                <a:effectLst/>
                <a:latin typeface="Arial" pitchFamily="34" charset="0"/>
                <a:ea typeface="+mn-ea"/>
                <a:cs typeface="Arial" pitchFamily="34" charset="0"/>
              </a:rPr>
              <a:t>groupId</a:t>
            </a:r>
            <a:r>
              <a:rPr lang="pt-BR" sz="1000" b="1" kern="1200" dirty="0">
                <a:solidFill>
                  <a:srgbClr val="000000"/>
                </a:solidFill>
                <a:effectLst/>
                <a:latin typeface="Arial" pitchFamily="34" charset="0"/>
                <a:ea typeface="+mn-ea"/>
                <a:cs typeface="Arial" pitchFamily="34" charset="0"/>
              </a:rPr>
              <a:t>&gt;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artifactId</a:t>
            </a:r>
            <a:r>
              <a:rPr lang="pt-BR" sz="1000" b="1" kern="1200" dirty="0">
                <a:solidFill>
                  <a:srgbClr val="000000"/>
                </a:solidFill>
                <a:effectLst/>
                <a:latin typeface="Arial" pitchFamily="34" charset="0"/>
                <a:ea typeface="+mn-ea"/>
                <a:cs typeface="Arial" pitchFamily="34" charset="0"/>
              </a:rPr>
              <a:t>&gt;</a:t>
            </a:r>
            <a:r>
              <a:rPr lang="pt-BR" sz="1000" b="1" kern="1200" dirty="0" err="1">
                <a:solidFill>
                  <a:srgbClr val="000000"/>
                </a:solidFill>
                <a:effectLst/>
                <a:latin typeface="Arial" pitchFamily="34" charset="0"/>
                <a:ea typeface="+mn-ea"/>
                <a:cs typeface="Arial" pitchFamily="34" charset="0"/>
              </a:rPr>
              <a:t>spring</a:t>
            </a:r>
            <a:r>
              <a:rPr lang="pt-BR" sz="1000" b="1" kern="1200" dirty="0">
                <a:solidFill>
                  <a:srgbClr val="000000"/>
                </a:solidFill>
                <a:effectLst/>
                <a:latin typeface="Arial" pitchFamily="34" charset="0"/>
                <a:ea typeface="+mn-ea"/>
                <a:cs typeface="Arial" pitchFamily="34" charset="0"/>
              </a:rPr>
              <a:t>-boot-starter-</a:t>
            </a:r>
            <a:r>
              <a:rPr lang="pt-BR" sz="1000" b="1" kern="1200" dirty="0" err="1">
                <a:solidFill>
                  <a:srgbClr val="000000"/>
                </a:solidFill>
                <a:effectLst/>
                <a:latin typeface="Arial" pitchFamily="34" charset="0"/>
                <a:ea typeface="+mn-ea"/>
                <a:cs typeface="Arial" pitchFamily="34" charset="0"/>
              </a:rPr>
              <a:t>parent</a:t>
            </a:r>
            <a:r>
              <a:rPr lang="pt-BR" sz="1000" b="1" kern="1200" dirty="0">
                <a:solidFill>
                  <a:srgbClr val="000000"/>
                </a:solidFill>
                <a:effectLst/>
                <a:latin typeface="Arial" pitchFamily="34" charset="0"/>
                <a:ea typeface="+mn-ea"/>
                <a:cs typeface="Arial" pitchFamily="34" charset="0"/>
              </a:rPr>
              <a:t>&lt;/</a:t>
            </a:r>
            <a:r>
              <a:rPr lang="pt-BR" sz="1000" b="1" kern="1200" dirty="0" err="1">
                <a:solidFill>
                  <a:srgbClr val="000000"/>
                </a:solidFill>
                <a:effectLst/>
                <a:latin typeface="Arial" pitchFamily="34" charset="0"/>
                <a:ea typeface="+mn-ea"/>
                <a:cs typeface="Arial" pitchFamily="34" charset="0"/>
              </a:rPr>
              <a:t>artifactId</a:t>
            </a:r>
            <a:r>
              <a:rPr lang="pt-BR" sz="1000" b="1" kern="1200" dirty="0">
                <a:solidFill>
                  <a:srgbClr val="000000"/>
                </a:solidFill>
                <a:effectLst/>
                <a:latin typeface="Arial" pitchFamily="34" charset="0"/>
                <a:ea typeface="+mn-ea"/>
                <a:cs typeface="Arial" pitchFamily="34" charset="0"/>
              </a:rPr>
              <a:t>&gt;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version</a:t>
            </a:r>
            <a:r>
              <a:rPr lang="pt-BR" sz="1000" b="1" kern="1200" dirty="0">
                <a:solidFill>
                  <a:srgbClr val="000000"/>
                </a:solidFill>
                <a:effectLst/>
                <a:latin typeface="Arial" pitchFamily="34" charset="0"/>
                <a:ea typeface="+mn-ea"/>
                <a:cs typeface="Arial" pitchFamily="34" charset="0"/>
              </a:rPr>
              <a:t>&gt;2.1.6.RELEASE&lt;/</a:t>
            </a:r>
            <a:r>
              <a:rPr lang="pt-BR" sz="1000" b="1" kern="1200" dirty="0" err="1">
                <a:solidFill>
                  <a:srgbClr val="000000"/>
                </a:solidFill>
                <a:effectLst/>
                <a:latin typeface="Arial" pitchFamily="34" charset="0"/>
                <a:ea typeface="+mn-ea"/>
                <a:cs typeface="Arial" pitchFamily="34" charset="0"/>
              </a:rPr>
              <a:t>version</a:t>
            </a:r>
            <a:r>
              <a:rPr lang="pt-BR" sz="1000" b="1" kern="1200" dirty="0">
                <a:solidFill>
                  <a:srgbClr val="000000"/>
                </a:solidFill>
                <a:effectLst/>
                <a:latin typeface="Arial" pitchFamily="34" charset="0"/>
                <a:ea typeface="+mn-ea"/>
                <a:cs typeface="Arial" pitchFamily="34" charset="0"/>
              </a:rPr>
              <a:t>&gt;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relativePath</a:t>
            </a:r>
            <a:r>
              <a:rPr lang="pt-BR" sz="1000" b="1" kern="1200" dirty="0">
                <a:solidFill>
                  <a:srgbClr val="000000"/>
                </a:solidFill>
                <a:effectLst/>
                <a:latin typeface="Arial" pitchFamily="34" charset="0"/>
                <a:ea typeface="+mn-ea"/>
                <a:cs typeface="Arial" pitchFamily="34" charset="0"/>
              </a:rPr>
              <a:t>/&gt; &lt;!-- </a:t>
            </a:r>
            <a:r>
              <a:rPr lang="pt-BR" sz="1000" b="1" kern="1200" dirty="0" err="1">
                <a:solidFill>
                  <a:srgbClr val="000000"/>
                </a:solidFill>
                <a:effectLst/>
                <a:latin typeface="Arial" pitchFamily="34" charset="0"/>
                <a:ea typeface="+mn-ea"/>
                <a:cs typeface="Arial" pitchFamily="34" charset="0"/>
              </a:rPr>
              <a:t>lookup</a:t>
            </a:r>
            <a:r>
              <a:rPr lang="pt-BR" sz="1000" b="1" kern="1200" dirty="0">
                <a:solidFill>
                  <a:srgbClr val="000000"/>
                </a:solidFill>
                <a:effectLst/>
                <a:latin typeface="Arial" pitchFamily="34" charset="0"/>
                <a:ea typeface="+mn-ea"/>
                <a:cs typeface="Arial" pitchFamily="34" charset="0"/>
              </a:rPr>
              <a:t> </a:t>
            </a:r>
            <a:r>
              <a:rPr lang="pt-BR" sz="1000" b="1" kern="1200" dirty="0" err="1">
                <a:solidFill>
                  <a:srgbClr val="000000"/>
                </a:solidFill>
                <a:effectLst/>
                <a:latin typeface="Arial" pitchFamily="34" charset="0"/>
                <a:ea typeface="+mn-ea"/>
                <a:cs typeface="Arial" pitchFamily="34" charset="0"/>
              </a:rPr>
              <a:t>parent</a:t>
            </a:r>
            <a:r>
              <a:rPr lang="pt-BR" sz="1000" b="1" kern="1200" dirty="0">
                <a:solidFill>
                  <a:srgbClr val="000000"/>
                </a:solidFill>
                <a:effectLst/>
                <a:latin typeface="Arial" pitchFamily="34" charset="0"/>
                <a:ea typeface="+mn-ea"/>
                <a:cs typeface="Arial" pitchFamily="34" charset="0"/>
              </a:rPr>
              <a:t> from </a:t>
            </a:r>
            <a:r>
              <a:rPr lang="pt-BR" sz="1000" b="1" kern="1200" dirty="0" err="1">
                <a:solidFill>
                  <a:srgbClr val="000000"/>
                </a:solidFill>
                <a:effectLst/>
                <a:latin typeface="Arial" pitchFamily="34" charset="0"/>
                <a:ea typeface="+mn-ea"/>
                <a:cs typeface="Arial" pitchFamily="34" charset="0"/>
              </a:rPr>
              <a:t>repository</a:t>
            </a:r>
            <a:r>
              <a:rPr lang="pt-BR" sz="1000" b="1" kern="1200" dirty="0">
                <a:solidFill>
                  <a:srgbClr val="000000"/>
                </a:solidFill>
                <a:effectLst/>
                <a:latin typeface="Arial" pitchFamily="34" charset="0"/>
                <a:ea typeface="+mn-ea"/>
                <a:cs typeface="Arial" pitchFamily="34" charset="0"/>
              </a:rPr>
              <a:t> --&gt;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parent</a:t>
            </a:r>
            <a:r>
              <a:rPr lang="pt-BR" sz="1000" b="1" kern="1200" dirty="0">
                <a:solidFill>
                  <a:srgbClr val="000000"/>
                </a:solidFill>
                <a:effectLst/>
                <a:latin typeface="Arial" pitchFamily="34" charset="0"/>
                <a:ea typeface="+mn-ea"/>
                <a:cs typeface="Arial" pitchFamily="34" charset="0"/>
              </a:rPr>
              <a:t>&gt;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groupId</a:t>
            </a:r>
            <a:r>
              <a:rPr lang="pt-BR" sz="1000" b="1" kern="1200" dirty="0">
                <a:solidFill>
                  <a:srgbClr val="000000"/>
                </a:solidFill>
                <a:effectLst/>
                <a:latin typeface="Arial" pitchFamily="34" charset="0"/>
                <a:ea typeface="+mn-ea"/>
                <a:cs typeface="Arial" pitchFamily="34" charset="0"/>
              </a:rPr>
              <a:t>&gt;</a:t>
            </a:r>
            <a:r>
              <a:rPr lang="pt-BR" sz="1000" b="1" kern="1200" dirty="0" err="1">
                <a:solidFill>
                  <a:srgbClr val="000000"/>
                </a:solidFill>
                <a:effectLst/>
                <a:latin typeface="Arial" pitchFamily="34" charset="0"/>
                <a:ea typeface="+mn-ea"/>
                <a:cs typeface="Arial" pitchFamily="34" charset="0"/>
              </a:rPr>
              <a:t>br.com.treinaweb</a:t>
            </a:r>
            <a:r>
              <a:rPr lang="pt-BR" sz="1000" b="1" kern="1200" dirty="0">
                <a:solidFill>
                  <a:srgbClr val="000000"/>
                </a:solidFill>
                <a:effectLst/>
                <a:latin typeface="Arial" pitchFamily="34" charset="0"/>
                <a:ea typeface="+mn-ea"/>
                <a:cs typeface="Arial" pitchFamily="34" charset="0"/>
              </a:rPr>
              <a:t>&lt;/</a:t>
            </a:r>
            <a:r>
              <a:rPr lang="pt-BR" sz="1000" b="1" kern="1200" dirty="0" err="1">
                <a:solidFill>
                  <a:srgbClr val="000000"/>
                </a:solidFill>
                <a:effectLst/>
                <a:latin typeface="Arial" pitchFamily="34" charset="0"/>
                <a:ea typeface="+mn-ea"/>
                <a:cs typeface="Arial" pitchFamily="34" charset="0"/>
              </a:rPr>
              <a:t>groupId</a:t>
            </a:r>
            <a:r>
              <a:rPr lang="pt-BR" sz="1000" b="1" kern="1200" dirty="0">
                <a:solidFill>
                  <a:srgbClr val="000000"/>
                </a:solidFill>
                <a:effectLst/>
                <a:latin typeface="Arial" pitchFamily="34" charset="0"/>
                <a:ea typeface="+mn-ea"/>
                <a:cs typeface="Arial" pitchFamily="34" charset="0"/>
              </a:rPr>
              <a:t>&gt;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artifactId</a:t>
            </a:r>
            <a:r>
              <a:rPr lang="pt-BR" sz="1000" b="1" kern="1200" dirty="0">
                <a:solidFill>
                  <a:srgbClr val="000000"/>
                </a:solidFill>
                <a:effectLst/>
                <a:latin typeface="Arial" pitchFamily="34" charset="0"/>
                <a:ea typeface="+mn-ea"/>
                <a:cs typeface="Arial" pitchFamily="34" charset="0"/>
              </a:rPr>
              <a:t>&gt;</a:t>
            </a:r>
            <a:r>
              <a:rPr lang="pt-BR" sz="1000" b="1" kern="1200" dirty="0" err="1">
                <a:solidFill>
                  <a:srgbClr val="000000"/>
                </a:solidFill>
                <a:effectLst/>
                <a:latin typeface="Arial" pitchFamily="34" charset="0"/>
                <a:ea typeface="+mn-ea"/>
                <a:cs typeface="Arial" pitchFamily="34" charset="0"/>
              </a:rPr>
              <a:t>springbootapi</a:t>
            </a:r>
            <a:r>
              <a:rPr lang="pt-BR" sz="1000" b="1" kern="1200" dirty="0">
                <a:solidFill>
                  <a:srgbClr val="000000"/>
                </a:solidFill>
                <a:effectLst/>
                <a:latin typeface="Arial" pitchFamily="34" charset="0"/>
                <a:ea typeface="+mn-ea"/>
                <a:cs typeface="Arial" pitchFamily="34" charset="0"/>
              </a:rPr>
              <a:t>&lt;/</a:t>
            </a:r>
            <a:r>
              <a:rPr lang="pt-BR" sz="1000" b="1" kern="1200" dirty="0" err="1">
                <a:solidFill>
                  <a:srgbClr val="000000"/>
                </a:solidFill>
                <a:effectLst/>
                <a:latin typeface="Arial" pitchFamily="34" charset="0"/>
                <a:ea typeface="+mn-ea"/>
                <a:cs typeface="Arial" pitchFamily="34" charset="0"/>
              </a:rPr>
              <a:t>artifactId</a:t>
            </a:r>
            <a:r>
              <a:rPr lang="pt-BR" sz="1000" b="1" kern="1200" dirty="0">
                <a:solidFill>
                  <a:srgbClr val="000000"/>
                </a:solidFill>
                <a:effectLst/>
                <a:latin typeface="Arial" pitchFamily="34" charset="0"/>
                <a:ea typeface="+mn-ea"/>
                <a:cs typeface="Arial" pitchFamily="34" charset="0"/>
              </a:rPr>
              <a:t>&gt;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version</a:t>
            </a:r>
            <a:r>
              <a:rPr lang="pt-BR" sz="1000" b="1" kern="1200" dirty="0">
                <a:solidFill>
                  <a:srgbClr val="000000"/>
                </a:solidFill>
                <a:effectLst/>
                <a:latin typeface="Arial" pitchFamily="34" charset="0"/>
                <a:ea typeface="+mn-ea"/>
                <a:cs typeface="Arial" pitchFamily="34" charset="0"/>
              </a:rPr>
              <a:t>&gt;0.0.1-SNAPSHOT&lt;/</a:t>
            </a:r>
            <a:r>
              <a:rPr lang="pt-BR" sz="1000" b="1" kern="1200" dirty="0" err="1">
                <a:solidFill>
                  <a:srgbClr val="000000"/>
                </a:solidFill>
                <a:effectLst/>
                <a:latin typeface="Arial" pitchFamily="34" charset="0"/>
                <a:ea typeface="+mn-ea"/>
                <a:cs typeface="Arial" pitchFamily="34" charset="0"/>
              </a:rPr>
              <a:t>version</a:t>
            </a:r>
            <a:r>
              <a:rPr lang="pt-BR" sz="1000" b="1" kern="1200" dirty="0">
                <a:solidFill>
                  <a:srgbClr val="000000"/>
                </a:solidFill>
                <a:effectLst/>
                <a:latin typeface="Arial" pitchFamily="34" charset="0"/>
                <a:ea typeface="+mn-ea"/>
                <a:cs typeface="Arial" pitchFamily="34" charset="0"/>
              </a:rPr>
              <a:t>&gt;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name</a:t>
            </a:r>
            <a:r>
              <a:rPr lang="pt-BR" sz="1000" b="1" kern="1200" dirty="0">
                <a:solidFill>
                  <a:srgbClr val="000000"/>
                </a:solidFill>
                <a:effectLst/>
                <a:latin typeface="Arial" pitchFamily="34" charset="0"/>
                <a:ea typeface="+mn-ea"/>
                <a:cs typeface="Arial" pitchFamily="34" charset="0"/>
              </a:rPr>
              <a:t>&gt;demo&lt;/</a:t>
            </a:r>
            <a:r>
              <a:rPr lang="pt-BR" sz="1000" b="1" kern="1200" dirty="0" err="1">
                <a:solidFill>
                  <a:srgbClr val="000000"/>
                </a:solidFill>
                <a:effectLst/>
                <a:latin typeface="Arial" pitchFamily="34" charset="0"/>
                <a:ea typeface="+mn-ea"/>
                <a:cs typeface="Arial" pitchFamily="34" charset="0"/>
              </a:rPr>
              <a:t>name</a:t>
            </a:r>
            <a:r>
              <a:rPr lang="pt-BR" sz="1000" b="1" kern="1200" dirty="0">
                <a:solidFill>
                  <a:srgbClr val="000000"/>
                </a:solidFill>
                <a:effectLst/>
                <a:latin typeface="Arial" pitchFamily="34" charset="0"/>
                <a:ea typeface="+mn-ea"/>
                <a:cs typeface="Arial" pitchFamily="34" charset="0"/>
              </a:rPr>
              <a:t>&gt;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description</a:t>
            </a:r>
            <a:r>
              <a:rPr lang="pt-BR" sz="1000" b="1" kern="1200" dirty="0">
                <a:solidFill>
                  <a:srgbClr val="000000"/>
                </a:solidFill>
                <a:effectLst/>
                <a:latin typeface="Arial" pitchFamily="34" charset="0"/>
                <a:ea typeface="+mn-ea"/>
                <a:cs typeface="Arial" pitchFamily="34" charset="0"/>
              </a:rPr>
              <a:t>&gt;Demo </a:t>
            </a:r>
            <a:r>
              <a:rPr lang="pt-BR" sz="1000" b="1" kern="1200" dirty="0" err="1">
                <a:solidFill>
                  <a:srgbClr val="000000"/>
                </a:solidFill>
                <a:effectLst/>
                <a:latin typeface="Arial" pitchFamily="34" charset="0"/>
                <a:ea typeface="+mn-ea"/>
                <a:cs typeface="Arial" pitchFamily="34" charset="0"/>
              </a:rPr>
              <a:t>project</a:t>
            </a:r>
            <a:r>
              <a:rPr lang="pt-BR" sz="1000" b="1" kern="1200" dirty="0">
                <a:solidFill>
                  <a:srgbClr val="000000"/>
                </a:solidFill>
                <a:effectLst/>
                <a:latin typeface="Arial" pitchFamily="34" charset="0"/>
                <a:ea typeface="+mn-ea"/>
                <a:cs typeface="Arial" pitchFamily="34" charset="0"/>
              </a:rPr>
              <a:t> for Spring Boot&lt;/</a:t>
            </a:r>
            <a:r>
              <a:rPr lang="pt-BR" sz="1000" b="1" kern="1200" dirty="0" err="1">
                <a:solidFill>
                  <a:srgbClr val="000000"/>
                </a:solidFill>
                <a:effectLst/>
                <a:latin typeface="Arial" pitchFamily="34" charset="0"/>
                <a:ea typeface="+mn-ea"/>
                <a:cs typeface="Arial" pitchFamily="34" charset="0"/>
              </a:rPr>
              <a:t>description</a:t>
            </a:r>
            <a:r>
              <a:rPr lang="pt-BR" sz="1000" b="1" kern="1200" dirty="0">
                <a:solidFill>
                  <a:srgbClr val="000000"/>
                </a:solidFill>
                <a:effectLst/>
                <a:latin typeface="Arial" pitchFamily="34" charset="0"/>
                <a:ea typeface="+mn-ea"/>
                <a:cs typeface="Arial" pitchFamily="34" charset="0"/>
              </a:rPr>
              <a:t>&gt;</a:t>
            </a:r>
          </a:p>
          <a:p>
            <a:endParaRPr lang="pt-BR" sz="1000" b="1" kern="1200" dirty="0">
              <a:solidFill>
                <a:srgbClr val="000000"/>
              </a:solidFill>
              <a:effectLst/>
              <a:latin typeface="Arial" pitchFamily="34" charset="0"/>
              <a:ea typeface="+mn-ea"/>
              <a:cs typeface="Arial" pitchFamily="34" charset="0"/>
            </a:endParaRP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properties</a:t>
            </a:r>
            <a:r>
              <a:rPr lang="pt-BR" sz="1000" b="1" kern="1200" dirty="0">
                <a:solidFill>
                  <a:srgbClr val="000000"/>
                </a:solidFill>
                <a:effectLst/>
                <a:latin typeface="Arial" pitchFamily="34" charset="0"/>
                <a:ea typeface="+mn-ea"/>
                <a:cs typeface="Arial" pitchFamily="34" charset="0"/>
              </a:rPr>
              <a:t>&gt;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java.version</a:t>
            </a:r>
            <a:r>
              <a:rPr lang="pt-BR" sz="1000" b="1" kern="1200" dirty="0">
                <a:solidFill>
                  <a:srgbClr val="000000"/>
                </a:solidFill>
                <a:effectLst/>
                <a:latin typeface="Arial" pitchFamily="34" charset="0"/>
                <a:ea typeface="+mn-ea"/>
                <a:cs typeface="Arial" pitchFamily="34" charset="0"/>
              </a:rPr>
              <a:t>&gt;1.8&lt;/</a:t>
            </a:r>
            <a:r>
              <a:rPr lang="pt-BR" sz="1000" b="1" kern="1200" dirty="0" err="1">
                <a:solidFill>
                  <a:srgbClr val="000000"/>
                </a:solidFill>
                <a:effectLst/>
                <a:latin typeface="Arial" pitchFamily="34" charset="0"/>
                <a:ea typeface="+mn-ea"/>
                <a:cs typeface="Arial" pitchFamily="34" charset="0"/>
              </a:rPr>
              <a:t>java.version</a:t>
            </a:r>
            <a:r>
              <a:rPr lang="pt-BR" sz="1000" b="1" kern="1200" dirty="0">
                <a:solidFill>
                  <a:srgbClr val="000000"/>
                </a:solidFill>
                <a:effectLst/>
                <a:latin typeface="Arial" pitchFamily="34" charset="0"/>
                <a:ea typeface="+mn-ea"/>
                <a:cs typeface="Arial" pitchFamily="34" charset="0"/>
              </a:rPr>
              <a:t>&gt;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properties</a:t>
            </a:r>
            <a:r>
              <a:rPr lang="pt-BR" sz="1000" b="1" kern="1200" dirty="0">
                <a:solidFill>
                  <a:srgbClr val="000000"/>
                </a:solidFill>
                <a:effectLst/>
                <a:latin typeface="Arial" pitchFamily="34" charset="0"/>
                <a:ea typeface="+mn-ea"/>
                <a:cs typeface="Arial" pitchFamily="34" charset="0"/>
              </a:rPr>
              <a:t>&gt;</a:t>
            </a:r>
          </a:p>
          <a:p>
            <a:endParaRPr lang="pt-BR" sz="1000" b="1" kern="1200" dirty="0">
              <a:solidFill>
                <a:srgbClr val="000000"/>
              </a:solidFill>
              <a:effectLst/>
              <a:latin typeface="Arial" pitchFamily="34" charset="0"/>
              <a:ea typeface="+mn-ea"/>
              <a:cs typeface="Arial" pitchFamily="34" charset="0"/>
            </a:endParaRP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dependencies</a:t>
            </a:r>
            <a:r>
              <a:rPr lang="pt-BR" sz="1000" b="1" kern="1200" dirty="0">
                <a:solidFill>
                  <a:srgbClr val="000000"/>
                </a:solidFill>
                <a:effectLst/>
                <a:latin typeface="Arial" pitchFamily="34" charset="0"/>
                <a:ea typeface="+mn-ea"/>
                <a:cs typeface="Arial" pitchFamily="34" charset="0"/>
              </a:rPr>
              <a:t>&gt;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dependency</a:t>
            </a:r>
            <a:r>
              <a:rPr lang="pt-BR" sz="1000" b="1" kern="1200" dirty="0">
                <a:solidFill>
                  <a:srgbClr val="000000"/>
                </a:solidFill>
                <a:effectLst/>
                <a:latin typeface="Arial" pitchFamily="34" charset="0"/>
                <a:ea typeface="+mn-ea"/>
                <a:cs typeface="Arial" pitchFamily="34" charset="0"/>
              </a:rPr>
              <a:t>&gt;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groupId</a:t>
            </a:r>
            <a:r>
              <a:rPr lang="pt-BR" sz="1000" b="1" kern="1200" dirty="0">
                <a:solidFill>
                  <a:srgbClr val="000000"/>
                </a:solidFill>
                <a:effectLst/>
                <a:latin typeface="Arial" pitchFamily="34" charset="0"/>
                <a:ea typeface="+mn-ea"/>
                <a:cs typeface="Arial" pitchFamily="34" charset="0"/>
              </a:rPr>
              <a:t>&gt;</a:t>
            </a:r>
            <a:r>
              <a:rPr lang="pt-BR" sz="1000" b="1" kern="1200" dirty="0" err="1">
                <a:solidFill>
                  <a:srgbClr val="000000"/>
                </a:solidFill>
                <a:effectLst/>
                <a:latin typeface="Arial" pitchFamily="34" charset="0"/>
                <a:ea typeface="+mn-ea"/>
                <a:cs typeface="Arial" pitchFamily="34" charset="0"/>
              </a:rPr>
              <a:t>org.springframework.boot</a:t>
            </a:r>
            <a:r>
              <a:rPr lang="pt-BR" sz="1000" b="1" kern="1200" dirty="0">
                <a:solidFill>
                  <a:srgbClr val="000000"/>
                </a:solidFill>
                <a:effectLst/>
                <a:latin typeface="Arial" pitchFamily="34" charset="0"/>
                <a:ea typeface="+mn-ea"/>
                <a:cs typeface="Arial" pitchFamily="34" charset="0"/>
              </a:rPr>
              <a:t>&lt;/</a:t>
            </a:r>
            <a:r>
              <a:rPr lang="pt-BR" sz="1000" b="1" kern="1200" dirty="0" err="1">
                <a:solidFill>
                  <a:srgbClr val="000000"/>
                </a:solidFill>
                <a:effectLst/>
                <a:latin typeface="Arial" pitchFamily="34" charset="0"/>
                <a:ea typeface="+mn-ea"/>
                <a:cs typeface="Arial" pitchFamily="34" charset="0"/>
              </a:rPr>
              <a:t>groupId</a:t>
            </a:r>
            <a:r>
              <a:rPr lang="pt-BR" sz="1000" b="1" kern="1200" dirty="0">
                <a:solidFill>
                  <a:srgbClr val="000000"/>
                </a:solidFill>
                <a:effectLst/>
                <a:latin typeface="Arial" pitchFamily="34" charset="0"/>
                <a:ea typeface="+mn-ea"/>
                <a:cs typeface="Arial" pitchFamily="34" charset="0"/>
              </a:rPr>
              <a:t>&gt;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artifactId</a:t>
            </a:r>
            <a:r>
              <a:rPr lang="pt-BR" sz="1000" b="1" kern="1200" dirty="0">
                <a:solidFill>
                  <a:srgbClr val="000000"/>
                </a:solidFill>
                <a:effectLst/>
                <a:latin typeface="Arial" pitchFamily="34" charset="0"/>
                <a:ea typeface="+mn-ea"/>
                <a:cs typeface="Arial" pitchFamily="34" charset="0"/>
              </a:rPr>
              <a:t>&gt;</a:t>
            </a:r>
            <a:r>
              <a:rPr lang="pt-BR" sz="1000" b="1" kern="1200" dirty="0" err="1">
                <a:solidFill>
                  <a:srgbClr val="000000"/>
                </a:solidFill>
                <a:effectLst/>
                <a:latin typeface="Arial" pitchFamily="34" charset="0"/>
                <a:ea typeface="+mn-ea"/>
                <a:cs typeface="Arial" pitchFamily="34" charset="0"/>
              </a:rPr>
              <a:t>spring</a:t>
            </a:r>
            <a:r>
              <a:rPr lang="pt-BR" sz="1000" b="1" kern="1200" dirty="0">
                <a:solidFill>
                  <a:srgbClr val="000000"/>
                </a:solidFill>
                <a:effectLst/>
                <a:latin typeface="Arial" pitchFamily="34" charset="0"/>
                <a:ea typeface="+mn-ea"/>
                <a:cs typeface="Arial" pitchFamily="34" charset="0"/>
              </a:rPr>
              <a:t>-boot-starter-data-</a:t>
            </a:r>
            <a:r>
              <a:rPr lang="pt-BR" sz="1000" b="1" kern="1200" dirty="0" err="1">
                <a:solidFill>
                  <a:srgbClr val="000000"/>
                </a:solidFill>
                <a:effectLst/>
                <a:latin typeface="Arial" pitchFamily="34" charset="0"/>
                <a:ea typeface="+mn-ea"/>
                <a:cs typeface="Arial" pitchFamily="34" charset="0"/>
              </a:rPr>
              <a:t>jpa</a:t>
            </a:r>
            <a:r>
              <a:rPr lang="pt-BR" sz="1000" b="1" kern="1200" dirty="0">
                <a:solidFill>
                  <a:srgbClr val="000000"/>
                </a:solidFill>
                <a:effectLst/>
                <a:latin typeface="Arial" pitchFamily="34" charset="0"/>
                <a:ea typeface="+mn-ea"/>
                <a:cs typeface="Arial" pitchFamily="34" charset="0"/>
              </a:rPr>
              <a:t>&lt;/</a:t>
            </a:r>
            <a:r>
              <a:rPr lang="pt-BR" sz="1000" b="1" kern="1200" dirty="0" err="1">
                <a:solidFill>
                  <a:srgbClr val="000000"/>
                </a:solidFill>
                <a:effectLst/>
                <a:latin typeface="Arial" pitchFamily="34" charset="0"/>
                <a:ea typeface="+mn-ea"/>
                <a:cs typeface="Arial" pitchFamily="34" charset="0"/>
              </a:rPr>
              <a:t>artifactId</a:t>
            </a:r>
            <a:r>
              <a:rPr lang="pt-BR" sz="1000" b="1" kern="1200" dirty="0">
                <a:solidFill>
                  <a:srgbClr val="000000"/>
                </a:solidFill>
                <a:effectLst/>
                <a:latin typeface="Arial" pitchFamily="34" charset="0"/>
                <a:ea typeface="+mn-ea"/>
                <a:cs typeface="Arial" pitchFamily="34" charset="0"/>
              </a:rPr>
              <a:t>&gt;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dependency</a:t>
            </a:r>
            <a:r>
              <a:rPr lang="pt-BR" sz="1000" b="1" kern="1200" dirty="0">
                <a:solidFill>
                  <a:srgbClr val="000000"/>
                </a:solidFill>
                <a:effectLst/>
                <a:latin typeface="Arial" pitchFamily="34" charset="0"/>
                <a:ea typeface="+mn-ea"/>
                <a:cs typeface="Arial" pitchFamily="34" charset="0"/>
              </a:rPr>
              <a:t>&gt;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dependency</a:t>
            </a:r>
            <a:r>
              <a:rPr lang="pt-BR" sz="1000" b="1" kern="1200" dirty="0">
                <a:solidFill>
                  <a:srgbClr val="000000"/>
                </a:solidFill>
                <a:effectLst/>
                <a:latin typeface="Arial" pitchFamily="34" charset="0"/>
                <a:ea typeface="+mn-ea"/>
                <a:cs typeface="Arial" pitchFamily="34" charset="0"/>
              </a:rPr>
              <a:t>&gt;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groupId</a:t>
            </a:r>
            <a:r>
              <a:rPr lang="pt-BR" sz="1000" b="1" kern="1200" dirty="0">
                <a:solidFill>
                  <a:srgbClr val="000000"/>
                </a:solidFill>
                <a:effectLst/>
                <a:latin typeface="Arial" pitchFamily="34" charset="0"/>
                <a:ea typeface="+mn-ea"/>
                <a:cs typeface="Arial" pitchFamily="34" charset="0"/>
              </a:rPr>
              <a:t>&gt;</a:t>
            </a:r>
            <a:r>
              <a:rPr lang="pt-BR" sz="1000" b="1" kern="1200" dirty="0" err="1">
                <a:solidFill>
                  <a:srgbClr val="000000"/>
                </a:solidFill>
                <a:effectLst/>
                <a:latin typeface="Arial" pitchFamily="34" charset="0"/>
                <a:ea typeface="+mn-ea"/>
                <a:cs typeface="Arial" pitchFamily="34" charset="0"/>
              </a:rPr>
              <a:t>org.springframework.boot</a:t>
            </a:r>
            <a:r>
              <a:rPr lang="pt-BR" sz="1000" b="1" kern="1200" dirty="0">
                <a:solidFill>
                  <a:srgbClr val="000000"/>
                </a:solidFill>
                <a:effectLst/>
                <a:latin typeface="Arial" pitchFamily="34" charset="0"/>
                <a:ea typeface="+mn-ea"/>
                <a:cs typeface="Arial" pitchFamily="34" charset="0"/>
              </a:rPr>
              <a:t>&lt;/</a:t>
            </a:r>
            <a:r>
              <a:rPr lang="pt-BR" sz="1000" b="1" kern="1200" dirty="0" err="1">
                <a:solidFill>
                  <a:srgbClr val="000000"/>
                </a:solidFill>
                <a:effectLst/>
                <a:latin typeface="Arial" pitchFamily="34" charset="0"/>
                <a:ea typeface="+mn-ea"/>
                <a:cs typeface="Arial" pitchFamily="34" charset="0"/>
              </a:rPr>
              <a:t>groupId</a:t>
            </a:r>
            <a:r>
              <a:rPr lang="pt-BR" sz="1000" b="1" kern="1200" dirty="0">
                <a:solidFill>
                  <a:srgbClr val="000000"/>
                </a:solidFill>
                <a:effectLst/>
                <a:latin typeface="Arial" pitchFamily="34" charset="0"/>
                <a:ea typeface="+mn-ea"/>
                <a:cs typeface="Arial" pitchFamily="34" charset="0"/>
              </a:rPr>
              <a:t>&gt;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artifactId</a:t>
            </a:r>
            <a:r>
              <a:rPr lang="pt-BR" sz="1000" b="1" kern="1200" dirty="0">
                <a:solidFill>
                  <a:srgbClr val="000000"/>
                </a:solidFill>
                <a:effectLst/>
                <a:latin typeface="Arial" pitchFamily="34" charset="0"/>
                <a:ea typeface="+mn-ea"/>
                <a:cs typeface="Arial" pitchFamily="34" charset="0"/>
              </a:rPr>
              <a:t>&gt;</a:t>
            </a:r>
            <a:r>
              <a:rPr lang="pt-BR" sz="1000" b="1" kern="1200" dirty="0" err="1">
                <a:solidFill>
                  <a:srgbClr val="000000"/>
                </a:solidFill>
                <a:effectLst/>
                <a:latin typeface="Arial" pitchFamily="34" charset="0"/>
                <a:ea typeface="+mn-ea"/>
                <a:cs typeface="Arial" pitchFamily="34" charset="0"/>
              </a:rPr>
              <a:t>spring</a:t>
            </a:r>
            <a:r>
              <a:rPr lang="pt-BR" sz="1000" b="1" kern="1200" dirty="0">
                <a:solidFill>
                  <a:srgbClr val="000000"/>
                </a:solidFill>
                <a:effectLst/>
                <a:latin typeface="Arial" pitchFamily="34" charset="0"/>
                <a:ea typeface="+mn-ea"/>
                <a:cs typeface="Arial" pitchFamily="34" charset="0"/>
              </a:rPr>
              <a:t>-boot-starter-web&lt;/</a:t>
            </a:r>
            <a:r>
              <a:rPr lang="pt-BR" sz="1000" b="1" kern="1200" dirty="0" err="1">
                <a:solidFill>
                  <a:srgbClr val="000000"/>
                </a:solidFill>
                <a:effectLst/>
                <a:latin typeface="Arial" pitchFamily="34" charset="0"/>
                <a:ea typeface="+mn-ea"/>
                <a:cs typeface="Arial" pitchFamily="34" charset="0"/>
              </a:rPr>
              <a:t>artifactId</a:t>
            </a:r>
            <a:r>
              <a:rPr lang="pt-BR" sz="1000" b="1" kern="1200" dirty="0">
                <a:solidFill>
                  <a:srgbClr val="000000"/>
                </a:solidFill>
                <a:effectLst/>
                <a:latin typeface="Arial" pitchFamily="34" charset="0"/>
                <a:ea typeface="+mn-ea"/>
                <a:cs typeface="Arial" pitchFamily="34" charset="0"/>
              </a:rPr>
              <a:t>&gt;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dependency</a:t>
            </a:r>
            <a:r>
              <a:rPr lang="pt-BR" sz="1000" b="1" kern="1200" dirty="0">
                <a:solidFill>
                  <a:srgbClr val="000000"/>
                </a:solidFill>
                <a:effectLst/>
                <a:latin typeface="Arial" pitchFamily="34" charset="0"/>
                <a:ea typeface="+mn-ea"/>
                <a:cs typeface="Arial" pitchFamily="34" charset="0"/>
              </a:rPr>
              <a:t>&gt;</a:t>
            </a:r>
          </a:p>
          <a:p>
            <a:endParaRPr lang="pt-BR" sz="1000" b="1" kern="1200" dirty="0">
              <a:solidFill>
                <a:srgbClr val="000000"/>
              </a:solidFill>
              <a:effectLst/>
              <a:latin typeface="Arial" pitchFamily="34" charset="0"/>
              <a:ea typeface="+mn-ea"/>
              <a:cs typeface="Arial" pitchFamily="34" charset="0"/>
            </a:endParaRP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dependency</a:t>
            </a:r>
            <a:r>
              <a:rPr lang="pt-BR" sz="1000" b="1" kern="1200" dirty="0">
                <a:solidFill>
                  <a:srgbClr val="000000"/>
                </a:solidFill>
                <a:effectLst/>
                <a:latin typeface="Arial" pitchFamily="34" charset="0"/>
                <a:ea typeface="+mn-ea"/>
                <a:cs typeface="Arial" pitchFamily="34" charset="0"/>
              </a:rPr>
              <a:t>&gt;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groupId</a:t>
            </a:r>
            <a:r>
              <a:rPr lang="pt-BR" sz="1000" b="1" kern="1200" dirty="0">
                <a:solidFill>
                  <a:srgbClr val="000000"/>
                </a:solidFill>
                <a:effectLst/>
                <a:latin typeface="Arial" pitchFamily="34" charset="0"/>
                <a:ea typeface="+mn-ea"/>
                <a:cs typeface="Arial" pitchFamily="34" charset="0"/>
              </a:rPr>
              <a:t>&gt;</a:t>
            </a:r>
            <a:r>
              <a:rPr lang="pt-BR" sz="1000" b="1" kern="1200" dirty="0" err="1">
                <a:solidFill>
                  <a:srgbClr val="000000"/>
                </a:solidFill>
                <a:effectLst/>
                <a:latin typeface="Arial" pitchFamily="34" charset="0"/>
                <a:ea typeface="+mn-ea"/>
                <a:cs typeface="Arial" pitchFamily="34" charset="0"/>
              </a:rPr>
              <a:t>mysql</a:t>
            </a:r>
            <a:r>
              <a:rPr lang="pt-BR" sz="1000" b="1" kern="1200" dirty="0">
                <a:solidFill>
                  <a:srgbClr val="000000"/>
                </a:solidFill>
                <a:effectLst/>
                <a:latin typeface="Arial" pitchFamily="34" charset="0"/>
                <a:ea typeface="+mn-ea"/>
                <a:cs typeface="Arial" pitchFamily="34" charset="0"/>
              </a:rPr>
              <a:t>&lt;/</a:t>
            </a:r>
            <a:r>
              <a:rPr lang="pt-BR" sz="1000" b="1" kern="1200" dirty="0" err="1">
                <a:solidFill>
                  <a:srgbClr val="000000"/>
                </a:solidFill>
                <a:effectLst/>
                <a:latin typeface="Arial" pitchFamily="34" charset="0"/>
                <a:ea typeface="+mn-ea"/>
                <a:cs typeface="Arial" pitchFamily="34" charset="0"/>
              </a:rPr>
              <a:t>groupId</a:t>
            </a:r>
            <a:r>
              <a:rPr lang="pt-BR" sz="1000" b="1" kern="1200" dirty="0">
                <a:solidFill>
                  <a:srgbClr val="000000"/>
                </a:solidFill>
                <a:effectLst/>
                <a:latin typeface="Arial" pitchFamily="34" charset="0"/>
                <a:ea typeface="+mn-ea"/>
                <a:cs typeface="Arial" pitchFamily="34" charset="0"/>
              </a:rPr>
              <a:t>&gt;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artifactId</a:t>
            </a:r>
            <a:r>
              <a:rPr lang="pt-BR" sz="1000" b="1" kern="1200" dirty="0">
                <a:solidFill>
                  <a:srgbClr val="000000"/>
                </a:solidFill>
                <a:effectLst/>
                <a:latin typeface="Arial" pitchFamily="34" charset="0"/>
                <a:ea typeface="+mn-ea"/>
                <a:cs typeface="Arial" pitchFamily="34" charset="0"/>
              </a:rPr>
              <a:t>&gt;</a:t>
            </a:r>
            <a:r>
              <a:rPr lang="pt-BR" sz="1000" b="1" kern="1200" dirty="0" err="1">
                <a:solidFill>
                  <a:srgbClr val="000000"/>
                </a:solidFill>
                <a:effectLst/>
                <a:latin typeface="Arial" pitchFamily="34" charset="0"/>
                <a:ea typeface="+mn-ea"/>
                <a:cs typeface="Arial" pitchFamily="34" charset="0"/>
              </a:rPr>
              <a:t>mysql-connector-java</a:t>
            </a:r>
            <a:r>
              <a:rPr lang="pt-BR" sz="1000" b="1" kern="1200" dirty="0">
                <a:solidFill>
                  <a:srgbClr val="000000"/>
                </a:solidFill>
                <a:effectLst/>
                <a:latin typeface="Arial" pitchFamily="34" charset="0"/>
                <a:ea typeface="+mn-ea"/>
                <a:cs typeface="Arial" pitchFamily="34" charset="0"/>
              </a:rPr>
              <a:t>&lt;/</a:t>
            </a:r>
            <a:r>
              <a:rPr lang="pt-BR" sz="1000" b="1" kern="1200" dirty="0" err="1">
                <a:solidFill>
                  <a:srgbClr val="000000"/>
                </a:solidFill>
                <a:effectLst/>
                <a:latin typeface="Arial" pitchFamily="34" charset="0"/>
                <a:ea typeface="+mn-ea"/>
                <a:cs typeface="Arial" pitchFamily="34" charset="0"/>
              </a:rPr>
              <a:t>artifactId</a:t>
            </a:r>
            <a:r>
              <a:rPr lang="pt-BR" sz="1000" b="1" kern="1200" dirty="0">
                <a:solidFill>
                  <a:srgbClr val="000000"/>
                </a:solidFill>
                <a:effectLst/>
                <a:latin typeface="Arial" pitchFamily="34" charset="0"/>
                <a:ea typeface="+mn-ea"/>
                <a:cs typeface="Arial" pitchFamily="34" charset="0"/>
              </a:rPr>
              <a:t>&gt;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scope</a:t>
            </a:r>
            <a:r>
              <a:rPr lang="pt-BR" sz="1000" b="1" kern="1200" dirty="0">
                <a:solidFill>
                  <a:srgbClr val="000000"/>
                </a:solidFill>
                <a:effectLst/>
                <a:latin typeface="Arial" pitchFamily="34" charset="0"/>
                <a:ea typeface="+mn-ea"/>
                <a:cs typeface="Arial" pitchFamily="34" charset="0"/>
              </a:rPr>
              <a:t>&gt;</a:t>
            </a:r>
            <a:r>
              <a:rPr lang="pt-BR" sz="1000" b="1" kern="1200" dirty="0" err="1">
                <a:solidFill>
                  <a:srgbClr val="000000"/>
                </a:solidFill>
                <a:effectLst/>
                <a:latin typeface="Arial" pitchFamily="34" charset="0"/>
                <a:ea typeface="+mn-ea"/>
                <a:cs typeface="Arial" pitchFamily="34" charset="0"/>
              </a:rPr>
              <a:t>runtime</a:t>
            </a:r>
            <a:r>
              <a:rPr lang="pt-BR" sz="1000" b="1" kern="1200" dirty="0">
                <a:solidFill>
                  <a:srgbClr val="000000"/>
                </a:solidFill>
                <a:effectLst/>
                <a:latin typeface="Arial" pitchFamily="34" charset="0"/>
                <a:ea typeface="+mn-ea"/>
                <a:cs typeface="Arial" pitchFamily="34" charset="0"/>
              </a:rPr>
              <a:t>&lt;/</a:t>
            </a:r>
            <a:r>
              <a:rPr lang="pt-BR" sz="1000" b="1" kern="1200" dirty="0" err="1">
                <a:solidFill>
                  <a:srgbClr val="000000"/>
                </a:solidFill>
                <a:effectLst/>
                <a:latin typeface="Arial" pitchFamily="34" charset="0"/>
                <a:ea typeface="+mn-ea"/>
                <a:cs typeface="Arial" pitchFamily="34" charset="0"/>
              </a:rPr>
              <a:t>scope</a:t>
            </a:r>
            <a:r>
              <a:rPr lang="pt-BR" sz="1000" b="1" kern="1200" dirty="0">
                <a:solidFill>
                  <a:srgbClr val="000000"/>
                </a:solidFill>
                <a:effectLst/>
                <a:latin typeface="Arial" pitchFamily="34" charset="0"/>
                <a:ea typeface="+mn-ea"/>
                <a:cs typeface="Arial" pitchFamily="34" charset="0"/>
              </a:rPr>
              <a:t>&gt;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dependency</a:t>
            </a:r>
            <a:r>
              <a:rPr lang="pt-BR" sz="1000" b="1" kern="1200" dirty="0">
                <a:solidFill>
                  <a:srgbClr val="000000"/>
                </a:solidFill>
                <a:effectLst/>
                <a:latin typeface="Arial" pitchFamily="34" charset="0"/>
                <a:ea typeface="+mn-ea"/>
                <a:cs typeface="Arial" pitchFamily="34" charset="0"/>
              </a:rPr>
              <a:t>&gt;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dependency</a:t>
            </a:r>
            <a:r>
              <a:rPr lang="pt-BR" sz="1000" b="1" kern="1200" dirty="0">
                <a:solidFill>
                  <a:srgbClr val="000000"/>
                </a:solidFill>
                <a:effectLst/>
                <a:latin typeface="Arial" pitchFamily="34" charset="0"/>
                <a:ea typeface="+mn-ea"/>
                <a:cs typeface="Arial" pitchFamily="34" charset="0"/>
              </a:rPr>
              <a:t>&gt;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groupId</a:t>
            </a:r>
            <a:r>
              <a:rPr lang="pt-BR" sz="1000" b="1" kern="1200" dirty="0">
                <a:solidFill>
                  <a:srgbClr val="000000"/>
                </a:solidFill>
                <a:effectLst/>
                <a:latin typeface="Arial" pitchFamily="34" charset="0"/>
                <a:ea typeface="+mn-ea"/>
                <a:cs typeface="Arial" pitchFamily="34" charset="0"/>
              </a:rPr>
              <a:t>&gt;</a:t>
            </a:r>
            <a:r>
              <a:rPr lang="pt-BR" sz="1000" b="1" kern="1200" dirty="0" err="1">
                <a:solidFill>
                  <a:srgbClr val="000000"/>
                </a:solidFill>
                <a:effectLst/>
                <a:latin typeface="Arial" pitchFamily="34" charset="0"/>
                <a:ea typeface="+mn-ea"/>
                <a:cs typeface="Arial" pitchFamily="34" charset="0"/>
              </a:rPr>
              <a:t>org.springframework.boot</a:t>
            </a:r>
            <a:r>
              <a:rPr lang="pt-BR" sz="1000" b="1" kern="1200" dirty="0">
                <a:solidFill>
                  <a:srgbClr val="000000"/>
                </a:solidFill>
                <a:effectLst/>
                <a:latin typeface="Arial" pitchFamily="34" charset="0"/>
                <a:ea typeface="+mn-ea"/>
                <a:cs typeface="Arial" pitchFamily="34" charset="0"/>
              </a:rPr>
              <a:t>&lt;/</a:t>
            </a:r>
            <a:r>
              <a:rPr lang="pt-BR" sz="1000" b="1" kern="1200" dirty="0" err="1">
                <a:solidFill>
                  <a:srgbClr val="000000"/>
                </a:solidFill>
                <a:effectLst/>
                <a:latin typeface="Arial" pitchFamily="34" charset="0"/>
                <a:ea typeface="+mn-ea"/>
                <a:cs typeface="Arial" pitchFamily="34" charset="0"/>
              </a:rPr>
              <a:t>groupId</a:t>
            </a:r>
            <a:r>
              <a:rPr lang="pt-BR" sz="1000" b="1" kern="1200" dirty="0">
                <a:solidFill>
                  <a:srgbClr val="000000"/>
                </a:solidFill>
                <a:effectLst/>
                <a:latin typeface="Arial" pitchFamily="34" charset="0"/>
                <a:ea typeface="+mn-ea"/>
                <a:cs typeface="Arial" pitchFamily="34" charset="0"/>
              </a:rPr>
              <a:t>&gt;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artifactId</a:t>
            </a:r>
            <a:r>
              <a:rPr lang="pt-BR" sz="1000" b="1" kern="1200" dirty="0">
                <a:solidFill>
                  <a:srgbClr val="000000"/>
                </a:solidFill>
                <a:effectLst/>
                <a:latin typeface="Arial" pitchFamily="34" charset="0"/>
                <a:ea typeface="+mn-ea"/>
                <a:cs typeface="Arial" pitchFamily="34" charset="0"/>
              </a:rPr>
              <a:t>&gt;</a:t>
            </a:r>
            <a:r>
              <a:rPr lang="pt-BR" sz="1000" b="1" kern="1200" dirty="0" err="1">
                <a:solidFill>
                  <a:srgbClr val="000000"/>
                </a:solidFill>
                <a:effectLst/>
                <a:latin typeface="Arial" pitchFamily="34" charset="0"/>
                <a:ea typeface="+mn-ea"/>
                <a:cs typeface="Arial" pitchFamily="34" charset="0"/>
              </a:rPr>
              <a:t>spring</a:t>
            </a:r>
            <a:r>
              <a:rPr lang="pt-BR" sz="1000" b="1" kern="1200" dirty="0">
                <a:solidFill>
                  <a:srgbClr val="000000"/>
                </a:solidFill>
                <a:effectLst/>
                <a:latin typeface="Arial" pitchFamily="34" charset="0"/>
                <a:ea typeface="+mn-ea"/>
                <a:cs typeface="Arial" pitchFamily="34" charset="0"/>
              </a:rPr>
              <a:t>-boot-starter-</a:t>
            </a:r>
            <a:r>
              <a:rPr lang="pt-BR" sz="1000" b="1" kern="1200" dirty="0" err="1">
                <a:solidFill>
                  <a:srgbClr val="000000"/>
                </a:solidFill>
                <a:effectLst/>
                <a:latin typeface="Arial" pitchFamily="34" charset="0"/>
                <a:ea typeface="+mn-ea"/>
                <a:cs typeface="Arial" pitchFamily="34" charset="0"/>
              </a:rPr>
              <a:t>test</a:t>
            </a:r>
            <a:r>
              <a:rPr lang="pt-BR" sz="1000" b="1" kern="1200" dirty="0">
                <a:solidFill>
                  <a:srgbClr val="000000"/>
                </a:solidFill>
                <a:effectLst/>
                <a:latin typeface="Arial" pitchFamily="34" charset="0"/>
                <a:ea typeface="+mn-ea"/>
                <a:cs typeface="Arial" pitchFamily="34" charset="0"/>
              </a:rPr>
              <a:t>&lt;/</a:t>
            </a:r>
            <a:r>
              <a:rPr lang="pt-BR" sz="1000" b="1" kern="1200" dirty="0" err="1">
                <a:solidFill>
                  <a:srgbClr val="000000"/>
                </a:solidFill>
                <a:effectLst/>
                <a:latin typeface="Arial" pitchFamily="34" charset="0"/>
                <a:ea typeface="+mn-ea"/>
                <a:cs typeface="Arial" pitchFamily="34" charset="0"/>
              </a:rPr>
              <a:t>artifactId</a:t>
            </a:r>
            <a:r>
              <a:rPr lang="pt-BR" sz="1000" b="1" kern="1200" dirty="0">
                <a:solidFill>
                  <a:srgbClr val="000000"/>
                </a:solidFill>
                <a:effectLst/>
                <a:latin typeface="Arial" pitchFamily="34" charset="0"/>
                <a:ea typeface="+mn-ea"/>
                <a:cs typeface="Arial" pitchFamily="34" charset="0"/>
              </a:rPr>
              <a:t>&gt;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scope</a:t>
            </a:r>
            <a:r>
              <a:rPr lang="pt-BR" sz="1000" b="1" kern="1200" dirty="0">
                <a:solidFill>
                  <a:srgbClr val="000000"/>
                </a:solidFill>
                <a:effectLst/>
                <a:latin typeface="Arial" pitchFamily="34" charset="0"/>
                <a:ea typeface="+mn-ea"/>
                <a:cs typeface="Arial" pitchFamily="34" charset="0"/>
              </a:rPr>
              <a:t>&gt;</a:t>
            </a:r>
            <a:r>
              <a:rPr lang="pt-BR" sz="1000" b="1" kern="1200" dirty="0" err="1">
                <a:solidFill>
                  <a:srgbClr val="000000"/>
                </a:solidFill>
                <a:effectLst/>
                <a:latin typeface="Arial" pitchFamily="34" charset="0"/>
                <a:ea typeface="+mn-ea"/>
                <a:cs typeface="Arial" pitchFamily="34" charset="0"/>
              </a:rPr>
              <a:t>test</a:t>
            </a:r>
            <a:r>
              <a:rPr lang="pt-BR" sz="1000" b="1" kern="1200" dirty="0">
                <a:solidFill>
                  <a:srgbClr val="000000"/>
                </a:solidFill>
                <a:effectLst/>
                <a:latin typeface="Arial" pitchFamily="34" charset="0"/>
                <a:ea typeface="+mn-ea"/>
                <a:cs typeface="Arial" pitchFamily="34" charset="0"/>
              </a:rPr>
              <a:t>&lt;/</a:t>
            </a:r>
            <a:r>
              <a:rPr lang="pt-BR" sz="1000" b="1" kern="1200" dirty="0" err="1">
                <a:solidFill>
                  <a:srgbClr val="000000"/>
                </a:solidFill>
                <a:effectLst/>
                <a:latin typeface="Arial" pitchFamily="34" charset="0"/>
                <a:ea typeface="+mn-ea"/>
                <a:cs typeface="Arial" pitchFamily="34" charset="0"/>
              </a:rPr>
              <a:t>scope</a:t>
            </a:r>
            <a:r>
              <a:rPr lang="pt-BR" sz="1000" b="1" kern="1200" dirty="0">
                <a:solidFill>
                  <a:srgbClr val="000000"/>
                </a:solidFill>
                <a:effectLst/>
                <a:latin typeface="Arial" pitchFamily="34" charset="0"/>
                <a:ea typeface="+mn-ea"/>
                <a:cs typeface="Arial" pitchFamily="34" charset="0"/>
              </a:rPr>
              <a:t>&gt;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dependency</a:t>
            </a:r>
            <a:r>
              <a:rPr lang="pt-BR" sz="1000" b="1" kern="1200" dirty="0">
                <a:solidFill>
                  <a:srgbClr val="000000"/>
                </a:solidFill>
                <a:effectLst/>
                <a:latin typeface="Arial" pitchFamily="34" charset="0"/>
                <a:ea typeface="+mn-ea"/>
                <a:cs typeface="Arial" pitchFamily="34" charset="0"/>
              </a:rPr>
              <a:t>&gt;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dependencies</a:t>
            </a:r>
            <a:r>
              <a:rPr lang="pt-BR" sz="1000" b="1" kern="1200" dirty="0">
                <a:solidFill>
                  <a:srgbClr val="000000"/>
                </a:solidFill>
                <a:effectLst/>
                <a:latin typeface="Arial" pitchFamily="34" charset="0"/>
                <a:ea typeface="+mn-ea"/>
                <a:cs typeface="Arial" pitchFamily="34" charset="0"/>
              </a:rPr>
              <a:t>&gt;</a:t>
            </a:r>
          </a:p>
          <a:p>
            <a:endParaRPr lang="pt-BR" sz="1000" b="1" kern="1200" dirty="0">
              <a:solidFill>
                <a:srgbClr val="000000"/>
              </a:solidFill>
              <a:effectLst/>
              <a:latin typeface="Arial" pitchFamily="34" charset="0"/>
              <a:ea typeface="+mn-ea"/>
              <a:cs typeface="Arial" pitchFamily="34" charset="0"/>
            </a:endParaRPr>
          </a:p>
          <a:p>
            <a:r>
              <a:rPr lang="pt-BR" sz="1000" b="1" kern="1200" dirty="0">
                <a:solidFill>
                  <a:srgbClr val="000000"/>
                </a:solidFill>
                <a:effectLst/>
                <a:latin typeface="Arial" pitchFamily="34" charset="0"/>
                <a:ea typeface="+mn-ea"/>
                <a:cs typeface="Arial" pitchFamily="34" charset="0"/>
              </a:rPr>
              <a:t>    &lt;build&gt;</a:t>
            </a:r>
          </a:p>
          <a:p>
            <a:r>
              <a:rPr lang="pt-BR" sz="1000" b="1" kern="1200" dirty="0">
                <a:solidFill>
                  <a:srgbClr val="000000"/>
                </a:solidFill>
                <a:effectLst/>
                <a:latin typeface="Arial" pitchFamily="34" charset="0"/>
                <a:ea typeface="+mn-ea"/>
                <a:cs typeface="Arial" pitchFamily="34" charset="0"/>
              </a:rPr>
              <a:t>        &lt;plugins&gt;</a:t>
            </a:r>
          </a:p>
          <a:p>
            <a:r>
              <a:rPr lang="pt-BR" sz="1000" b="1" kern="1200" dirty="0">
                <a:solidFill>
                  <a:srgbClr val="000000"/>
                </a:solidFill>
                <a:effectLst/>
                <a:latin typeface="Arial" pitchFamily="34" charset="0"/>
                <a:ea typeface="+mn-ea"/>
                <a:cs typeface="Arial" pitchFamily="34" charset="0"/>
              </a:rPr>
              <a:t>            &lt;plugin&gt;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groupId</a:t>
            </a:r>
            <a:r>
              <a:rPr lang="pt-BR" sz="1000" b="1" kern="1200" dirty="0">
                <a:solidFill>
                  <a:srgbClr val="000000"/>
                </a:solidFill>
                <a:effectLst/>
                <a:latin typeface="Arial" pitchFamily="34" charset="0"/>
                <a:ea typeface="+mn-ea"/>
                <a:cs typeface="Arial" pitchFamily="34" charset="0"/>
              </a:rPr>
              <a:t>&gt;</a:t>
            </a:r>
            <a:r>
              <a:rPr lang="pt-BR" sz="1000" b="1" kern="1200" dirty="0" err="1">
                <a:solidFill>
                  <a:srgbClr val="000000"/>
                </a:solidFill>
                <a:effectLst/>
                <a:latin typeface="Arial" pitchFamily="34" charset="0"/>
                <a:ea typeface="+mn-ea"/>
                <a:cs typeface="Arial" pitchFamily="34" charset="0"/>
              </a:rPr>
              <a:t>org.springframework.boot</a:t>
            </a:r>
            <a:r>
              <a:rPr lang="pt-BR" sz="1000" b="1" kern="1200" dirty="0">
                <a:solidFill>
                  <a:srgbClr val="000000"/>
                </a:solidFill>
                <a:effectLst/>
                <a:latin typeface="Arial" pitchFamily="34" charset="0"/>
                <a:ea typeface="+mn-ea"/>
                <a:cs typeface="Arial" pitchFamily="34" charset="0"/>
              </a:rPr>
              <a:t>&lt;/</a:t>
            </a:r>
            <a:r>
              <a:rPr lang="pt-BR" sz="1000" b="1" kern="1200" dirty="0" err="1">
                <a:solidFill>
                  <a:srgbClr val="000000"/>
                </a:solidFill>
                <a:effectLst/>
                <a:latin typeface="Arial" pitchFamily="34" charset="0"/>
                <a:ea typeface="+mn-ea"/>
                <a:cs typeface="Arial" pitchFamily="34" charset="0"/>
              </a:rPr>
              <a:t>groupId</a:t>
            </a:r>
            <a:r>
              <a:rPr lang="pt-BR" sz="1000" b="1" kern="1200" dirty="0">
                <a:solidFill>
                  <a:srgbClr val="000000"/>
                </a:solidFill>
                <a:effectLst/>
                <a:latin typeface="Arial" pitchFamily="34" charset="0"/>
                <a:ea typeface="+mn-ea"/>
                <a:cs typeface="Arial" pitchFamily="34" charset="0"/>
              </a:rPr>
              <a:t>&gt;</a:t>
            </a:r>
          </a:p>
          <a:p>
            <a:r>
              <a:rPr lang="pt-BR" sz="1000" b="1" kern="1200" dirty="0">
                <a:solidFill>
                  <a:srgbClr val="000000"/>
                </a:solidFill>
                <a:effectLst/>
                <a:latin typeface="Arial" pitchFamily="34" charset="0"/>
                <a:ea typeface="+mn-ea"/>
                <a:cs typeface="Arial" pitchFamily="34" charset="0"/>
              </a:rPr>
              <a:t>                &lt;</a:t>
            </a:r>
            <a:r>
              <a:rPr lang="pt-BR" sz="1000" b="1" kern="1200" dirty="0" err="1">
                <a:solidFill>
                  <a:srgbClr val="000000"/>
                </a:solidFill>
                <a:effectLst/>
                <a:latin typeface="Arial" pitchFamily="34" charset="0"/>
                <a:ea typeface="+mn-ea"/>
                <a:cs typeface="Arial" pitchFamily="34" charset="0"/>
              </a:rPr>
              <a:t>artifactId</a:t>
            </a:r>
            <a:r>
              <a:rPr lang="pt-BR" sz="1000" b="1" kern="1200" dirty="0">
                <a:solidFill>
                  <a:srgbClr val="000000"/>
                </a:solidFill>
                <a:effectLst/>
                <a:latin typeface="Arial" pitchFamily="34" charset="0"/>
                <a:ea typeface="+mn-ea"/>
                <a:cs typeface="Arial" pitchFamily="34" charset="0"/>
              </a:rPr>
              <a:t>&gt;</a:t>
            </a:r>
            <a:r>
              <a:rPr lang="pt-BR" sz="1000" b="1" kern="1200" dirty="0" err="1">
                <a:solidFill>
                  <a:srgbClr val="000000"/>
                </a:solidFill>
                <a:effectLst/>
                <a:latin typeface="Arial" pitchFamily="34" charset="0"/>
                <a:ea typeface="+mn-ea"/>
                <a:cs typeface="Arial" pitchFamily="34" charset="0"/>
              </a:rPr>
              <a:t>spring</a:t>
            </a:r>
            <a:r>
              <a:rPr lang="pt-BR" sz="1000" b="1" kern="1200" dirty="0">
                <a:solidFill>
                  <a:srgbClr val="000000"/>
                </a:solidFill>
                <a:effectLst/>
                <a:latin typeface="Arial" pitchFamily="34" charset="0"/>
                <a:ea typeface="+mn-ea"/>
                <a:cs typeface="Arial" pitchFamily="34" charset="0"/>
              </a:rPr>
              <a:t>-boot-</a:t>
            </a:r>
            <a:r>
              <a:rPr lang="pt-BR" sz="1000" b="1" kern="1200" dirty="0" err="1">
                <a:solidFill>
                  <a:srgbClr val="000000"/>
                </a:solidFill>
                <a:effectLst/>
                <a:latin typeface="Arial" pitchFamily="34" charset="0"/>
                <a:ea typeface="+mn-ea"/>
                <a:cs typeface="Arial" pitchFamily="34" charset="0"/>
              </a:rPr>
              <a:t>maven</a:t>
            </a:r>
            <a:r>
              <a:rPr lang="pt-BR" sz="1000" b="1" kern="1200" dirty="0">
                <a:solidFill>
                  <a:srgbClr val="000000"/>
                </a:solidFill>
                <a:effectLst/>
                <a:latin typeface="Arial" pitchFamily="34" charset="0"/>
                <a:ea typeface="+mn-ea"/>
                <a:cs typeface="Arial" pitchFamily="34" charset="0"/>
              </a:rPr>
              <a:t>-plugin&lt;/</a:t>
            </a:r>
            <a:r>
              <a:rPr lang="pt-BR" sz="1000" b="1" kern="1200" dirty="0" err="1">
                <a:solidFill>
                  <a:srgbClr val="000000"/>
                </a:solidFill>
                <a:effectLst/>
                <a:latin typeface="Arial" pitchFamily="34" charset="0"/>
                <a:ea typeface="+mn-ea"/>
                <a:cs typeface="Arial" pitchFamily="34" charset="0"/>
              </a:rPr>
              <a:t>artifactId</a:t>
            </a:r>
            <a:r>
              <a:rPr lang="pt-BR" sz="1000" b="1" kern="1200" dirty="0">
                <a:solidFill>
                  <a:srgbClr val="000000"/>
                </a:solidFill>
                <a:effectLst/>
                <a:latin typeface="Arial" pitchFamily="34" charset="0"/>
                <a:ea typeface="+mn-ea"/>
                <a:cs typeface="Arial" pitchFamily="34" charset="0"/>
              </a:rPr>
              <a:t>&gt;</a:t>
            </a:r>
          </a:p>
          <a:p>
            <a:r>
              <a:rPr lang="pt-BR" sz="1000" b="1" kern="1200" dirty="0">
                <a:solidFill>
                  <a:srgbClr val="000000"/>
                </a:solidFill>
                <a:effectLst/>
                <a:latin typeface="Arial" pitchFamily="34" charset="0"/>
                <a:ea typeface="+mn-ea"/>
                <a:cs typeface="Arial" pitchFamily="34" charset="0"/>
              </a:rPr>
              <a:t>            &lt;/plugin&gt;</a:t>
            </a:r>
          </a:p>
          <a:p>
            <a:r>
              <a:rPr lang="pt-BR" sz="1000" b="1" kern="1200" dirty="0">
                <a:solidFill>
                  <a:srgbClr val="000000"/>
                </a:solidFill>
                <a:effectLst/>
                <a:latin typeface="Arial" pitchFamily="34" charset="0"/>
                <a:ea typeface="+mn-ea"/>
                <a:cs typeface="Arial" pitchFamily="34" charset="0"/>
              </a:rPr>
              <a:t>        &lt;/plugins&gt;</a:t>
            </a:r>
          </a:p>
          <a:p>
            <a:r>
              <a:rPr lang="pt-BR" sz="1000" b="1" kern="1200" dirty="0">
                <a:solidFill>
                  <a:srgbClr val="000000"/>
                </a:solidFill>
                <a:effectLst/>
                <a:latin typeface="Arial" pitchFamily="34" charset="0"/>
                <a:ea typeface="+mn-ea"/>
                <a:cs typeface="Arial" pitchFamily="34" charset="0"/>
              </a:rPr>
              <a:t>    &lt;/build&gt;</a:t>
            </a:r>
          </a:p>
          <a:p>
            <a:endParaRPr lang="pt-BR" sz="1000" b="1" kern="1200" dirty="0">
              <a:solidFill>
                <a:srgbClr val="000000"/>
              </a:solidFill>
              <a:effectLst/>
              <a:latin typeface="Arial" pitchFamily="34" charset="0"/>
              <a:ea typeface="+mn-ea"/>
              <a:cs typeface="Arial" pitchFamily="34" charset="0"/>
            </a:endParaRPr>
          </a:p>
          <a:p>
            <a:r>
              <a:rPr lang="pt-BR" sz="1000" b="1" kern="1200" dirty="0">
                <a:solidFill>
                  <a:srgbClr val="000000"/>
                </a:solidFill>
                <a:effectLst/>
                <a:latin typeface="Arial" pitchFamily="34" charset="0"/>
                <a:ea typeface="+mn-ea"/>
                <a:cs typeface="Arial" pitchFamily="34" charset="0"/>
              </a:rPr>
              <a:t>&lt;/</a:t>
            </a:r>
            <a:r>
              <a:rPr lang="pt-BR" sz="1000" b="1" kern="1200" dirty="0" err="1">
                <a:solidFill>
                  <a:srgbClr val="000000"/>
                </a:solidFill>
                <a:effectLst/>
                <a:latin typeface="Arial" pitchFamily="34" charset="0"/>
                <a:ea typeface="+mn-ea"/>
                <a:cs typeface="Arial" pitchFamily="34" charset="0"/>
              </a:rPr>
              <a:t>project</a:t>
            </a:r>
            <a:r>
              <a:rPr lang="pt-BR" sz="1000" b="1" kern="1200" dirty="0">
                <a:solidFill>
                  <a:srgbClr val="000000"/>
                </a:solidFill>
                <a:effectLst/>
                <a:latin typeface="Arial" pitchFamily="34" charset="0"/>
                <a:ea typeface="+mn-ea"/>
                <a:cs typeface="Arial" pitchFamily="34" charset="0"/>
              </a:rPr>
              <a:t>&gt;</a:t>
            </a:r>
            <a:endParaRPr lang="en-US" dirty="0">
              <a:latin typeface="Arial" charset="0"/>
              <a:cs typeface="Arial" charset="0"/>
            </a:endParaRPr>
          </a:p>
        </p:txBody>
      </p:sp>
      <p:sp>
        <p:nvSpPr>
          <p:cNvPr id="136195" name="Slide Image Placeholder 4"/>
          <p:cNvSpPr>
            <a:spLocks noGrp="1" noRot="1" noChangeAspect="1" noTextEdit="1"/>
          </p:cNvSpPr>
          <p:nvPr>
            <p:ph type="sldImg"/>
          </p:nvPr>
        </p:nvSpPr>
        <p:spPr>
          <a:xfrm>
            <a:off x="1316038" y="503238"/>
            <a:ext cx="4662487" cy="3497262"/>
          </a:xfrm>
          <a:ln/>
        </p:spPr>
      </p:sp>
    </p:spTree>
    <p:extLst>
      <p:ext uri="{BB962C8B-B14F-4D97-AF65-F5344CB8AC3E}">
        <p14:creationId xmlns:p14="http://schemas.microsoft.com/office/powerpoint/2010/main" val="34190547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9.xml"/><Relationship Id="rId4" Type="http://schemas.openxmlformats.org/officeDocument/2006/relationships/image" Target="../media/image1.png"/></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14 laptopgirlside"/>
          <p:cNvPicPr>
            <a:picLocks noChangeAspect="1" noChangeArrowheads="1"/>
          </p:cNvPicPr>
          <p:nvPr/>
        </p:nvPicPr>
        <p:blipFill>
          <a:blip r:embed="rId2"/>
          <a:srcRect l="3226"/>
          <a:stretch>
            <a:fillRect/>
          </a:stretch>
        </p:blipFill>
        <p:spPr bwMode="auto">
          <a:xfrm>
            <a:off x="0" y="0"/>
            <a:ext cx="9144000" cy="6862763"/>
          </a:xfrm>
          <a:prstGeom prst="rect">
            <a:avLst/>
          </a:prstGeom>
          <a:noFill/>
          <a:ln w="9525">
            <a:noFill/>
            <a:miter lim="800000"/>
            <a:headEnd/>
            <a:tailEnd/>
          </a:ln>
        </p:spPr>
      </p:pic>
      <p:sp>
        <p:nvSpPr>
          <p:cNvPr id="5" name="Rectangle 5"/>
          <p:cNvSpPr>
            <a:spLocks noChangeArrowheads="1"/>
          </p:cNvSpPr>
          <p:nvPr/>
        </p:nvSpPr>
        <p:spPr bwMode="auto">
          <a:xfrm>
            <a:off x="419100" y="6553200"/>
            <a:ext cx="7500938" cy="228600"/>
          </a:xfrm>
          <a:prstGeom prst="rect">
            <a:avLst/>
          </a:prstGeom>
          <a:noFill/>
          <a:ln w="12700">
            <a:noFill/>
            <a:miter lim="800000"/>
            <a:headEnd/>
            <a:tailEnd/>
          </a:ln>
          <a:effectLst/>
        </p:spPr>
        <p:txBody>
          <a:bodyPr wrap="none" lIns="90488" tIns="44450" rIns="90488" bIns="44450">
            <a:spAutoFit/>
          </a:bodyPr>
          <a:lstStyle/>
          <a:p>
            <a:pPr marL="342900" indent="-342900">
              <a:buFontTx/>
              <a:buNone/>
              <a:defRPr/>
            </a:pPr>
            <a:r>
              <a:rPr lang="en-US" sz="900" dirty="0"/>
              <a:t>Copyright © 2010 Accenture All Rights Reserved. Accenture, its logo, and Accenture High Performance Delivered are trademarks of Accenture.</a:t>
            </a:r>
          </a:p>
        </p:txBody>
      </p:sp>
      <p:pic>
        <p:nvPicPr>
          <p:cNvPr id="6" name="Picture 6" descr="ATS_2x_black"/>
          <p:cNvPicPr>
            <a:picLocks noChangeAspect="1" noChangeArrowheads="1"/>
          </p:cNvPicPr>
          <p:nvPr/>
        </p:nvPicPr>
        <p:blipFill>
          <a:blip r:embed="rId3"/>
          <a:srcRect/>
          <a:stretch>
            <a:fillRect/>
          </a:stretch>
        </p:blipFill>
        <p:spPr bwMode="auto">
          <a:xfrm>
            <a:off x="504825" y="2449513"/>
            <a:ext cx="4248150" cy="1477962"/>
          </a:xfrm>
          <a:prstGeom prst="rect">
            <a:avLst/>
          </a:prstGeom>
          <a:noFill/>
          <a:ln w="9525">
            <a:noFill/>
            <a:miter lim="800000"/>
            <a:headEnd/>
            <a:tailEnd/>
          </a:ln>
        </p:spPr>
      </p:pic>
      <p:pic>
        <p:nvPicPr>
          <p:cNvPr id="7" name="Picture 7" descr="A4_Code_2 [Converted])pool blue"/>
          <p:cNvPicPr>
            <a:picLocks noChangeAspect="1" noChangeArrowheads="1"/>
          </p:cNvPicPr>
          <p:nvPr/>
        </p:nvPicPr>
        <p:blipFill>
          <a:blip r:embed="rId4"/>
          <a:srcRect/>
          <a:stretch>
            <a:fillRect/>
          </a:stretch>
        </p:blipFill>
        <p:spPr bwMode="auto">
          <a:xfrm>
            <a:off x="0" y="3425825"/>
            <a:ext cx="9140825" cy="38100"/>
          </a:xfrm>
          <a:prstGeom prst="rect">
            <a:avLst/>
          </a:prstGeom>
          <a:noFill/>
          <a:ln w="9525">
            <a:noFill/>
            <a:miter lim="800000"/>
            <a:headEnd/>
            <a:tailEnd/>
          </a:ln>
        </p:spPr>
      </p:pic>
      <p:sp>
        <p:nvSpPr>
          <p:cNvPr id="187395" name="Rectangle 3"/>
          <p:cNvSpPr>
            <a:spLocks noGrp="1" noChangeArrowheads="1"/>
          </p:cNvSpPr>
          <p:nvPr>
            <p:ph type="ctrTitle" sz="quarter"/>
          </p:nvPr>
        </p:nvSpPr>
        <p:spPr bwMode="white">
          <a:xfrm>
            <a:off x="2057400" y="381000"/>
            <a:ext cx="6553200" cy="914400"/>
          </a:xfrm>
        </p:spPr>
        <p:txBody>
          <a:bodyPr anchor="t"/>
          <a:lstStyle>
            <a:lvl1pPr>
              <a:lnSpc>
                <a:spcPct val="90000"/>
              </a:lnSpc>
              <a:defRPr b="0">
                <a:solidFill>
                  <a:schemeClr val="accent2"/>
                </a:solidFill>
              </a:defRPr>
            </a:lvl1pPr>
          </a:lstStyle>
          <a:p>
            <a:r>
              <a:rPr lang="en-US" dirty="0"/>
              <a:t>/ click to add course name /</a:t>
            </a:r>
          </a:p>
        </p:txBody>
      </p:sp>
      <p:sp>
        <p:nvSpPr>
          <p:cNvPr id="187396" name="Rectangle 4"/>
          <p:cNvSpPr>
            <a:spLocks noGrp="1" noChangeArrowheads="1"/>
          </p:cNvSpPr>
          <p:nvPr>
            <p:ph type="subTitle" sz="quarter" idx="1"/>
          </p:nvPr>
        </p:nvSpPr>
        <p:spPr bwMode="white">
          <a:xfrm>
            <a:off x="2057400" y="1371600"/>
            <a:ext cx="6562725" cy="863600"/>
          </a:xfrm>
        </p:spPr>
        <p:txBody>
          <a:bodyPr/>
          <a:lstStyle>
            <a:lvl1pPr marL="0" indent="0">
              <a:lnSpc>
                <a:spcPct val="90000"/>
              </a:lnSpc>
              <a:spcBef>
                <a:spcPct val="0"/>
              </a:spcBef>
              <a:buFontTx/>
              <a:buNone/>
              <a:defRPr sz="2000">
                <a:solidFill>
                  <a:srgbClr val="003300"/>
                </a:solidFill>
              </a:defRPr>
            </a:lvl1pPr>
          </a:lstStyle>
          <a:p>
            <a:r>
              <a:rPr lang="en-US" dirty="0"/>
              <a:t>Click to add module number and name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11/05/2021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11/05/2021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11/05/2021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11/05/2021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11/05/2021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11/05/2021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11/05/2021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228600" y="1371600"/>
            <a:ext cx="8458200" cy="5334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9D7E45FE-A27B-4AF3-A407-CA43B89420D5}"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11/05/2021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11/05/2021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11/05/2021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11/05/2021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11/05/2021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11/05/2021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11/05/2021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pPr>
              <a:defRPr/>
            </a:pPr>
            <a:endParaRPr lang="en-US"/>
          </a:p>
          <a:p>
            <a:pPr>
              <a:defRPr/>
            </a:pPr>
            <a:fld id="{E45752A1-8624-4EF0-8A17-42876B566C2B}"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3790067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845813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11/05/2021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11/05/2021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11/05/2021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11/05/2021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11/05/2021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11/05/2021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11/05/2021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endParaRPr lang="en-US"/>
          </a:p>
          <a:p>
            <a:pPr>
              <a:defRPr/>
            </a:pPr>
            <a:fld id="{86DFC5EA-E877-484E-9DB8-18037389FF6A}"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11/05/2021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11/05/2021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11/05/2021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11/05/2021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11/05/2021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11/05/2021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descr="shutterstock_217706668.jpg"/>
          <p:cNvPicPr>
            <a:picLocks noChangeAspect="1"/>
          </p:cNvPicPr>
          <p:nvPr/>
        </p:nvPicPr>
        <p:blipFill>
          <a:blip r:embed="rId2">
            <a:extLst>
              <a:ext uri="{28A0092B-C50C-407E-A947-70E740481C1C}">
                <a14:useLocalDpi xmlns:a14="http://schemas.microsoft.com/office/drawing/2010/main" val="0"/>
              </a:ext>
            </a:extLst>
          </a:blip>
          <a:srcRect r="3703"/>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9"/>
          <p:cNvCxnSpPr>
            <a:cxnSpLocks noChangeShapeType="1"/>
          </p:cNvCxnSpPr>
          <p:nvPr/>
        </p:nvCxnSpPr>
        <p:spPr bwMode="auto">
          <a:xfrm>
            <a:off x="434975" y="1112838"/>
            <a:ext cx="8709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6" name="Group 5"/>
          <p:cNvGrpSpPr/>
          <p:nvPr/>
        </p:nvGrpSpPr>
        <p:grpSpPr>
          <a:xfrm>
            <a:off x="5934604" y="1751390"/>
            <a:ext cx="2841786" cy="2072080"/>
            <a:chOff x="2128838" y="461963"/>
            <a:chExt cx="3394075" cy="2284412"/>
          </a:xfrm>
          <a:solidFill>
            <a:srgbClr val="FF0000"/>
          </a:solidFill>
        </p:grpSpPr>
        <p:sp>
          <p:nvSpPr>
            <p:cNvPr id="7" name="Freeform 24"/>
            <p:cNvSpPr>
              <a:spLocks/>
            </p:cNvSpPr>
            <p:nvPr/>
          </p:nvSpPr>
          <p:spPr bwMode="auto">
            <a:xfrm>
              <a:off x="2635251" y="461963"/>
              <a:ext cx="2239963" cy="2284412"/>
            </a:xfrm>
            <a:custGeom>
              <a:avLst/>
              <a:gdLst/>
              <a:ahLst/>
              <a:cxnLst>
                <a:cxn ang="0">
                  <a:pos x="0" y="0"/>
                </a:cxn>
                <a:cxn ang="0">
                  <a:pos x="0" y="2559"/>
                </a:cxn>
                <a:cxn ang="0">
                  <a:pos x="81" y="2591"/>
                </a:cxn>
                <a:cxn ang="0">
                  <a:pos x="313" y="2681"/>
                </a:cxn>
                <a:cxn ang="0">
                  <a:pos x="676" y="2821"/>
                </a:cxn>
                <a:cxn ang="0">
                  <a:pos x="1148" y="3003"/>
                </a:cxn>
                <a:cxn ang="0">
                  <a:pos x="1712" y="3222"/>
                </a:cxn>
                <a:cxn ang="0">
                  <a:pos x="2347" y="3468"/>
                </a:cxn>
                <a:cxn ang="0">
                  <a:pos x="3034" y="3734"/>
                </a:cxn>
                <a:cxn ang="0">
                  <a:pos x="3752" y="4013"/>
                </a:cxn>
                <a:cxn ang="0">
                  <a:pos x="4483" y="4296"/>
                </a:cxn>
                <a:cxn ang="0">
                  <a:pos x="5206" y="4576"/>
                </a:cxn>
                <a:cxn ang="0">
                  <a:pos x="5902" y="4846"/>
                </a:cxn>
                <a:cxn ang="0">
                  <a:pos x="6551" y="5097"/>
                </a:cxn>
                <a:cxn ang="0">
                  <a:pos x="7133" y="5323"/>
                </a:cxn>
                <a:cxn ang="0">
                  <a:pos x="7629" y="5515"/>
                </a:cxn>
                <a:cxn ang="0">
                  <a:pos x="8018" y="5667"/>
                </a:cxn>
                <a:cxn ang="0">
                  <a:pos x="8283" y="5769"/>
                </a:cxn>
                <a:cxn ang="0">
                  <a:pos x="8018" y="5871"/>
                </a:cxn>
                <a:cxn ang="0">
                  <a:pos x="7629" y="6020"/>
                </a:cxn>
                <a:cxn ang="0">
                  <a:pos x="7133" y="6211"/>
                </a:cxn>
                <a:cxn ang="0">
                  <a:pos x="6551" y="6435"/>
                </a:cxn>
                <a:cxn ang="0">
                  <a:pos x="5902" y="6685"/>
                </a:cxn>
                <a:cxn ang="0">
                  <a:pos x="5206" y="6953"/>
                </a:cxn>
                <a:cxn ang="0">
                  <a:pos x="4483" y="7231"/>
                </a:cxn>
                <a:cxn ang="0">
                  <a:pos x="3752" y="7513"/>
                </a:cxn>
                <a:cxn ang="0">
                  <a:pos x="3034" y="7790"/>
                </a:cxn>
                <a:cxn ang="0">
                  <a:pos x="2347" y="8055"/>
                </a:cxn>
                <a:cxn ang="0">
                  <a:pos x="1712" y="8299"/>
                </a:cxn>
                <a:cxn ang="0">
                  <a:pos x="1148" y="8516"/>
                </a:cxn>
                <a:cxn ang="0">
                  <a:pos x="676" y="8698"/>
                </a:cxn>
                <a:cxn ang="0">
                  <a:pos x="313" y="8838"/>
                </a:cxn>
                <a:cxn ang="0">
                  <a:pos x="81" y="8928"/>
                </a:cxn>
                <a:cxn ang="0">
                  <a:pos x="0" y="8959"/>
                </a:cxn>
                <a:cxn ang="0">
                  <a:pos x="0" y="11512"/>
                </a:cxn>
                <a:cxn ang="0">
                  <a:pos x="11285" y="6931"/>
                </a:cxn>
                <a:cxn ang="0">
                  <a:pos x="11285" y="4588"/>
                </a:cxn>
                <a:cxn ang="0">
                  <a:pos x="0" y="0"/>
                </a:cxn>
              </a:cxnLst>
              <a:rect l="0" t="0" r="r" b="b"/>
              <a:pathLst>
                <a:path w="11285" h="11512">
                  <a:moveTo>
                    <a:pt x="0" y="0"/>
                  </a:moveTo>
                  <a:lnTo>
                    <a:pt x="0" y="2559"/>
                  </a:lnTo>
                  <a:lnTo>
                    <a:pt x="81" y="2591"/>
                  </a:lnTo>
                  <a:lnTo>
                    <a:pt x="313" y="2681"/>
                  </a:lnTo>
                  <a:lnTo>
                    <a:pt x="676" y="2821"/>
                  </a:lnTo>
                  <a:lnTo>
                    <a:pt x="1148" y="3003"/>
                  </a:lnTo>
                  <a:lnTo>
                    <a:pt x="1712" y="3222"/>
                  </a:lnTo>
                  <a:lnTo>
                    <a:pt x="2347" y="3468"/>
                  </a:lnTo>
                  <a:lnTo>
                    <a:pt x="3034" y="3734"/>
                  </a:lnTo>
                  <a:lnTo>
                    <a:pt x="3752" y="4013"/>
                  </a:lnTo>
                  <a:lnTo>
                    <a:pt x="4483" y="4296"/>
                  </a:lnTo>
                  <a:lnTo>
                    <a:pt x="5206" y="4576"/>
                  </a:lnTo>
                  <a:lnTo>
                    <a:pt x="5902" y="4846"/>
                  </a:lnTo>
                  <a:lnTo>
                    <a:pt x="6551" y="5097"/>
                  </a:lnTo>
                  <a:lnTo>
                    <a:pt x="7133" y="5323"/>
                  </a:lnTo>
                  <a:lnTo>
                    <a:pt x="7629" y="5515"/>
                  </a:lnTo>
                  <a:lnTo>
                    <a:pt x="8018" y="5667"/>
                  </a:lnTo>
                  <a:lnTo>
                    <a:pt x="8283" y="5769"/>
                  </a:lnTo>
                  <a:lnTo>
                    <a:pt x="8018" y="5871"/>
                  </a:lnTo>
                  <a:lnTo>
                    <a:pt x="7629" y="6020"/>
                  </a:lnTo>
                  <a:lnTo>
                    <a:pt x="7133" y="6211"/>
                  </a:lnTo>
                  <a:lnTo>
                    <a:pt x="6551" y="6435"/>
                  </a:lnTo>
                  <a:lnTo>
                    <a:pt x="5902" y="6685"/>
                  </a:lnTo>
                  <a:lnTo>
                    <a:pt x="5206" y="6953"/>
                  </a:lnTo>
                  <a:lnTo>
                    <a:pt x="4483" y="7231"/>
                  </a:lnTo>
                  <a:lnTo>
                    <a:pt x="3752" y="7513"/>
                  </a:lnTo>
                  <a:lnTo>
                    <a:pt x="3034" y="7790"/>
                  </a:lnTo>
                  <a:lnTo>
                    <a:pt x="2347" y="8055"/>
                  </a:lnTo>
                  <a:lnTo>
                    <a:pt x="1712" y="8299"/>
                  </a:lnTo>
                  <a:lnTo>
                    <a:pt x="1148" y="8516"/>
                  </a:lnTo>
                  <a:lnTo>
                    <a:pt x="676" y="8698"/>
                  </a:lnTo>
                  <a:lnTo>
                    <a:pt x="313" y="8838"/>
                  </a:lnTo>
                  <a:lnTo>
                    <a:pt x="81" y="8928"/>
                  </a:lnTo>
                  <a:lnTo>
                    <a:pt x="0" y="8959"/>
                  </a:lnTo>
                  <a:lnTo>
                    <a:pt x="0" y="11512"/>
                  </a:lnTo>
                  <a:lnTo>
                    <a:pt x="11285" y="6931"/>
                  </a:lnTo>
                  <a:lnTo>
                    <a:pt x="11285" y="4588"/>
                  </a:lnTo>
                  <a:lnTo>
                    <a:pt x="0" y="0"/>
                  </a:lnTo>
                  <a:close/>
                </a:path>
              </a:pathLst>
            </a:custGeom>
            <a:solidFill>
              <a:srgbClr val="198B33"/>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8" name="Freeform 25"/>
            <p:cNvSpPr>
              <a:spLocks noEditPoints="1"/>
            </p:cNvSpPr>
            <p:nvPr/>
          </p:nvSpPr>
          <p:spPr bwMode="auto">
            <a:xfrm>
              <a:off x="2128838" y="1393825"/>
              <a:ext cx="3394075" cy="277812"/>
            </a:xfrm>
            <a:custGeom>
              <a:avLst/>
              <a:gdLst/>
              <a:ahLst/>
              <a:cxnLst>
                <a:cxn ang="0">
                  <a:pos x="16486" y="450"/>
                </a:cxn>
                <a:cxn ang="0">
                  <a:pos x="16365" y="970"/>
                </a:cxn>
                <a:cxn ang="0">
                  <a:pos x="16152" y="901"/>
                </a:cxn>
                <a:cxn ang="0">
                  <a:pos x="16524" y="371"/>
                </a:cxn>
                <a:cxn ang="0">
                  <a:pos x="15616" y="541"/>
                </a:cxn>
                <a:cxn ang="0">
                  <a:pos x="15468" y="647"/>
                </a:cxn>
                <a:cxn ang="0">
                  <a:pos x="15987" y="442"/>
                </a:cxn>
                <a:cxn ang="0">
                  <a:pos x="15987" y="968"/>
                </a:cxn>
                <a:cxn ang="0">
                  <a:pos x="15193" y="613"/>
                </a:cxn>
                <a:cxn ang="0">
                  <a:pos x="14482" y="558"/>
                </a:cxn>
                <a:cxn ang="0">
                  <a:pos x="14342" y="595"/>
                </a:cxn>
                <a:cxn ang="0">
                  <a:pos x="14868" y="465"/>
                </a:cxn>
                <a:cxn ang="0">
                  <a:pos x="14882" y="1069"/>
                </a:cxn>
                <a:cxn ang="0">
                  <a:pos x="12579" y="445"/>
                </a:cxn>
                <a:cxn ang="0">
                  <a:pos x="12377" y="881"/>
                </a:cxn>
                <a:cxn ang="0">
                  <a:pos x="12771" y="356"/>
                </a:cxn>
                <a:cxn ang="0">
                  <a:pos x="12667" y="973"/>
                </a:cxn>
                <a:cxn ang="0">
                  <a:pos x="12062" y="487"/>
                </a:cxn>
                <a:cxn ang="0">
                  <a:pos x="12101" y="119"/>
                </a:cxn>
                <a:cxn ang="0">
                  <a:pos x="11876" y="1071"/>
                </a:cxn>
                <a:cxn ang="0">
                  <a:pos x="10132" y="565"/>
                </a:cxn>
                <a:cxn ang="0">
                  <a:pos x="9997" y="571"/>
                </a:cxn>
                <a:cxn ang="0">
                  <a:pos x="10525" y="478"/>
                </a:cxn>
                <a:cxn ang="0">
                  <a:pos x="9878" y="1066"/>
                </a:cxn>
                <a:cxn ang="0">
                  <a:pos x="9335" y="543"/>
                </a:cxn>
                <a:cxn ang="0">
                  <a:pos x="9878" y="493"/>
                </a:cxn>
                <a:cxn ang="0">
                  <a:pos x="9508" y="838"/>
                </a:cxn>
                <a:cxn ang="0">
                  <a:pos x="8928" y="334"/>
                </a:cxn>
                <a:cxn ang="0">
                  <a:pos x="8979" y="473"/>
                </a:cxn>
                <a:cxn ang="0">
                  <a:pos x="8049" y="851"/>
                </a:cxn>
                <a:cxn ang="0">
                  <a:pos x="8269" y="1010"/>
                </a:cxn>
                <a:cxn ang="0">
                  <a:pos x="8031" y="698"/>
                </a:cxn>
                <a:cxn ang="0">
                  <a:pos x="7919" y="484"/>
                </a:cxn>
                <a:cxn ang="0">
                  <a:pos x="8417" y="488"/>
                </a:cxn>
                <a:cxn ang="0">
                  <a:pos x="7339" y="483"/>
                </a:cxn>
                <a:cxn ang="0">
                  <a:pos x="7608" y="587"/>
                </a:cxn>
                <a:cxn ang="0">
                  <a:pos x="7191" y="509"/>
                </a:cxn>
                <a:cxn ang="0">
                  <a:pos x="6512" y="415"/>
                </a:cxn>
                <a:cxn ang="0">
                  <a:pos x="6330" y="346"/>
                </a:cxn>
                <a:cxn ang="0">
                  <a:pos x="5904" y="440"/>
                </a:cxn>
                <a:cxn ang="0">
                  <a:pos x="5804" y="975"/>
                </a:cxn>
                <a:cxn ang="0">
                  <a:pos x="6008" y="355"/>
                </a:cxn>
                <a:cxn ang="0">
                  <a:pos x="6038" y="1051"/>
                </a:cxn>
                <a:cxn ang="0">
                  <a:pos x="5132" y="346"/>
                </a:cxn>
                <a:cxn ang="0">
                  <a:pos x="5413" y="107"/>
                </a:cxn>
                <a:cxn ang="0">
                  <a:pos x="4898" y="328"/>
                </a:cxn>
                <a:cxn ang="0">
                  <a:pos x="4205" y="449"/>
                </a:cxn>
                <a:cxn ang="0">
                  <a:pos x="3973" y="1015"/>
                </a:cxn>
                <a:cxn ang="0">
                  <a:pos x="4148" y="328"/>
                </a:cxn>
                <a:cxn ang="0">
                  <a:pos x="4064" y="896"/>
                </a:cxn>
                <a:cxn ang="0">
                  <a:pos x="3597" y="667"/>
                </a:cxn>
                <a:cxn ang="0">
                  <a:pos x="3297" y="761"/>
                </a:cxn>
                <a:cxn ang="0">
                  <a:pos x="3562" y="336"/>
                </a:cxn>
                <a:cxn ang="0">
                  <a:pos x="3626" y="1051"/>
                </a:cxn>
                <a:cxn ang="0">
                  <a:pos x="2262" y="347"/>
                </a:cxn>
                <a:cxn ang="0">
                  <a:pos x="2379" y="484"/>
                </a:cxn>
                <a:cxn ang="0">
                  <a:pos x="1599" y="920"/>
                </a:cxn>
                <a:cxn ang="0">
                  <a:pos x="1395" y="511"/>
                </a:cxn>
                <a:cxn ang="0">
                  <a:pos x="1735" y="1315"/>
                </a:cxn>
                <a:cxn ang="0">
                  <a:pos x="1584" y="1267"/>
                </a:cxn>
                <a:cxn ang="0">
                  <a:pos x="1305" y="1020"/>
                </a:cxn>
                <a:cxn ang="0">
                  <a:pos x="1489" y="330"/>
                </a:cxn>
              </a:cxnLst>
              <a:rect l="0" t="0" r="r" b="b"/>
              <a:pathLst>
                <a:path w="17104" h="1404">
                  <a:moveTo>
                    <a:pt x="16892" y="864"/>
                  </a:moveTo>
                  <a:lnTo>
                    <a:pt x="17104" y="864"/>
                  </a:lnTo>
                  <a:lnTo>
                    <a:pt x="17104" y="1076"/>
                  </a:lnTo>
                  <a:lnTo>
                    <a:pt x="16892" y="1076"/>
                  </a:lnTo>
                  <a:lnTo>
                    <a:pt x="16892" y="864"/>
                  </a:lnTo>
                  <a:close/>
                  <a:moveTo>
                    <a:pt x="16427" y="986"/>
                  </a:moveTo>
                  <a:lnTo>
                    <a:pt x="16437" y="984"/>
                  </a:lnTo>
                  <a:lnTo>
                    <a:pt x="16448" y="983"/>
                  </a:lnTo>
                  <a:lnTo>
                    <a:pt x="16456" y="981"/>
                  </a:lnTo>
                  <a:lnTo>
                    <a:pt x="16466" y="978"/>
                  </a:lnTo>
                  <a:lnTo>
                    <a:pt x="16474" y="975"/>
                  </a:lnTo>
                  <a:lnTo>
                    <a:pt x="16483" y="971"/>
                  </a:lnTo>
                  <a:lnTo>
                    <a:pt x="16491" y="965"/>
                  </a:lnTo>
                  <a:lnTo>
                    <a:pt x="16499" y="959"/>
                  </a:lnTo>
                  <a:lnTo>
                    <a:pt x="16506" y="952"/>
                  </a:lnTo>
                  <a:lnTo>
                    <a:pt x="16513" y="946"/>
                  </a:lnTo>
                  <a:lnTo>
                    <a:pt x="16520" y="939"/>
                  </a:lnTo>
                  <a:lnTo>
                    <a:pt x="16527" y="930"/>
                  </a:lnTo>
                  <a:lnTo>
                    <a:pt x="16537" y="912"/>
                  </a:lnTo>
                  <a:lnTo>
                    <a:pt x="16548" y="893"/>
                  </a:lnTo>
                  <a:lnTo>
                    <a:pt x="16557" y="872"/>
                  </a:lnTo>
                  <a:lnTo>
                    <a:pt x="16564" y="850"/>
                  </a:lnTo>
                  <a:lnTo>
                    <a:pt x="16571" y="827"/>
                  </a:lnTo>
                  <a:lnTo>
                    <a:pt x="16576" y="804"/>
                  </a:lnTo>
                  <a:lnTo>
                    <a:pt x="16580" y="779"/>
                  </a:lnTo>
                  <a:lnTo>
                    <a:pt x="16583" y="756"/>
                  </a:lnTo>
                  <a:lnTo>
                    <a:pt x="16584" y="732"/>
                  </a:lnTo>
                  <a:lnTo>
                    <a:pt x="16586" y="709"/>
                  </a:lnTo>
                  <a:lnTo>
                    <a:pt x="16584" y="685"/>
                  </a:lnTo>
                  <a:lnTo>
                    <a:pt x="16583" y="661"/>
                  </a:lnTo>
                  <a:lnTo>
                    <a:pt x="16581" y="636"/>
                  </a:lnTo>
                  <a:lnTo>
                    <a:pt x="16578" y="613"/>
                  </a:lnTo>
                  <a:lnTo>
                    <a:pt x="16573" y="589"/>
                  </a:lnTo>
                  <a:lnTo>
                    <a:pt x="16567" y="567"/>
                  </a:lnTo>
                  <a:lnTo>
                    <a:pt x="16560" y="545"/>
                  </a:lnTo>
                  <a:lnTo>
                    <a:pt x="16551" y="525"/>
                  </a:lnTo>
                  <a:lnTo>
                    <a:pt x="16547" y="515"/>
                  </a:lnTo>
                  <a:lnTo>
                    <a:pt x="16542" y="506"/>
                  </a:lnTo>
                  <a:lnTo>
                    <a:pt x="16535" y="497"/>
                  </a:lnTo>
                  <a:lnTo>
                    <a:pt x="16530" y="489"/>
                  </a:lnTo>
                  <a:lnTo>
                    <a:pt x="16524" y="481"/>
                  </a:lnTo>
                  <a:lnTo>
                    <a:pt x="16517" y="474"/>
                  </a:lnTo>
                  <a:lnTo>
                    <a:pt x="16510" y="467"/>
                  </a:lnTo>
                  <a:lnTo>
                    <a:pt x="16502" y="461"/>
                  </a:lnTo>
                  <a:lnTo>
                    <a:pt x="16495" y="456"/>
                  </a:lnTo>
                  <a:lnTo>
                    <a:pt x="16486" y="450"/>
                  </a:lnTo>
                  <a:lnTo>
                    <a:pt x="16476" y="446"/>
                  </a:lnTo>
                  <a:lnTo>
                    <a:pt x="16468" y="443"/>
                  </a:lnTo>
                  <a:lnTo>
                    <a:pt x="16457" y="440"/>
                  </a:lnTo>
                  <a:lnTo>
                    <a:pt x="16448" y="437"/>
                  </a:lnTo>
                  <a:lnTo>
                    <a:pt x="16437" y="436"/>
                  </a:lnTo>
                  <a:lnTo>
                    <a:pt x="16425" y="436"/>
                  </a:lnTo>
                  <a:lnTo>
                    <a:pt x="16416" y="436"/>
                  </a:lnTo>
                  <a:lnTo>
                    <a:pt x="16406" y="437"/>
                  </a:lnTo>
                  <a:lnTo>
                    <a:pt x="16397" y="439"/>
                  </a:lnTo>
                  <a:lnTo>
                    <a:pt x="16389" y="442"/>
                  </a:lnTo>
                  <a:lnTo>
                    <a:pt x="16380" y="445"/>
                  </a:lnTo>
                  <a:lnTo>
                    <a:pt x="16373" y="448"/>
                  </a:lnTo>
                  <a:lnTo>
                    <a:pt x="16364" y="452"/>
                  </a:lnTo>
                  <a:lnTo>
                    <a:pt x="16358" y="458"/>
                  </a:lnTo>
                  <a:lnTo>
                    <a:pt x="16351" y="463"/>
                  </a:lnTo>
                  <a:lnTo>
                    <a:pt x="16345" y="468"/>
                  </a:lnTo>
                  <a:lnTo>
                    <a:pt x="16339" y="475"/>
                  </a:lnTo>
                  <a:lnTo>
                    <a:pt x="16333" y="482"/>
                  </a:lnTo>
                  <a:lnTo>
                    <a:pt x="16323" y="498"/>
                  </a:lnTo>
                  <a:lnTo>
                    <a:pt x="16314" y="515"/>
                  </a:lnTo>
                  <a:lnTo>
                    <a:pt x="16305" y="536"/>
                  </a:lnTo>
                  <a:lnTo>
                    <a:pt x="16299" y="556"/>
                  </a:lnTo>
                  <a:lnTo>
                    <a:pt x="16294" y="578"/>
                  </a:lnTo>
                  <a:lnTo>
                    <a:pt x="16289" y="603"/>
                  </a:lnTo>
                  <a:lnTo>
                    <a:pt x="16286" y="629"/>
                  </a:lnTo>
                  <a:lnTo>
                    <a:pt x="16284" y="655"/>
                  </a:lnTo>
                  <a:lnTo>
                    <a:pt x="16283" y="682"/>
                  </a:lnTo>
                  <a:lnTo>
                    <a:pt x="16283" y="711"/>
                  </a:lnTo>
                  <a:lnTo>
                    <a:pt x="16283" y="732"/>
                  </a:lnTo>
                  <a:lnTo>
                    <a:pt x="16283" y="755"/>
                  </a:lnTo>
                  <a:lnTo>
                    <a:pt x="16285" y="777"/>
                  </a:lnTo>
                  <a:lnTo>
                    <a:pt x="16287" y="801"/>
                  </a:lnTo>
                  <a:lnTo>
                    <a:pt x="16289" y="823"/>
                  </a:lnTo>
                  <a:lnTo>
                    <a:pt x="16294" y="847"/>
                  </a:lnTo>
                  <a:lnTo>
                    <a:pt x="16299" y="868"/>
                  </a:lnTo>
                  <a:lnTo>
                    <a:pt x="16307" y="889"/>
                  </a:lnTo>
                  <a:lnTo>
                    <a:pt x="16310" y="900"/>
                  </a:lnTo>
                  <a:lnTo>
                    <a:pt x="16315" y="910"/>
                  </a:lnTo>
                  <a:lnTo>
                    <a:pt x="16319" y="919"/>
                  </a:lnTo>
                  <a:lnTo>
                    <a:pt x="16325" y="928"/>
                  </a:lnTo>
                  <a:lnTo>
                    <a:pt x="16330" y="936"/>
                  </a:lnTo>
                  <a:lnTo>
                    <a:pt x="16336" y="944"/>
                  </a:lnTo>
                  <a:lnTo>
                    <a:pt x="16343" y="951"/>
                  </a:lnTo>
                  <a:lnTo>
                    <a:pt x="16350" y="958"/>
                  </a:lnTo>
                  <a:lnTo>
                    <a:pt x="16358" y="964"/>
                  </a:lnTo>
                  <a:lnTo>
                    <a:pt x="16365" y="970"/>
                  </a:lnTo>
                  <a:lnTo>
                    <a:pt x="16374" y="974"/>
                  </a:lnTo>
                  <a:lnTo>
                    <a:pt x="16383" y="978"/>
                  </a:lnTo>
                  <a:lnTo>
                    <a:pt x="16393" y="981"/>
                  </a:lnTo>
                  <a:lnTo>
                    <a:pt x="16404" y="983"/>
                  </a:lnTo>
                  <a:lnTo>
                    <a:pt x="16416" y="984"/>
                  </a:lnTo>
                  <a:lnTo>
                    <a:pt x="16427" y="986"/>
                  </a:lnTo>
                  <a:close/>
                  <a:moveTo>
                    <a:pt x="16586" y="964"/>
                  </a:moveTo>
                  <a:lnTo>
                    <a:pt x="16582" y="964"/>
                  </a:lnTo>
                  <a:lnTo>
                    <a:pt x="16579" y="973"/>
                  </a:lnTo>
                  <a:lnTo>
                    <a:pt x="16574" y="981"/>
                  </a:lnTo>
                  <a:lnTo>
                    <a:pt x="16568" y="991"/>
                  </a:lnTo>
                  <a:lnTo>
                    <a:pt x="16562" y="1002"/>
                  </a:lnTo>
                  <a:lnTo>
                    <a:pt x="16553" y="1012"/>
                  </a:lnTo>
                  <a:lnTo>
                    <a:pt x="16545" y="1023"/>
                  </a:lnTo>
                  <a:lnTo>
                    <a:pt x="16534" y="1034"/>
                  </a:lnTo>
                  <a:lnTo>
                    <a:pt x="16522" y="1044"/>
                  </a:lnTo>
                  <a:lnTo>
                    <a:pt x="16510" y="1054"/>
                  </a:lnTo>
                  <a:lnTo>
                    <a:pt x="16496" y="1064"/>
                  </a:lnTo>
                  <a:lnTo>
                    <a:pt x="16480" y="1071"/>
                  </a:lnTo>
                  <a:lnTo>
                    <a:pt x="16463" y="1078"/>
                  </a:lnTo>
                  <a:lnTo>
                    <a:pt x="16444" y="1085"/>
                  </a:lnTo>
                  <a:lnTo>
                    <a:pt x="16424" y="1089"/>
                  </a:lnTo>
                  <a:lnTo>
                    <a:pt x="16403" y="1092"/>
                  </a:lnTo>
                  <a:lnTo>
                    <a:pt x="16379" y="1092"/>
                  </a:lnTo>
                  <a:lnTo>
                    <a:pt x="16363" y="1092"/>
                  </a:lnTo>
                  <a:lnTo>
                    <a:pt x="16347" y="1091"/>
                  </a:lnTo>
                  <a:lnTo>
                    <a:pt x="16332" y="1089"/>
                  </a:lnTo>
                  <a:lnTo>
                    <a:pt x="16317" y="1086"/>
                  </a:lnTo>
                  <a:lnTo>
                    <a:pt x="16303" y="1082"/>
                  </a:lnTo>
                  <a:lnTo>
                    <a:pt x="16289" y="1076"/>
                  </a:lnTo>
                  <a:lnTo>
                    <a:pt x="16278" y="1071"/>
                  </a:lnTo>
                  <a:lnTo>
                    <a:pt x="16265" y="1065"/>
                  </a:lnTo>
                  <a:lnTo>
                    <a:pt x="16253" y="1057"/>
                  </a:lnTo>
                  <a:lnTo>
                    <a:pt x="16242" y="1050"/>
                  </a:lnTo>
                  <a:lnTo>
                    <a:pt x="16232" y="1040"/>
                  </a:lnTo>
                  <a:lnTo>
                    <a:pt x="16222" y="1030"/>
                  </a:lnTo>
                  <a:lnTo>
                    <a:pt x="16212" y="1021"/>
                  </a:lnTo>
                  <a:lnTo>
                    <a:pt x="16204" y="1010"/>
                  </a:lnTo>
                  <a:lnTo>
                    <a:pt x="16195" y="998"/>
                  </a:lnTo>
                  <a:lnTo>
                    <a:pt x="16188" y="987"/>
                  </a:lnTo>
                  <a:lnTo>
                    <a:pt x="16180" y="974"/>
                  </a:lnTo>
                  <a:lnTo>
                    <a:pt x="16173" y="960"/>
                  </a:lnTo>
                  <a:lnTo>
                    <a:pt x="16166" y="946"/>
                  </a:lnTo>
                  <a:lnTo>
                    <a:pt x="16161" y="932"/>
                  </a:lnTo>
                  <a:lnTo>
                    <a:pt x="16156" y="917"/>
                  </a:lnTo>
                  <a:lnTo>
                    <a:pt x="16152" y="901"/>
                  </a:lnTo>
                  <a:lnTo>
                    <a:pt x="16147" y="885"/>
                  </a:lnTo>
                  <a:lnTo>
                    <a:pt x="16143" y="869"/>
                  </a:lnTo>
                  <a:lnTo>
                    <a:pt x="16137" y="835"/>
                  </a:lnTo>
                  <a:lnTo>
                    <a:pt x="16132" y="799"/>
                  </a:lnTo>
                  <a:lnTo>
                    <a:pt x="16130" y="761"/>
                  </a:lnTo>
                  <a:lnTo>
                    <a:pt x="16129" y="723"/>
                  </a:lnTo>
                  <a:lnTo>
                    <a:pt x="16129" y="700"/>
                  </a:lnTo>
                  <a:lnTo>
                    <a:pt x="16130" y="679"/>
                  </a:lnTo>
                  <a:lnTo>
                    <a:pt x="16131" y="658"/>
                  </a:lnTo>
                  <a:lnTo>
                    <a:pt x="16133" y="636"/>
                  </a:lnTo>
                  <a:lnTo>
                    <a:pt x="16135" y="616"/>
                  </a:lnTo>
                  <a:lnTo>
                    <a:pt x="16139" y="597"/>
                  </a:lnTo>
                  <a:lnTo>
                    <a:pt x="16142" y="577"/>
                  </a:lnTo>
                  <a:lnTo>
                    <a:pt x="16146" y="559"/>
                  </a:lnTo>
                  <a:lnTo>
                    <a:pt x="16150" y="541"/>
                  </a:lnTo>
                  <a:lnTo>
                    <a:pt x="16156" y="524"/>
                  </a:lnTo>
                  <a:lnTo>
                    <a:pt x="16161" y="508"/>
                  </a:lnTo>
                  <a:lnTo>
                    <a:pt x="16166" y="492"/>
                  </a:lnTo>
                  <a:lnTo>
                    <a:pt x="16174" y="476"/>
                  </a:lnTo>
                  <a:lnTo>
                    <a:pt x="16180" y="462"/>
                  </a:lnTo>
                  <a:lnTo>
                    <a:pt x="16188" y="448"/>
                  </a:lnTo>
                  <a:lnTo>
                    <a:pt x="16196" y="435"/>
                  </a:lnTo>
                  <a:lnTo>
                    <a:pt x="16204" y="422"/>
                  </a:lnTo>
                  <a:lnTo>
                    <a:pt x="16214" y="411"/>
                  </a:lnTo>
                  <a:lnTo>
                    <a:pt x="16223" y="400"/>
                  </a:lnTo>
                  <a:lnTo>
                    <a:pt x="16233" y="389"/>
                  </a:lnTo>
                  <a:lnTo>
                    <a:pt x="16242" y="380"/>
                  </a:lnTo>
                  <a:lnTo>
                    <a:pt x="16254" y="371"/>
                  </a:lnTo>
                  <a:lnTo>
                    <a:pt x="16265" y="364"/>
                  </a:lnTo>
                  <a:lnTo>
                    <a:pt x="16277" y="356"/>
                  </a:lnTo>
                  <a:lnTo>
                    <a:pt x="16289" y="350"/>
                  </a:lnTo>
                  <a:lnTo>
                    <a:pt x="16301" y="345"/>
                  </a:lnTo>
                  <a:lnTo>
                    <a:pt x="16315" y="339"/>
                  </a:lnTo>
                  <a:lnTo>
                    <a:pt x="16328" y="336"/>
                  </a:lnTo>
                  <a:lnTo>
                    <a:pt x="16343" y="333"/>
                  </a:lnTo>
                  <a:lnTo>
                    <a:pt x="16357" y="331"/>
                  </a:lnTo>
                  <a:lnTo>
                    <a:pt x="16372" y="328"/>
                  </a:lnTo>
                  <a:lnTo>
                    <a:pt x="16387" y="328"/>
                  </a:lnTo>
                  <a:lnTo>
                    <a:pt x="16409" y="330"/>
                  </a:lnTo>
                  <a:lnTo>
                    <a:pt x="16429" y="332"/>
                  </a:lnTo>
                  <a:lnTo>
                    <a:pt x="16449" y="336"/>
                  </a:lnTo>
                  <a:lnTo>
                    <a:pt x="16466" y="341"/>
                  </a:lnTo>
                  <a:lnTo>
                    <a:pt x="16483" y="348"/>
                  </a:lnTo>
                  <a:lnTo>
                    <a:pt x="16498" y="354"/>
                  </a:lnTo>
                  <a:lnTo>
                    <a:pt x="16512" y="363"/>
                  </a:lnTo>
                  <a:lnTo>
                    <a:pt x="16524" y="371"/>
                  </a:lnTo>
                  <a:lnTo>
                    <a:pt x="16535" y="381"/>
                  </a:lnTo>
                  <a:lnTo>
                    <a:pt x="16545" y="390"/>
                  </a:lnTo>
                  <a:lnTo>
                    <a:pt x="16553" y="400"/>
                  </a:lnTo>
                  <a:lnTo>
                    <a:pt x="16562" y="410"/>
                  </a:lnTo>
                  <a:lnTo>
                    <a:pt x="16568" y="420"/>
                  </a:lnTo>
                  <a:lnTo>
                    <a:pt x="16574" y="429"/>
                  </a:lnTo>
                  <a:lnTo>
                    <a:pt x="16578" y="439"/>
                  </a:lnTo>
                  <a:lnTo>
                    <a:pt x="16582" y="447"/>
                  </a:lnTo>
                  <a:lnTo>
                    <a:pt x="16586" y="447"/>
                  </a:lnTo>
                  <a:lnTo>
                    <a:pt x="16586" y="17"/>
                  </a:lnTo>
                  <a:lnTo>
                    <a:pt x="16723" y="17"/>
                  </a:lnTo>
                  <a:lnTo>
                    <a:pt x="16723" y="1076"/>
                  </a:lnTo>
                  <a:lnTo>
                    <a:pt x="16586" y="1076"/>
                  </a:lnTo>
                  <a:lnTo>
                    <a:pt x="16586" y="964"/>
                  </a:lnTo>
                  <a:close/>
                  <a:moveTo>
                    <a:pt x="15892" y="565"/>
                  </a:moveTo>
                  <a:lnTo>
                    <a:pt x="15892" y="556"/>
                  </a:lnTo>
                  <a:lnTo>
                    <a:pt x="15891" y="546"/>
                  </a:lnTo>
                  <a:lnTo>
                    <a:pt x="15889" y="536"/>
                  </a:lnTo>
                  <a:lnTo>
                    <a:pt x="15886" y="525"/>
                  </a:lnTo>
                  <a:lnTo>
                    <a:pt x="15882" y="514"/>
                  </a:lnTo>
                  <a:lnTo>
                    <a:pt x="15878" y="504"/>
                  </a:lnTo>
                  <a:lnTo>
                    <a:pt x="15871" y="493"/>
                  </a:lnTo>
                  <a:lnTo>
                    <a:pt x="15865" y="483"/>
                  </a:lnTo>
                  <a:lnTo>
                    <a:pt x="15856" y="474"/>
                  </a:lnTo>
                  <a:lnTo>
                    <a:pt x="15847" y="464"/>
                  </a:lnTo>
                  <a:lnTo>
                    <a:pt x="15836" y="457"/>
                  </a:lnTo>
                  <a:lnTo>
                    <a:pt x="15824" y="449"/>
                  </a:lnTo>
                  <a:lnTo>
                    <a:pt x="15811" y="444"/>
                  </a:lnTo>
                  <a:lnTo>
                    <a:pt x="15794" y="440"/>
                  </a:lnTo>
                  <a:lnTo>
                    <a:pt x="15777" y="436"/>
                  </a:lnTo>
                  <a:lnTo>
                    <a:pt x="15758" y="436"/>
                  </a:lnTo>
                  <a:lnTo>
                    <a:pt x="15747" y="436"/>
                  </a:lnTo>
                  <a:lnTo>
                    <a:pt x="15738" y="437"/>
                  </a:lnTo>
                  <a:lnTo>
                    <a:pt x="15728" y="439"/>
                  </a:lnTo>
                  <a:lnTo>
                    <a:pt x="15720" y="441"/>
                  </a:lnTo>
                  <a:lnTo>
                    <a:pt x="15703" y="445"/>
                  </a:lnTo>
                  <a:lnTo>
                    <a:pt x="15688" y="451"/>
                  </a:lnTo>
                  <a:lnTo>
                    <a:pt x="15674" y="459"/>
                  </a:lnTo>
                  <a:lnTo>
                    <a:pt x="15662" y="468"/>
                  </a:lnTo>
                  <a:lnTo>
                    <a:pt x="15652" y="478"/>
                  </a:lnTo>
                  <a:lnTo>
                    <a:pt x="15643" y="489"/>
                  </a:lnTo>
                  <a:lnTo>
                    <a:pt x="15635" y="499"/>
                  </a:lnTo>
                  <a:lnTo>
                    <a:pt x="15629" y="510"/>
                  </a:lnTo>
                  <a:lnTo>
                    <a:pt x="15623" y="521"/>
                  </a:lnTo>
                  <a:lnTo>
                    <a:pt x="15619" y="531"/>
                  </a:lnTo>
                  <a:lnTo>
                    <a:pt x="15616" y="541"/>
                  </a:lnTo>
                  <a:lnTo>
                    <a:pt x="15614" y="550"/>
                  </a:lnTo>
                  <a:lnTo>
                    <a:pt x="15613" y="558"/>
                  </a:lnTo>
                  <a:lnTo>
                    <a:pt x="15613" y="565"/>
                  </a:lnTo>
                  <a:lnTo>
                    <a:pt x="15892" y="565"/>
                  </a:lnTo>
                  <a:close/>
                  <a:moveTo>
                    <a:pt x="16014" y="1069"/>
                  </a:moveTo>
                  <a:lnTo>
                    <a:pt x="15991" y="1073"/>
                  </a:lnTo>
                  <a:lnTo>
                    <a:pt x="15971" y="1078"/>
                  </a:lnTo>
                  <a:lnTo>
                    <a:pt x="15951" y="1083"/>
                  </a:lnTo>
                  <a:lnTo>
                    <a:pt x="15929" y="1086"/>
                  </a:lnTo>
                  <a:lnTo>
                    <a:pt x="15908" y="1089"/>
                  </a:lnTo>
                  <a:lnTo>
                    <a:pt x="15884" y="1091"/>
                  </a:lnTo>
                  <a:lnTo>
                    <a:pt x="15859" y="1092"/>
                  </a:lnTo>
                  <a:lnTo>
                    <a:pt x="15831" y="1092"/>
                  </a:lnTo>
                  <a:lnTo>
                    <a:pt x="15811" y="1092"/>
                  </a:lnTo>
                  <a:lnTo>
                    <a:pt x="15790" y="1091"/>
                  </a:lnTo>
                  <a:lnTo>
                    <a:pt x="15771" y="1089"/>
                  </a:lnTo>
                  <a:lnTo>
                    <a:pt x="15752" y="1087"/>
                  </a:lnTo>
                  <a:lnTo>
                    <a:pt x="15734" y="1083"/>
                  </a:lnTo>
                  <a:lnTo>
                    <a:pt x="15715" y="1078"/>
                  </a:lnTo>
                  <a:lnTo>
                    <a:pt x="15697" y="1074"/>
                  </a:lnTo>
                  <a:lnTo>
                    <a:pt x="15681" y="1068"/>
                  </a:lnTo>
                  <a:lnTo>
                    <a:pt x="15664" y="1061"/>
                  </a:lnTo>
                  <a:lnTo>
                    <a:pt x="15649" y="1054"/>
                  </a:lnTo>
                  <a:lnTo>
                    <a:pt x="15633" y="1045"/>
                  </a:lnTo>
                  <a:lnTo>
                    <a:pt x="15619" y="1037"/>
                  </a:lnTo>
                  <a:lnTo>
                    <a:pt x="15605" y="1026"/>
                  </a:lnTo>
                  <a:lnTo>
                    <a:pt x="15591" y="1015"/>
                  </a:lnTo>
                  <a:lnTo>
                    <a:pt x="15579" y="1004"/>
                  </a:lnTo>
                  <a:lnTo>
                    <a:pt x="15567" y="992"/>
                  </a:lnTo>
                  <a:lnTo>
                    <a:pt x="15555" y="978"/>
                  </a:lnTo>
                  <a:lnTo>
                    <a:pt x="15544" y="964"/>
                  </a:lnTo>
                  <a:lnTo>
                    <a:pt x="15534" y="949"/>
                  </a:lnTo>
                  <a:lnTo>
                    <a:pt x="15525" y="933"/>
                  </a:lnTo>
                  <a:lnTo>
                    <a:pt x="15515" y="917"/>
                  </a:lnTo>
                  <a:lnTo>
                    <a:pt x="15508" y="899"/>
                  </a:lnTo>
                  <a:lnTo>
                    <a:pt x="15501" y="881"/>
                  </a:lnTo>
                  <a:lnTo>
                    <a:pt x="15494" y="862"/>
                  </a:lnTo>
                  <a:lnTo>
                    <a:pt x="15488" y="841"/>
                  </a:lnTo>
                  <a:lnTo>
                    <a:pt x="15482" y="821"/>
                  </a:lnTo>
                  <a:lnTo>
                    <a:pt x="15478" y="799"/>
                  </a:lnTo>
                  <a:lnTo>
                    <a:pt x="15475" y="776"/>
                  </a:lnTo>
                  <a:lnTo>
                    <a:pt x="15472" y="752"/>
                  </a:lnTo>
                  <a:lnTo>
                    <a:pt x="15469" y="727"/>
                  </a:lnTo>
                  <a:lnTo>
                    <a:pt x="15468" y="701"/>
                  </a:lnTo>
                  <a:lnTo>
                    <a:pt x="15468" y="676"/>
                  </a:lnTo>
                  <a:lnTo>
                    <a:pt x="15468" y="647"/>
                  </a:lnTo>
                  <a:lnTo>
                    <a:pt x="15471" y="620"/>
                  </a:lnTo>
                  <a:lnTo>
                    <a:pt x="15474" y="595"/>
                  </a:lnTo>
                  <a:lnTo>
                    <a:pt x="15477" y="571"/>
                  </a:lnTo>
                  <a:lnTo>
                    <a:pt x="15482" y="549"/>
                  </a:lnTo>
                  <a:lnTo>
                    <a:pt x="15488" y="527"/>
                  </a:lnTo>
                  <a:lnTo>
                    <a:pt x="15494" y="508"/>
                  </a:lnTo>
                  <a:lnTo>
                    <a:pt x="15502" y="489"/>
                  </a:lnTo>
                  <a:lnTo>
                    <a:pt x="15510" y="472"/>
                  </a:lnTo>
                  <a:lnTo>
                    <a:pt x="15519" y="457"/>
                  </a:lnTo>
                  <a:lnTo>
                    <a:pt x="15528" y="442"/>
                  </a:lnTo>
                  <a:lnTo>
                    <a:pt x="15538" y="428"/>
                  </a:lnTo>
                  <a:lnTo>
                    <a:pt x="15549" y="416"/>
                  </a:lnTo>
                  <a:lnTo>
                    <a:pt x="15559" y="404"/>
                  </a:lnTo>
                  <a:lnTo>
                    <a:pt x="15570" y="394"/>
                  </a:lnTo>
                  <a:lnTo>
                    <a:pt x="15582" y="384"/>
                  </a:lnTo>
                  <a:lnTo>
                    <a:pt x="15594" y="377"/>
                  </a:lnTo>
                  <a:lnTo>
                    <a:pt x="15606" y="368"/>
                  </a:lnTo>
                  <a:lnTo>
                    <a:pt x="15618" y="362"/>
                  </a:lnTo>
                  <a:lnTo>
                    <a:pt x="15631" y="356"/>
                  </a:lnTo>
                  <a:lnTo>
                    <a:pt x="15643" y="351"/>
                  </a:lnTo>
                  <a:lnTo>
                    <a:pt x="15656" y="346"/>
                  </a:lnTo>
                  <a:lnTo>
                    <a:pt x="15668" y="342"/>
                  </a:lnTo>
                  <a:lnTo>
                    <a:pt x="15680" y="339"/>
                  </a:lnTo>
                  <a:lnTo>
                    <a:pt x="15704" y="334"/>
                  </a:lnTo>
                  <a:lnTo>
                    <a:pt x="15726" y="331"/>
                  </a:lnTo>
                  <a:lnTo>
                    <a:pt x="15747" y="328"/>
                  </a:lnTo>
                  <a:lnTo>
                    <a:pt x="15767" y="328"/>
                  </a:lnTo>
                  <a:lnTo>
                    <a:pt x="15783" y="328"/>
                  </a:lnTo>
                  <a:lnTo>
                    <a:pt x="15799" y="330"/>
                  </a:lnTo>
                  <a:lnTo>
                    <a:pt x="15814" y="332"/>
                  </a:lnTo>
                  <a:lnTo>
                    <a:pt x="15829" y="334"/>
                  </a:lnTo>
                  <a:lnTo>
                    <a:pt x="15843" y="337"/>
                  </a:lnTo>
                  <a:lnTo>
                    <a:pt x="15856" y="341"/>
                  </a:lnTo>
                  <a:lnTo>
                    <a:pt x="15870" y="346"/>
                  </a:lnTo>
                  <a:lnTo>
                    <a:pt x="15882" y="350"/>
                  </a:lnTo>
                  <a:lnTo>
                    <a:pt x="15895" y="356"/>
                  </a:lnTo>
                  <a:lnTo>
                    <a:pt x="15907" y="362"/>
                  </a:lnTo>
                  <a:lnTo>
                    <a:pt x="15917" y="369"/>
                  </a:lnTo>
                  <a:lnTo>
                    <a:pt x="15928" y="375"/>
                  </a:lnTo>
                  <a:lnTo>
                    <a:pt x="15938" y="384"/>
                  </a:lnTo>
                  <a:lnTo>
                    <a:pt x="15947" y="393"/>
                  </a:lnTo>
                  <a:lnTo>
                    <a:pt x="15957" y="401"/>
                  </a:lnTo>
                  <a:lnTo>
                    <a:pt x="15966" y="411"/>
                  </a:lnTo>
                  <a:lnTo>
                    <a:pt x="15973" y="420"/>
                  </a:lnTo>
                  <a:lnTo>
                    <a:pt x="15980" y="431"/>
                  </a:lnTo>
                  <a:lnTo>
                    <a:pt x="15987" y="442"/>
                  </a:lnTo>
                  <a:lnTo>
                    <a:pt x="15993" y="453"/>
                  </a:lnTo>
                  <a:lnTo>
                    <a:pt x="16000" y="465"/>
                  </a:lnTo>
                  <a:lnTo>
                    <a:pt x="16005" y="478"/>
                  </a:lnTo>
                  <a:lnTo>
                    <a:pt x="16009" y="490"/>
                  </a:lnTo>
                  <a:lnTo>
                    <a:pt x="16014" y="504"/>
                  </a:lnTo>
                  <a:lnTo>
                    <a:pt x="16018" y="517"/>
                  </a:lnTo>
                  <a:lnTo>
                    <a:pt x="16021" y="530"/>
                  </a:lnTo>
                  <a:lnTo>
                    <a:pt x="16024" y="545"/>
                  </a:lnTo>
                  <a:lnTo>
                    <a:pt x="16026" y="560"/>
                  </a:lnTo>
                  <a:lnTo>
                    <a:pt x="16030" y="590"/>
                  </a:lnTo>
                  <a:lnTo>
                    <a:pt x="16031" y="622"/>
                  </a:lnTo>
                  <a:lnTo>
                    <a:pt x="16031" y="656"/>
                  </a:lnTo>
                  <a:lnTo>
                    <a:pt x="15606" y="656"/>
                  </a:lnTo>
                  <a:lnTo>
                    <a:pt x="15607" y="683"/>
                  </a:lnTo>
                  <a:lnTo>
                    <a:pt x="15610" y="710"/>
                  </a:lnTo>
                  <a:lnTo>
                    <a:pt x="15614" y="738"/>
                  </a:lnTo>
                  <a:lnTo>
                    <a:pt x="15620" y="765"/>
                  </a:lnTo>
                  <a:lnTo>
                    <a:pt x="15625" y="780"/>
                  </a:lnTo>
                  <a:lnTo>
                    <a:pt x="15629" y="793"/>
                  </a:lnTo>
                  <a:lnTo>
                    <a:pt x="15633" y="807"/>
                  </a:lnTo>
                  <a:lnTo>
                    <a:pt x="15638" y="821"/>
                  </a:lnTo>
                  <a:lnTo>
                    <a:pt x="15645" y="834"/>
                  </a:lnTo>
                  <a:lnTo>
                    <a:pt x="15651" y="848"/>
                  </a:lnTo>
                  <a:lnTo>
                    <a:pt x="15659" y="861"/>
                  </a:lnTo>
                  <a:lnTo>
                    <a:pt x="15666" y="872"/>
                  </a:lnTo>
                  <a:lnTo>
                    <a:pt x="15675" y="884"/>
                  </a:lnTo>
                  <a:lnTo>
                    <a:pt x="15683" y="896"/>
                  </a:lnTo>
                  <a:lnTo>
                    <a:pt x="15693" y="908"/>
                  </a:lnTo>
                  <a:lnTo>
                    <a:pt x="15703" y="917"/>
                  </a:lnTo>
                  <a:lnTo>
                    <a:pt x="15713" y="928"/>
                  </a:lnTo>
                  <a:lnTo>
                    <a:pt x="15725" y="936"/>
                  </a:lnTo>
                  <a:lnTo>
                    <a:pt x="15737" y="945"/>
                  </a:lnTo>
                  <a:lnTo>
                    <a:pt x="15750" y="953"/>
                  </a:lnTo>
                  <a:lnTo>
                    <a:pt x="15762" y="961"/>
                  </a:lnTo>
                  <a:lnTo>
                    <a:pt x="15776" y="966"/>
                  </a:lnTo>
                  <a:lnTo>
                    <a:pt x="15791" y="973"/>
                  </a:lnTo>
                  <a:lnTo>
                    <a:pt x="15806" y="977"/>
                  </a:lnTo>
                  <a:lnTo>
                    <a:pt x="15822" y="980"/>
                  </a:lnTo>
                  <a:lnTo>
                    <a:pt x="15839" y="983"/>
                  </a:lnTo>
                  <a:lnTo>
                    <a:pt x="15858" y="984"/>
                  </a:lnTo>
                  <a:lnTo>
                    <a:pt x="15876" y="986"/>
                  </a:lnTo>
                  <a:lnTo>
                    <a:pt x="15898" y="984"/>
                  </a:lnTo>
                  <a:lnTo>
                    <a:pt x="15918" y="982"/>
                  </a:lnTo>
                  <a:lnTo>
                    <a:pt x="15938" y="980"/>
                  </a:lnTo>
                  <a:lnTo>
                    <a:pt x="15956" y="976"/>
                  </a:lnTo>
                  <a:lnTo>
                    <a:pt x="15987" y="968"/>
                  </a:lnTo>
                  <a:lnTo>
                    <a:pt x="16014" y="960"/>
                  </a:lnTo>
                  <a:lnTo>
                    <a:pt x="16014" y="1069"/>
                  </a:lnTo>
                  <a:close/>
                  <a:moveTo>
                    <a:pt x="15032" y="346"/>
                  </a:moveTo>
                  <a:lnTo>
                    <a:pt x="15170" y="346"/>
                  </a:lnTo>
                  <a:lnTo>
                    <a:pt x="15170" y="493"/>
                  </a:lnTo>
                  <a:lnTo>
                    <a:pt x="15173" y="493"/>
                  </a:lnTo>
                  <a:lnTo>
                    <a:pt x="15178" y="481"/>
                  </a:lnTo>
                  <a:lnTo>
                    <a:pt x="15182" y="470"/>
                  </a:lnTo>
                  <a:lnTo>
                    <a:pt x="15188" y="456"/>
                  </a:lnTo>
                  <a:lnTo>
                    <a:pt x="15196" y="443"/>
                  </a:lnTo>
                  <a:lnTo>
                    <a:pt x="15205" y="429"/>
                  </a:lnTo>
                  <a:lnTo>
                    <a:pt x="15215" y="415"/>
                  </a:lnTo>
                  <a:lnTo>
                    <a:pt x="15227" y="402"/>
                  </a:lnTo>
                  <a:lnTo>
                    <a:pt x="15240" y="388"/>
                  </a:lnTo>
                  <a:lnTo>
                    <a:pt x="15254" y="377"/>
                  </a:lnTo>
                  <a:lnTo>
                    <a:pt x="15270" y="365"/>
                  </a:lnTo>
                  <a:lnTo>
                    <a:pt x="15287" y="355"/>
                  </a:lnTo>
                  <a:lnTo>
                    <a:pt x="15305" y="346"/>
                  </a:lnTo>
                  <a:lnTo>
                    <a:pt x="15316" y="342"/>
                  </a:lnTo>
                  <a:lnTo>
                    <a:pt x="15326" y="339"/>
                  </a:lnTo>
                  <a:lnTo>
                    <a:pt x="15337" y="336"/>
                  </a:lnTo>
                  <a:lnTo>
                    <a:pt x="15349" y="333"/>
                  </a:lnTo>
                  <a:lnTo>
                    <a:pt x="15360" y="332"/>
                  </a:lnTo>
                  <a:lnTo>
                    <a:pt x="15372" y="330"/>
                  </a:lnTo>
                  <a:lnTo>
                    <a:pt x="15385" y="328"/>
                  </a:lnTo>
                  <a:lnTo>
                    <a:pt x="15399" y="328"/>
                  </a:lnTo>
                  <a:lnTo>
                    <a:pt x="15399" y="479"/>
                  </a:lnTo>
                  <a:lnTo>
                    <a:pt x="15375" y="480"/>
                  </a:lnTo>
                  <a:lnTo>
                    <a:pt x="15353" y="482"/>
                  </a:lnTo>
                  <a:lnTo>
                    <a:pt x="15332" y="487"/>
                  </a:lnTo>
                  <a:lnTo>
                    <a:pt x="15310" y="492"/>
                  </a:lnTo>
                  <a:lnTo>
                    <a:pt x="15301" y="496"/>
                  </a:lnTo>
                  <a:lnTo>
                    <a:pt x="15291" y="500"/>
                  </a:lnTo>
                  <a:lnTo>
                    <a:pt x="15281" y="506"/>
                  </a:lnTo>
                  <a:lnTo>
                    <a:pt x="15272" y="511"/>
                  </a:lnTo>
                  <a:lnTo>
                    <a:pt x="15263" y="517"/>
                  </a:lnTo>
                  <a:lnTo>
                    <a:pt x="15254" y="523"/>
                  </a:lnTo>
                  <a:lnTo>
                    <a:pt x="15246" y="530"/>
                  </a:lnTo>
                  <a:lnTo>
                    <a:pt x="15238" y="539"/>
                  </a:lnTo>
                  <a:lnTo>
                    <a:pt x="15230" y="547"/>
                  </a:lnTo>
                  <a:lnTo>
                    <a:pt x="15223" y="556"/>
                  </a:lnTo>
                  <a:lnTo>
                    <a:pt x="15216" y="566"/>
                  </a:lnTo>
                  <a:lnTo>
                    <a:pt x="15210" y="576"/>
                  </a:lnTo>
                  <a:lnTo>
                    <a:pt x="15203" y="588"/>
                  </a:lnTo>
                  <a:lnTo>
                    <a:pt x="15198" y="600"/>
                  </a:lnTo>
                  <a:lnTo>
                    <a:pt x="15193" y="613"/>
                  </a:lnTo>
                  <a:lnTo>
                    <a:pt x="15188" y="627"/>
                  </a:lnTo>
                  <a:lnTo>
                    <a:pt x="15184" y="642"/>
                  </a:lnTo>
                  <a:lnTo>
                    <a:pt x="15181" y="656"/>
                  </a:lnTo>
                  <a:lnTo>
                    <a:pt x="15178" y="673"/>
                  </a:lnTo>
                  <a:lnTo>
                    <a:pt x="15174" y="690"/>
                  </a:lnTo>
                  <a:lnTo>
                    <a:pt x="15172" y="707"/>
                  </a:lnTo>
                  <a:lnTo>
                    <a:pt x="15171" y="726"/>
                  </a:lnTo>
                  <a:lnTo>
                    <a:pt x="15170" y="745"/>
                  </a:lnTo>
                  <a:lnTo>
                    <a:pt x="15170" y="767"/>
                  </a:lnTo>
                  <a:lnTo>
                    <a:pt x="15170" y="1076"/>
                  </a:lnTo>
                  <a:lnTo>
                    <a:pt x="15032" y="1076"/>
                  </a:lnTo>
                  <a:lnTo>
                    <a:pt x="15032" y="346"/>
                  </a:lnTo>
                  <a:close/>
                  <a:moveTo>
                    <a:pt x="14761" y="565"/>
                  </a:moveTo>
                  <a:lnTo>
                    <a:pt x="14760" y="556"/>
                  </a:lnTo>
                  <a:lnTo>
                    <a:pt x="14759" y="546"/>
                  </a:lnTo>
                  <a:lnTo>
                    <a:pt x="14758" y="536"/>
                  </a:lnTo>
                  <a:lnTo>
                    <a:pt x="14754" y="525"/>
                  </a:lnTo>
                  <a:lnTo>
                    <a:pt x="14751" y="514"/>
                  </a:lnTo>
                  <a:lnTo>
                    <a:pt x="14746" y="504"/>
                  </a:lnTo>
                  <a:lnTo>
                    <a:pt x="14740" y="493"/>
                  </a:lnTo>
                  <a:lnTo>
                    <a:pt x="14733" y="483"/>
                  </a:lnTo>
                  <a:lnTo>
                    <a:pt x="14725" y="474"/>
                  </a:lnTo>
                  <a:lnTo>
                    <a:pt x="14716" y="464"/>
                  </a:lnTo>
                  <a:lnTo>
                    <a:pt x="14705" y="457"/>
                  </a:lnTo>
                  <a:lnTo>
                    <a:pt x="14692" y="449"/>
                  </a:lnTo>
                  <a:lnTo>
                    <a:pt x="14678" y="444"/>
                  </a:lnTo>
                  <a:lnTo>
                    <a:pt x="14663" y="440"/>
                  </a:lnTo>
                  <a:lnTo>
                    <a:pt x="14645" y="436"/>
                  </a:lnTo>
                  <a:lnTo>
                    <a:pt x="14627" y="436"/>
                  </a:lnTo>
                  <a:lnTo>
                    <a:pt x="14616" y="436"/>
                  </a:lnTo>
                  <a:lnTo>
                    <a:pt x="14607" y="437"/>
                  </a:lnTo>
                  <a:lnTo>
                    <a:pt x="14597" y="439"/>
                  </a:lnTo>
                  <a:lnTo>
                    <a:pt x="14588" y="441"/>
                  </a:lnTo>
                  <a:lnTo>
                    <a:pt x="14572" y="445"/>
                  </a:lnTo>
                  <a:lnTo>
                    <a:pt x="14557" y="451"/>
                  </a:lnTo>
                  <a:lnTo>
                    <a:pt x="14543" y="459"/>
                  </a:lnTo>
                  <a:lnTo>
                    <a:pt x="14531" y="468"/>
                  </a:lnTo>
                  <a:lnTo>
                    <a:pt x="14520" y="478"/>
                  </a:lnTo>
                  <a:lnTo>
                    <a:pt x="14512" y="489"/>
                  </a:lnTo>
                  <a:lnTo>
                    <a:pt x="14503" y="499"/>
                  </a:lnTo>
                  <a:lnTo>
                    <a:pt x="14497" y="510"/>
                  </a:lnTo>
                  <a:lnTo>
                    <a:pt x="14492" y="521"/>
                  </a:lnTo>
                  <a:lnTo>
                    <a:pt x="14488" y="531"/>
                  </a:lnTo>
                  <a:lnTo>
                    <a:pt x="14485" y="541"/>
                  </a:lnTo>
                  <a:lnTo>
                    <a:pt x="14483" y="550"/>
                  </a:lnTo>
                  <a:lnTo>
                    <a:pt x="14482" y="558"/>
                  </a:lnTo>
                  <a:lnTo>
                    <a:pt x="14481" y="565"/>
                  </a:lnTo>
                  <a:lnTo>
                    <a:pt x="14761" y="565"/>
                  </a:lnTo>
                  <a:close/>
                  <a:moveTo>
                    <a:pt x="14882" y="1069"/>
                  </a:moveTo>
                  <a:lnTo>
                    <a:pt x="14860" y="1073"/>
                  </a:lnTo>
                  <a:lnTo>
                    <a:pt x="14839" y="1078"/>
                  </a:lnTo>
                  <a:lnTo>
                    <a:pt x="14818" y="1083"/>
                  </a:lnTo>
                  <a:lnTo>
                    <a:pt x="14798" y="1086"/>
                  </a:lnTo>
                  <a:lnTo>
                    <a:pt x="14776" y="1089"/>
                  </a:lnTo>
                  <a:lnTo>
                    <a:pt x="14753" y="1091"/>
                  </a:lnTo>
                  <a:lnTo>
                    <a:pt x="14728" y="1092"/>
                  </a:lnTo>
                  <a:lnTo>
                    <a:pt x="14699" y="1092"/>
                  </a:lnTo>
                  <a:lnTo>
                    <a:pt x="14678" y="1092"/>
                  </a:lnTo>
                  <a:lnTo>
                    <a:pt x="14658" y="1091"/>
                  </a:lnTo>
                  <a:lnTo>
                    <a:pt x="14639" y="1089"/>
                  </a:lnTo>
                  <a:lnTo>
                    <a:pt x="14620" y="1087"/>
                  </a:lnTo>
                  <a:lnTo>
                    <a:pt x="14601" y="1083"/>
                  </a:lnTo>
                  <a:lnTo>
                    <a:pt x="14583" y="1078"/>
                  </a:lnTo>
                  <a:lnTo>
                    <a:pt x="14566" y="1074"/>
                  </a:lnTo>
                  <a:lnTo>
                    <a:pt x="14549" y="1068"/>
                  </a:lnTo>
                  <a:lnTo>
                    <a:pt x="14533" y="1061"/>
                  </a:lnTo>
                  <a:lnTo>
                    <a:pt x="14517" y="1054"/>
                  </a:lnTo>
                  <a:lnTo>
                    <a:pt x="14502" y="1045"/>
                  </a:lnTo>
                  <a:lnTo>
                    <a:pt x="14487" y="1037"/>
                  </a:lnTo>
                  <a:lnTo>
                    <a:pt x="14473" y="1026"/>
                  </a:lnTo>
                  <a:lnTo>
                    <a:pt x="14460" y="1015"/>
                  </a:lnTo>
                  <a:lnTo>
                    <a:pt x="14448" y="1004"/>
                  </a:lnTo>
                  <a:lnTo>
                    <a:pt x="14435" y="992"/>
                  </a:lnTo>
                  <a:lnTo>
                    <a:pt x="14424" y="978"/>
                  </a:lnTo>
                  <a:lnTo>
                    <a:pt x="14412" y="964"/>
                  </a:lnTo>
                  <a:lnTo>
                    <a:pt x="14403" y="949"/>
                  </a:lnTo>
                  <a:lnTo>
                    <a:pt x="14393" y="933"/>
                  </a:lnTo>
                  <a:lnTo>
                    <a:pt x="14384" y="917"/>
                  </a:lnTo>
                  <a:lnTo>
                    <a:pt x="14376" y="899"/>
                  </a:lnTo>
                  <a:lnTo>
                    <a:pt x="14368" y="881"/>
                  </a:lnTo>
                  <a:lnTo>
                    <a:pt x="14362" y="862"/>
                  </a:lnTo>
                  <a:lnTo>
                    <a:pt x="14357" y="841"/>
                  </a:lnTo>
                  <a:lnTo>
                    <a:pt x="14351" y="821"/>
                  </a:lnTo>
                  <a:lnTo>
                    <a:pt x="14347" y="799"/>
                  </a:lnTo>
                  <a:lnTo>
                    <a:pt x="14343" y="776"/>
                  </a:lnTo>
                  <a:lnTo>
                    <a:pt x="14341" y="752"/>
                  </a:lnTo>
                  <a:lnTo>
                    <a:pt x="14338" y="727"/>
                  </a:lnTo>
                  <a:lnTo>
                    <a:pt x="14337" y="701"/>
                  </a:lnTo>
                  <a:lnTo>
                    <a:pt x="14336" y="676"/>
                  </a:lnTo>
                  <a:lnTo>
                    <a:pt x="14337" y="647"/>
                  </a:lnTo>
                  <a:lnTo>
                    <a:pt x="14338" y="620"/>
                  </a:lnTo>
                  <a:lnTo>
                    <a:pt x="14342" y="595"/>
                  </a:lnTo>
                  <a:lnTo>
                    <a:pt x="14346" y="571"/>
                  </a:lnTo>
                  <a:lnTo>
                    <a:pt x="14350" y="549"/>
                  </a:lnTo>
                  <a:lnTo>
                    <a:pt x="14356" y="527"/>
                  </a:lnTo>
                  <a:lnTo>
                    <a:pt x="14363" y="508"/>
                  </a:lnTo>
                  <a:lnTo>
                    <a:pt x="14371" y="489"/>
                  </a:lnTo>
                  <a:lnTo>
                    <a:pt x="14378" y="472"/>
                  </a:lnTo>
                  <a:lnTo>
                    <a:pt x="14387" y="457"/>
                  </a:lnTo>
                  <a:lnTo>
                    <a:pt x="14396" y="442"/>
                  </a:lnTo>
                  <a:lnTo>
                    <a:pt x="14406" y="428"/>
                  </a:lnTo>
                  <a:lnTo>
                    <a:pt x="14417" y="416"/>
                  </a:lnTo>
                  <a:lnTo>
                    <a:pt x="14427" y="404"/>
                  </a:lnTo>
                  <a:lnTo>
                    <a:pt x="14439" y="394"/>
                  </a:lnTo>
                  <a:lnTo>
                    <a:pt x="14451" y="384"/>
                  </a:lnTo>
                  <a:lnTo>
                    <a:pt x="14463" y="377"/>
                  </a:lnTo>
                  <a:lnTo>
                    <a:pt x="14474" y="368"/>
                  </a:lnTo>
                  <a:lnTo>
                    <a:pt x="14487" y="362"/>
                  </a:lnTo>
                  <a:lnTo>
                    <a:pt x="14499" y="356"/>
                  </a:lnTo>
                  <a:lnTo>
                    <a:pt x="14512" y="351"/>
                  </a:lnTo>
                  <a:lnTo>
                    <a:pt x="14523" y="346"/>
                  </a:lnTo>
                  <a:lnTo>
                    <a:pt x="14536" y="342"/>
                  </a:lnTo>
                  <a:lnTo>
                    <a:pt x="14548" y="339"/>
                  </a:lnTo>
                  <a:lnTo>
                    <a:pt x="14573" y="334"/>
                  </a:lnTo>
                  <a:lnTo>
                    <a:pt x="14595" y="331"/>
                  </a:lnTo>
                  <a:lnTo>
                    <a:pt x="14615" y="328"/>
                  </a:lnTo>
                  <a:lnTo>
                    <a:pt x="14635" y="328"/>
                  </a:lnTo>
                  <a:lnTo>
                    <a:pt x="14651" y="328"/>
                  </a:lnTo>
                  <a:lnTo>
                    <a:pt x="14667" y="330"/>
                  </a:lnTo>
                  <a:lnTo>
                    <a:pt x="14683" y="332"/>
                  </a:lnTo>
                  <a:lnTo>
                    <a:pt x="14697" y="334"/>
                  </a:lnTo>
                  <a:lnTo>
                    <a:pt x="14712" y="337"/>
                  </a:lnTo>
                  <a:lnTo>
                    <a:pt x="14725" y="341"/>
                  </a:lnTo>
                  <a:lnTo>
                    <a:pt x="14738" y="346"/>
                  </a:lnTo>
                  <a:lnTo>
                    <a:pt x="14751" y="350"/>
                  </a:lnTo>
                  <a:lnTo>
                    <a:pt x="14763" y="356"/>
                  </a:lnTo>
                  <a:lnTo>
                    <a:pt x="14775" y="362"/>
                  </a:lnTo>
                  <a:lnTo>
                    <a:pt x="14786" y="369"/>
                  </a:lnTo>
                  <a:lnTo>
                    <a:pt x="14796" y="375"/>
                  </a:lnTo>
                  <a:lnTo>
                    <a:pt x="14807" y="384"/>
                  </a:lnTo>
                  <a:lnTo>
                    <a:pt x="14816" y="393"/>
                  </a:lnTo>
                  <a:lnTo>
                    <a:pt x="14825" y="401"/>
                  </a:lnTo>
                  <a:lnTo>
                    <a:pt x="14833" y="411"/>
                  </a:lnTo>
                  <a:lnTo>
                    <a:pt x="14841" y="420"/>
                  </a:lnTo>
                  <a:lnTo>
                    <a:pt x="14848" y="431"/>
                  </a:lnTo>
                  <a:lnTo>
                    <a:pt x="14856" y="442"/>
                  </a:lnTo>
                  <a:lnTo>
                    <a:pt x="14862" y="453"/>
                  </a:lnTo>
                  <a:lnTo>
                    <a:pt x="14868" y="465"/>
                  </a:lnTo>
                  <a:lnTo>
                    <a:pt x="14873" y="478"/>
                  </a:lnTo>
                  <a:lnTo>
                    <a:pt x="14878" y="490"/>
                  </a:lnTo>
                  <a:lnTo>
                    <a:pt x="14883" y="504"/>
                  </a:lnTo>
                  <a:lnTo>
                    <a:pt x="14887" y="517"/>
                  </a:lnTo>
                  <a:lnTo>
                    <a:pt x="14890" y="530"/>
                  </a:lnTo>
                  <a:lnTo>
                    <a:pt x="14892" y="545"/>
                  </a:lnTo>
                  <a:lnTo>
                    <a:pt x="14894" y="560"/>
                  </a:lnTo>
                  <a:lnTo>
                    <a:pt x="14898" y="590"/>
                  </a:lnTo>
                  <a:lnTo>
                    <a:pt x="14899" y="622"/>
                  </a:lnTo>
                  <a:lnTo>
                    <a:pt x="14899" y="656"/>
                  </a:lnTo>
                  <a:lnTo>
                    <a:pt x="14475" y="656"/>
                  </a:lnTo>
                  <a:lnTo>
                    <a:pt x="14475" y="683"/>
                  </a:lnTo>
                  <a:lnTo>
                    <a:pt x="14479" y="710"/>
                  </a:lnTo>
                  <a:lnTo>
                    <a:pt x="14483" y="738"/>
                  </a:lnTo>
                  <a:lnTo>
                    <a:pt x="14489" y="765"/>
                  </a:lnTo>
                  <a:lnTo>
                    <a:pt x="14492" y="780"/>
                  </a:lnTo>
                  <a:lnTo>
                    <a:pt x="14497" y="793"/>
                  </a:lnTo>
                  <a:lnTo>
                    <a:pt x="14502" y="807"/>
                  </a:lnTo>
                  <a:lnTo>
                    <a:pt x="14507" y="821"/>
                  </a:lnTo>
                  <a:lnTo>
                    <a:pt x="14513" y="834"/>
                  </a:lnTo>
                  <a:lnTo>
                    <a:pt x="14519" y="848"/>
                  </a:lnTo>
                  <a:lnTo>
                    <a:pt x="14527" y="861"/>
                  </a:lnTo>
                  <a:lnTo>
                    <a:pt x="14534" y="872"/>
                  </a:lnTo>
                  <a:lnTo>
                    <a:pt x="14543" y="884"/>
                  </a:lnTo>
                  <a:lnTo>
                    <a:pt x="14551" y="896"/>
                  </a:lnTo>
                  <a:lnTo>
                    <a:pt x="14561" y="908"/>
                  </a:lnTo>
                  <a:lnTo>
                    <a:pt x="14570" y="917"/>
                  </a:lnTo>
                  <a:lnTo>
                    <a:pt x="14581" y="928"/>
                  </a:lnTo>
                  <a:lnTo>
                    <a:pt x="14593" y="936"/>
                  </a:lnTo>
                  <a:lnTo>
                    <a:pt x="14605" y="945"/>
                  </a:lnTo>
                  <a:lnTo>
                    <a:pt x="14618" y="953"/>
                  </a:lnTo>
                  <a:lnTo>
                    <a:pt x="14630" y="961"/>
                  </a:lnTo>
                  <a:lnTo>
                    <a:pt x="14644" y="966"/>
                  </a:lnTo>
                  <a:lnTo>
                    <a:pt x="14659" y="973"/>
                  </a:lnTo>
                  <a:lnTo>
                    <a:pt x="14675" y="977"/>
                  </a:lnTo>
                  <a:lnTo>
                    <a:pt x="14691" y="980"/>
                  </a:lnTo>
                  <a:lnTo>
                    <a:pt x="14707" y="983"/>
                  </a:lnTo>
                  <a:lnTo>
                    <a:pt x="14725" y="984"/>
                  </a:lnTo>
                  <a:lnTo>
                    <a:pt x="14744" y="986"/>
                  </a:lnTo>
                  <a:lnTo>
                    <a:pt x="14766" y="984"/>
                  </a:lnTo>
                  <a:lnTo>
                    <a:pt x="14787" y="982"/>
                  </a:lnTo>
                  <a:lnTo>
                    <a:pt x="14807" y="980"/>
                  </a:lnTo>
                  <a:lnTo>
                    <a:pt x="14824" y="976"/>
                  </a:lnTo>
                  <a:lnTo>
                    <a:pt x="14856" y="968"/>
                  </a:lnTo>
                  <a:lnTo>
                    <a:pt x="14882" y="960"/>
                  </a:lnTo>
                  <a:lnTo>
                    <a:pt x="14882" y="1069"/>
                  </a:lnTo>
                  <a:close/>
                  <a:moveTo>
                    <a:pt x="13630" y="346"/>
                  </a:moveTo>
                  <a:lnTo>
                    <a:pt x="13783" y="346"/>
                  </a:lnTo>
                  <a:lnTo>
                    <a:pt x="13973" y="877"/>
                  </a:lnTo>
                  <a:lnTo>
                    <a:pt x="13976" y="877"/>
                  </a:lnTo>
                  <a:lnTo>
                    <a:pt x="14147" y="346"/>
                  </a:lnTo>
                  <a:lnTo>
                    <a:pt x="14300" y="346"/>
                  </a:lnTo>
                  <a:lnTo>
                    <a:pt x="14047" y="1076"/>
                  </a:lnTo>
                  <a:lnTo>
                    <a:pt x="13906" y="1076"/>
                  </a:lnTo>
                  <a:lnTo>
                    <a:pt x="13630" y="346"/>
                  </a:lnTo>
                  <a:close/>
                  <a:moveTo>
                    <a:pt x="13385" y="346"/>
                  </a:moveTo>
                  <a:lnTo>
                    <a:pt x="13523" y="346"/>
                  </a:lnTo>
                  <a:lnTo>
                    <a:pt x="13523" y="1076"/>
                  </a:lnTo>
                  <a:lnTo>
                    <a:pt x="13385" y="1076"/>
                  </a:lnTo>
                  <a:lnTo>
                    <a:pt x="13385" y="346"/>
                  </a:lnTo>
                  <a:close/>
                  <a:moveTo>
                    <a:pt x="13371" y="17"/>
                  </a:moveTo>
                  <a:lnTo>
                    <a:pt x="13537" y="17"/>
                  </a:lnTo>
                  <a:lnTo>
                    <a:pt x="13537" y="174"/>
                  </a:lnTo>
                  <a:lnTo>
                    <a:pt x="13371" y="174"/>
                  </a:lnTo>
                  <a:lnTo>
                    <a:pt x="13371" y="17"/>
                  </a:lnTo>
                  <a:close/>
                  <a:moveTo>
                    <a:pt x="13049" y="17"/>
                  </a:moveTo>
                  <a:lnTo>
                    <a:pt x="13187" y="17"/>
                  </a:lnTo>
                  <a:lnTo>
                    <a:pt x="13187" y="1076"/>
                  </a:lnTo>
                  <a:lnTo>
                    <a:pt x="13049" y="1076"/>
                  </a:lnTo>
                  <a:lnTo>
                    <a:pt x="13049" y="17"/>
                  </a:lnTo>
                  <a:close/>
                  <a:moveTo>
                    <a:pt x="12768" y="565"/>
                  </a:moveTo>
                  <a:lnTo>
                    <a:pt x="12768" y="556"/>
                  </a:lnTo>
                  <a:lnTo>
                    <a:pt x="12767" y="546"/>
                  </a:lnTo>
                  <a:lnTo>
                    <a:pt x="12765" y="536"/>
                  </a:lnTo>
                  <a:lnTo>
                    <a:pt x="12763" y="525"/>
                  </a:lnTo>
                  <a:lnTo>
                    <a:pt x="12759" y="514"/>
                  </a:lnTo>
                  <a:lnTo>
                    <a:pt x="12754" y="504"/>
                  </a:lnTo>
                  <a:lnTo>
                    <a:pt x="12748" y="493"/>
                  </a:lnTo>
                  <a:lnTo>
                    <a:pt x="12741" y="483"/>
                  </a:lnTo>
                  <a:lnTo>
                    <a:pt x="12733" y="474"/>
                  </a:lnTo>
                  <a:lnTo>
                    <a:pt x="12723" y="464"/>
                  </a:lnTo>
                  <a:lnTo>
                    <a:pt x="12713" y="457"/>
                  </a:lnTo>
                  <a:lnTo>
                    <a:pt x="12701" y="449"/>
                  </a:lnTo>
                  <a:lnTo>
                    <a:pt x="12687" y="444"/>
                  </a:lnTo>
                  <a:lnTo>
                    <a:pt x="12671" y="440"/>
                  </a:lnTo>
                  <a:lnTo>
                    <a:pt x="12654" y="436"/>
                  </a:lnTo>
                  <a:lnTo>
                    <a:pt x="12635" y="436"/>
                  </a:lnTo>
                  <a:lnTo>
                    <a:pt x="12624" y="436"/>
                  </a:lnTo>
                  <a:lnTo>
                    <a:pt x="12614" y="437"/>
                  </a:lnTo>
                  <a:lnTo>
                    <a:pt x="12605" y="439"/>
                  </a:lnTo>
                  <a:lnTo>
                    <a:pt x="12596" y="441"/>
                  </a:lnTo>
                  <a:lnTo>
                    <a:pt x="12579" y="445"/>
                  </a:lnTo>
                  <a:lnTo>
                    <a:pt x="12564" y="451"/>
                  </a:lnTo>
                  <a:lnTo>
                    <a:pt x="12550" y="459"/>
                  </a:lnTo>
                  <a:lnTo>
                    <a:pt x="12538" y="468"/>
                  </a:lnTo>
                  <a:lnTo>
                    <a:pt x="12529" y="478"/>
                  </a:lnTo>
                  <a:lnTo>
                    <a:pt x="12519" y="489"/>
                  </a:lnTo>
                  <a:lnTo>
                    <a:pt x="12512" y="499"/>
                  </a:lnTo>
                  <a:lnTo>
                    <a:pt x="12505" y="510"/>
                  </a:lnTo>
                  <a:lnTo>
                    <a:pt x="12500" y="521"/>
                  </a:lnTo>
                  <a:lnTo>
                    <a:pt x="12496" y="531"/>
                  </a:lnTo>
                  <a:lnTo>
                    <a:pt x="12492" y="541"/>
                  </a:lnTo>
                  <a:lnTo>
                    <a:pt x="12490" y="550"/>
                  </a:lnTo>
                  <a:lnTo>
                    <a:pt x="12489" y="558"/>
                  </a:lnTo>
                  <a:lnTo>
                    <a:pt x="12489" y="565"/>
                  </a:lnTo>
                  <a:lnTo>
                    <a:pt x="12768" y="565"/>
                  </a:lnTo>
                  <a:close/>
                  <a:moveTo>
                    <a:pt x="12890" y="1069"/>
                  </a:moveTo>
                  <a:lnTo>
                    <a:pt x="12868" y="1073"/>
                  </a:lnTo>
                  <a:lnTo>
                    <a:pt x="12847" y="1078"/>
                  </a:lnTo>
                  <a:lnTo>
                    <a:pt x="12827" y="1083"/>
                  </a:lnTo>
                  <a:lnTo>
                    <a:pt x="12806" y="1086"/>
                  </a:lnTo>
                  <a:lnTo>
                    <a:pt x="12784" y="1089"/>
                  </a:lnTo>
                  <a:lnTo>
                    <a:pt x="12761" y="1091"/>
                  </a:lnTo>
                  <a:lnTo>
                    <a:pt x="12735" y="1092"/>
                  </a:lnTo>
                  <a:lnTo>
                    <a:pt x="12707" y="1092"/>
                  </a:lnTo>
                  <a:lnTo>
                    <a:pt x="12687" y="1092"/>
                  </a:lnTo>
                  <a:lnTo>
                    <a:pt x="12667" y="1091"/>
                  </a:lnTo>
                  <a:lnTo>
                    <a:pt x="12647" y="1089"/>
                  </a:lnTo>
                  <a:lnTo>
                    <a:pt x="12628" y="1087"/>
                  </a:lnTo>
                  <a:lnTo>
                    <a:pt x="12609" y="1083"/>
                  </a:lnTo>
                  <a:lnTo>
                    <a:pt x="12592" y="1078"/>
                  </a:lnTo>
                  <a:lnTo>
                    <a:pt x="12574" y="1074"/>
                  </a:lnTo>
                  <a:lnTo>
                    <a:pt x="12558" y="1068"/>
                  </a:lnTo>
                  <a:lnTo>
                    <a:pt x="12540" y="1061"/>
                  </a:lnTo>
                  <a:lnTo>
                    <a:pt x="12524" y="1054"/>
                  </a:lnTo>
                  <a:lnTo>
                    <a:pt x="12509" y="1045"/>
                  </a:lnTo>
                  <a:lnTo>
                    <a:pt x="12496" y="1037"/>
                  </a:lnTo>
                  <a:lnTo>
                    <a:pt x="12481" y="1026"/>
                  </a:lnTo>
                  <a:lnTo>
                    <a:pt x="12468" y="1015"/>
                  </a:lnTo>
                  <a:lnTo>
                    <a:pt x="12455" y="1004"/>
                  </a:lnTo>
                  <a:lnTo>
                    <a:pt x="12443" y="992"/>
                  </a:lnTo>
                  <a:lnTo>
                    <a:pt x="12431" y="978"/>
                  </a:lnTo>
                  <a:lnTo>
                    <a:pt x="12421" y="964"/>
                  </a:lnTo>
                  <a:lnTo>
                    <a:pt x="12410" y="949"/>
                  </a:lnTo>
                  <a:lnTo>
                    <a:pt x="12400" y="933"/>
                  </a:lnTo>
                  <a:lnTo>
                    <a:pt x="12392" y="917"/>
                  </a:lnTo>
                  <a:lnTo>
                    <a:pt x="12384" y="899"/>
                  </a:lnTo>
                  <a:lnTo>
                    <a:pt x="12377" y="881"/>
                  </a:lnTo>
                  <a:lnTo>
                    <a:pt x="12370" y="862"/>
                  </a:lnTo>
                  <a:lnTo>
                    <a:pt x="12364" y="841"/>
                  </a:lnTo>
                  <a:lnTo>
                    <a:pt x="12359" y="821"/>
                  </a:lnTo>
                  <a:lnTo>
                    <a:pt x="12354" y="799"/>
                  </a:lnTo>
                  <a:lnTo>
                    <a:pt x="12351" y="776"/>
                  </a:lnTo>
                  <a:lnTo>
                    <a:pt x="12348" y="752"/>
                  </a:lnTo>
                  <a:lnTo>
                    <a:pt x="12346" y="727"/>
                  </a:lnTo>
                  <a:lnTo>
                    <a:pt x="12345" y="701"/>
                  </a:lnTo>
                  <a:lnTo>
                    <a:pt x="12345" y="676"/>
                  </a:lnTo>
                  <a:lnTo>
                    <a:pt x="12345" y="647"/>
                  </a:lnTo>
                  <a:lnTo>
                    <a:pt x="12347" y="620"/>
                  </a:lnTo>
                  <a:lnTo>
                    <a:pt x="12349" y="595"/>
                  </a:lnTo>
                  <a:lnTo>
                    <a:pt x="12353" y="571"/>
                  </a:lnTo>
                  <a:lnTo>
                    <a:pt x="12359" y="549"/>
                  </a:lnTo>
                  <a:lnTo>
                    <a:pt x="12364" y="527"/>
                  </a:lnTo>
                  <a:lnTo>
                    <a:pt x="12370" y="508"/>
                  </a:lnTo>
                  <a:lnTo>
                    <a:pt x="12378" y="489"/>
                  </a:lnTo>
                  <a:lnTo>
                    <a:pt x="12385" y="472"/>
                  </a:lnTo>
                  <a:lnTo>
                    <a:pt x="12395" y="457"/>
                  </a:lnTo>
                  <a:lnTo>
                    <a:pt x="12404" y="442"/>
                  </a:lnTo>
                  <a:lnTo>
                    <a:pt x="12414" y="428"/>
                  </a:lnTo>
                  <a:lnTo>
                    <a:pt x="12425" y="416"/>
                  </a:lnTo>
                  <a:lnTo>
                    <a:pt x="12436" y="404"/>
                  </a:lnTo>
                  <a:lnTo>
                    <a:pt x="12446" y="394"/>
                  </a:lnTo>
                  <a:lnTo>
                    <a:pt x="12458" y="384"/>
                  </a:lnTo>
                  <a:lnTo>
                    <a:pt x="12470" y="377"/>
                  </a:lnTo>
                  <a:lnTo>
                    <a:pt x="12483" y="368"/>
                  </a:lnTo>
                  <a:lnTo>
                    <a:pt x="12494" y="362"/>
                  </a:lnTo>
                  <a:lnTo>
                    <a:pt x="12507" y="356"/>
                  </a:lnTo>
                  <a:lnTo>
                    <a:pt x="12519" y="351"/>
                  </a:lnTo>
                  <a:lnTo>
                    <a:pt x="12532" y="346"/>
                  </a:lnTo>
                  <a:lnTo>
                    <a:pt x="12544" y="342"/>
                  </a:lnTo>
                  <a:lnTo>
                    <a:pt x="12556" y="339"/>
                  </a:lnTo>
                  <a:lnTo>
                    <a:pt x="12580" y="334"/>
                  </a:lnTo>
                  <a:lnTo>
                    <a:pt x="12602" y="331"/>
                  </a:lnTo>
                  <a:lnTo>
                    <a:pt x="12624" y="328"/>
                  </a:lnTo>
                  <a:lnTo>
                    <a:pt x="12642" y="328"/>
                  </a:lnTo>
                  <a:lnTo>
                    <a:pt x="12659" y="328"/>
                  </a:lnTo>
                  <a:lnTo>
                    <a:pt x="12675" y="330"/>
                  </a:lnTo>
                  <a:lnTo>
                    <a:pt x="12690" y="332"/>
                  </a:lnTo>
                  <a:lnTo>
                    <a:pt x="12705" y="334"/>
                  </a:lnTo>
                  <a:lnTo>
                    <a:pt x="12719" y="337"/>
                  </a:lnTo>
                  <a:lnTo>
                    <a:pt x="12733" y="341"/>
                  </a:lnTo>
                  <a:lnTo>
                    <a:pt x="12746" y="346"/>
                  </a:lnTo>
                  <a:lnTo>
                    <a:pt x="12759" y="350"/>
                  </a:lnTo>
                  <a:lnTo>
                    <a:pt x="12771" y="356"/>
                  </a:lnTo>
                  <a:lnTo>
                    <a:pt x="12783" y="362"/>
                  </a:lnTo>
                  <a:lnTo>
                    <a:pt x="12794" y="369"/>
                  </a:lnTo>
                  <a:lnTo>
                    <a:pt x="12804" y="375"/>
                  </a:lnTo>
                  <a:lnTo>
                    <a:pt x="12814" y="384"/>
                  </a:lnTo>
                  <a:lnTo>
                    <a:pt x="12824" y="393"/>
                  </a:lnTo>
                  <a:lnTo>
                    <a:pt x="12833" y="401"/>
                  </a:lnTo>
                  <a:lnTo>
                    <a:pt x="12841" y="411"/>
                  </a:lnTo>
                  <a:lnTo>
                    <a:pt x="12849" y="420"/>
                  </a:lnTo>
                  <a:lnTo>
                    <a:pt x="12857" y="431"/>
                  </a:lnTo>
                  <a:lnTo>
                    <a:pt x="12863" y="442"/>
                  </a:lnTo>
                  <a:lnTo>
                    <a:pt x="12870" y="453"/>
                  </a:lnTo>
                  <a:lnTo>
                    <a:pt x="12876" y="465"/>
                  </a:lnTo>
                  <a:lnTo>
                    <a:pt x="12881" y="478"/>
                  </a:lnTo>
                  <a:lnTo>
                    <a:pt x="12886" y="490"/>
                  </a:lnTo>
                  <a:lnTo>
                    <a:pt x="12890" y="504"/>
                  </a:lnTo>
                  <a:lnTo>
                    <a:pt x="12894" y="517"/>
                  </a:lnTo>
                  <a:lnTo>
                    <a:pt x="12897" y="530"/>
                  </a:lnTo>
                  <a:lnTo>
                    <a:pt x="12901" y="545"/>
                  </a:lnTo>
                  <a:lnTo>
                    <a:pt x="12903" y="560"/>
                  </a:lnTo>
                  <a:lnTo>
                    <a:pt x="12906" y="590"/>
                  </a:lnTo>
                  <a:lnTo>
                    <a:pt x="12907" y="622"/>
                  </a:lnTo>
                  <a:lnTo>
                    <a:pt x="12907" y="656"/>
                  </a:lnTo>
                  <a:lnTo>
                    <a:pt x="12483" y="656"/>
                  </a:lnTo>
                  <a:lnTo>
                    <a:pt x="12484" y="683"/>
                  </a:lnTo>
                  <a:lnTo>
                    <a:pt x="12486" y="710"/>
                  </a:lnTo>
                  <a:lnTo>
                    <a:pt x="12490" y="738"/>
                  </a:lnTo>
                  <a:lnTo>
                    <a:pt x="12497" y="765"/>
                  </a:lnTo>
                  <a:lnTo>
                    <a:pt x="12500" y="780"/>
                  </a:lnTo>
                  <a:lnTo>
                    <a:pt x="12505" y="793"/>
                  </a:lnTo>
                  <a:lnTo>
                    <a:pt x="12509" y="807"/>
                  </a:lnTo>
                  <a:lnTo>
                    <a:pt x="12515" y="821"/>
                  </a:lnTo>
                  <a:lnTo>
                    <a:pt x="12521" y="834"/>
                  </a:lnTo>
                  <a:lnTo>
                    <a:pt x="12528" y="848"/>
                  </a:lnTo>
                  <a:lnTo>
                    <a:pt x="12534" y="861"/>
                  </a:lnTo>
                  <a:lnTo>
                    <a:pt x="12543" y="872"/>
                  </a:lnTo>
                  <a:lnTo>
                    <a:pt x="12550" y="884"/>
                  </a:lnTo>
                  <a:lnTo>
                    <a:pt x="12559" y="896"/>
                  </a:lnTo>
                  <a:lnTo>
                    <a:pt x="12568" y="908"/>
                  </a:lnTo>
                  <a:lnTo>
                    <a:pt x="12579" y="917"/>
                  </a:lnTo>
                  <a:lnTo>
                    <a:pt x="12590" y="928"/>
                  </a:lnTo>
                  <a:lnTo>
                    <a:pt x="12600" y="936"/>
                  </a:lnTo>
                  <a:lnTo>
                    <a:pt x="12612" y="945"/>
                  </a:lnTo>
                  <a:lnTo>
                    <a:pt x="12625" y="953"/>
                  </a:lnTo>
                  <a:lnTo>
                    <a:pt x="12639" y="961"/>
                  </a:lnTo>
                  <a:lnTo>
                    <a:pt x="12653" y="966"/>
                  </a:lnTo>
                  <a:lnTo>
                    <a:pt x="12667" y="973"/>
                  </a:lnTo>
                  <a:lnTo>
                    <a:pt x="12683" y="977"/>
                  </a:lnTo>
                  <a:lnTo>
                    <a:pt x="12699" y="980"/>
                  </a:lnTo>
                  <a:lnTo>
                    <a:pt x="12716" y="983"/>
                  </a:lnTo>
                  <a:lnTo>
                    <a:pt x="12733" y="984"/>
                  </a:lnTo>
                  <a:lnTo>
                    <a:pt x="12751" y="986"/>
                  </a:lnTo>
                  <a:lnTo>
                    <a:pt x="12775" y="984"/>
                  </a:lnTo>
                  <a:lnTo>
                    <a:pt x="12795" y="982"/>
                  </a:lnTo>
                  <a:lnTo>
                    <a:pt x="12814" y="980"/>
                  </a:lnTo>
                  <a:lnTo>
                    <a:pt x="12832" y="976"/>
                  </a:lnTo>
                  <a:lnTo>
                    <a:pt x="12863" y="968"/>
                  </a:lnTo>
                  <a:lnTo>
                    <a:pt x="12890" y="960"/>
                  </a:lnTo>
                  <a:lnTo>
                    <a:pt x="12890" y="1069"/>
                  </a:lnTo>
                  <a:close/>
                  <a:moveTo>
                    <a:pt x="11667" y="953"/>
                  </a:moveTo>
                  <a:lnTo>
                    <a:pt x="11758" y="953"/>
                  </a:lnTo>
                  <a:lnTo>
                    <a:pt x="11793" y="952"/>
                  </a:lnTo>
                  <a:lnTo>
                    <a:pt x="11826" y="949"/>
                  </a:lnTo>
                  <a:lnTo>
                    <a:pt x="11842" y="947"/>
                  </a:lnTo>
                  <a:lnTo>
                    <a:pt x="11857" y="944"/>
                  </a:lnTo>
                  <a:lnTo>
                    <a:pt x="11872" y="940"/>
                  </a:lnTo>
                  <a:lnTo>
                    <a:pt x="11886" y="936"/>
                  </a:lnTo>
                  <a:lnTo>
                    <a:pt x="11900" y="931"/>
                  </a:lnTo>
                  <a:lnTo>
                    <a:pt x="11914" y="926"/>
                  </a:lnTo>
                  <a:lnTo>
                    <a:pt x="11927" y="919"/>
                  </a:lnTo>
                  <a:lnTo>
                    <a:pt x="11939" y="912"/>
                  </a:lnTo>
                  <a:lnTo>
                    <a:pt x="11950" y="903"/>
                  </a:lnTo>
                  <a:lnTo>
                    <a:pt x="11962" y="895"/>
                  </a:lnTo>
                  <a:lnTo>
                    <a:pt x="11973" y="885"/>
                  </a:lnTo>
                  <a:lnTo>
                    <a:pt x="11982" y="874"/>
                  </a:lnTo>
                  <a:lnTo>
                    <a:pt x="11992" y="863"/>
                  </a:lnTo>
                  <a:lnTo>
                    <a:pt x="12001" y="850"/>
                  </a:lnTo>
                  <a:lnTo>
                    <a:pt x="12009" y="836"/>
                  </a:lnTo>
                  <a:lnTo>
                    <a:pt x="12018" y="821"/>
                  </a:lnTo>
                  <a:lnTo>
                    <a:pt x="12024" y="805"/>
                  </a:lnTo>
                  <a:lnTo>
                    <a:pt x="12032" y="788"/>
                  </a:lnTo>
                  <a:lnTo>
                    <a:pt x="12037" y="770"/>
                  </a:lnTo>
                  <a:lnTo>
                    <a:pt x="12042" y="750"/>
                  </a:lnTo>
                  <a:lnTo>
                    <a:pt x="12048" y="730"/>
                  </a:lnTo>
                  <a:lnTo>
                    <a:pt x="12052" y="708"/>
                  </a:lnTo>
                  <a:lnTo>
                    <a:pt x="12055" y="684"/>
                  </a:lnTo>
                  <a:lnTo>
                    <a:pt x="12058" y="660"/>
                  </a:lnTo>
                  <a:lnTo>
                    <a:pt x="12060" y="634"/>
                  </a:lnTo>
                  <a:lnTo>
                    <a:pt x="12062" y="606"/>
                  </a:lnTo>
                  <a:lnTo>
                    <a:pt x="12063" y="577"/>
                  </a:lnTo>
                  <a:lnTo>
                    <a:pt x="12064" y="546"/>
                  </a:lnTo>
                  <a:lnTo>
                    <a:pt x="12063" y="515"/>
                  </a:lnTo>
                  <a:lnTo>
                    <a:pt x="12062" y="487"/>
                  </a:lnTo>
                  <a:lnTo>
                    <a:pt x="12060" y="459"/>
                  </a:lnTo>
                  <a:lnTo>
                    <a:pt x="12058" y="432"/>
                  </a:lnTo>
                  <a:lnTo>
                    <a:pt x="12055" y="408"/>
                  </a:lnTo>
                  <a:lnTo>
                    <a:pt x="12052" y="384"/>
                  </a:lnTo>
                  <a:lnTo>
                    <a:pt x="12048" y="362"/>
                  </a:lnTo>
                  <a:lnTo>
                    <a:pt x="12042" y="340"/>
                  </a:lnTo>
                  <a:lnTo>
                    <a:pt x="12037" y="321"/>
                  </a:lnTo>
                  <a:lnTo>
                    <a:pt x="12032" y="303"/>
                  </a:lnTo>
                  <a:lnTo>
                    <a:pt x="12024" y="286"/>
                  </a:lnTo>
                  <a:lnTo>
                    <a:pt x="12018" y="270"/>
                  </a:lnTo>
                  <a:lnTo>
                    <a:pt x="12009" y="255"/>
                  </a:lnTo>
                  <a:lnTo>
                    <a:pt x="12001" y="241"/>
                  </a:lnTo>
                  <a:lnTo>
                    <a:pt x="11992" y="228"/>
                  </a:lnTo>
                  <a:lnTo>
                    <a:pt x="11982" y="216"/>
                  </a:lnTo>
                  <a:lnTo>
                    <a:pt x="11972" y="206"/>
                  </a:lnTo>
                  <a:lnTo>
                    <a:pt x="11961" y="196"/>
                  </a:lnTo>
                  <a:lnTo>
                    <a:pt x="11950" y="187"/>
                  </a:lnTo>
                  <a:lnTo>
                    <a:pt x="11939" y="180"/>
                  </a:lnTo>
                  <a:lnTo>
                    <a:pt x="11926" y="172"/>
                  </a:lnTo>
                  <a:lnTo>
                    <a:pt x="11913" y="166"/>
                  </a:lnTo>
                  <a:lnTo>
                    <a:pt x="11900" y="161"/>
                  </a:lnTo>
                  <a:lnTo>
                    <a:pt x="11886" y="155"/>
                  </a:lnTo>
                  <a:lnTo>
                    <a:pt x="11871" y="152"/>
                  </a:lnTo>
                  <a:lnTo>
                    <a:pt x="11856" y="149"/>
                  </a:lnTo>
                  <a:lnTo>
                    <a:pt x="11841" y="146"/>
                  </a:lnTo>
                  <a:lnTo>
                    <a:pt x="11825" y="144"/>
                  </a:lnTo>
                  <a:lnTo>
                    <a:pt x="11791" y="140"/>
                  </a:lnTo>
                  <a:lnTo>
                    <a:pt x="11756" y="139"/>
                  </a:lnTo>
                  <a:lnTo>
                    <a:pt x="11667" y="139"/>
                  </a:lnTo>
                  <a:lnTo>
                    <a:pt x="11667" y="953"/>
                  </a:lnTo>
                  <a:close/>
                  <a:moveTo>
                    <a:pt x="11514" y="17"/>
                  </a:moveTo>
                  <a:lnTo>
                    <a:pt x="11786" y="17"/>
                  </a:lnTo>
                  <a:lnTo>
                    <a:pt x="11815" y="18"/>
                  </a:lnTo>
                  <a:lnTo>
                    <a:pt x="11843" y="19"/>
                  </a:lnTo>
                  <a:lnTo>
                    <a:pt x="11871" y="22"/>
                  </a:lnTo>
                  <a:lnTo>
                    <a:pt x="11897" y="25"/>
                  </a:lnTo>
                  <a:lnTo>
                    <a:pt x="11923" y="30"/>
                  </a:lnTo>
                  <a:lnTo>
                    <a:pt x="11946" y="36"/>
                  </a:lnTo>
                  <a:lnTo>
                    <a:pt x="11970" y="42"/>
                  </a:lnTo>
                  <a:lnTo>
                    <a:pt x="11991" y="51"/>
                  </a:lnTo>
                  <a:lnTo>
                    <a:pt x="12012" y="59"/>
                  </a:lnTo>
                  <a:lnTo>
                    <a:pt x="12032" y="69"/>
                  </a:lnTo>
                  <a:lnTo>
                    <a:pt x="12051" y="80"/>
                  </a:lnTo>
                  <a:lnTo>
                    <a:pt x="12069" y="91"/>
                  </a:lnTo>
                  <a:lnTo>
                    <a:pt x="12085" y="105"/>
                  </a:lnTo>
                  <a:lnTo>
                    <a:pt x="12101" y="119"/>
                  </a:lnTo>
                  <a:lnTo>
                    <a:pt x="12116" y="134"/>
                  </a:lnTo>
                  <a:lnTo>
                    <a:pt x="12130" y="150"/>
                  </a:lnTo>
                  <a:lnTo>
                    <a:pt x="12143" y="167"/>
                  </a:lnTo>
                  <a:lnTo>
                    <a:pt x="12155" y="184"/>
                  </a:lnTo>
                  <a:lnTo>
                    <a:pt x="12166" y="203"/>
                  </a:lnTo>
                  <a:lnTo>
                    <a:pt x="12176" y="224"/>
                  </a:lnTo>
                  <a:lnTo>
                    <a:pt x="12186" y="245"/>
                  </a:lnTo>
                  <a:lnTo>
                    <a:pt x="12194" y="267"/>
                  </a:lnTo>
                  <a:lnTo>
                    <a:pt x="12202" y="290"/>
                  </a:lnTo>
                  <a:lnTo>
                    <a:pt x="12208" y="315"/>
                  </a:lnTo>
                  <a:lnTo>
                    <a:pt x="12213" y="339"/>
                  </a:lnTo>
                  <a:lnTo>
                    <a:pt x="12219" y="366"/>
                  </a:lnTo>
                  <a:lnTo>
                    <a:pt x="12223" y="393"/>
                  </a:lnTo>
                  <a:lnTo>
                    <a:pt x="12226" y="420"/>
                  </a:lnTo>
                  <a:lnTo>
                    <a:pt x="12229" y="450"/>
                  </a:lnTo>
                  <a:lnTo>
                    <a:pt x="12231" y="480"/>
                  </a:lnTo>
                  <a:lnTo>
                    <a:pt x="12233" y="511"/>
                  </a:lnTo>
                  <a:lnTo>
                    <a:pt x="12233" y="543"/>
                  </a:lnTo>
                  <a:lnTo>
                    <a:pt x="12231" y="584"/>
                  </a:lnTo>
                  <a:lnTo>
                    <a:pt x="12230" y="622"/>
                  </a:lnTo>
                  <a:lnTo>
                    <a:pt x="12227" y="658"/>
                  </a:lnTo>
                  <a:lnTo>
                    <a:pt x="12223" y="693"/>
                  </a:lnTo>
                  <a:lnTo>
                    <a:pt x="12219" y="725"/>
                  </a:lnTo>
                  <a:lnTo>
                    <a:pt x="12212" y="756"/>
                  </a:lnTo>
                  <a:lnTo>
                    <a:pt x="12205" y="785"/>
                  </a:lnTo>
                  <a:lnTo>
                    <a:pt x="12197" y="811"/>
                  </a:lnTo>
                  <a:lnTo>
                    <a:pt x="12188" y="837"/>
                  </a:lnTo>
                  <a:lnTo>
                    <a:pt x="12178" y="862"/>
                  </a:lnTo>
                  <a:lnTo>
                    <a:pt x="12167" y="884"/>
                  </a:lnTo>
                  <a:lnTo>
                    <a:pt x="12156" y="905"/>
                  </a:lnTo>
                  <a:lnTo>
                    <a:pt x="12143" y="925"/>
                  </a:lnTo>
                  <a:lnTo>
                    <a:pt x="12130" y="943"/>
                  </a:lnTo>
                  <a:lnTo>
                    <a:pt x="12116" y="959"/>
                  </a:lnTo>
                  <a:lnTo>
                    <a:pt x="12101" y="975"/>
                  </a:lnTo>
                  <a:lnTo>
                    <a:pt x="12085" y="989"/>
                  </a:lnTo>
                  <a:lnTo>
                    <a:pt x="12069" y="1002"/>
                  </a:lnTo>
                  <a:lnTo>
                    <a:pt x="12052" y="1013"/>
                  </a:lnTo>
                  <a:lnTo>
                    <a:pt x="12035" y="1023"/>
                  </a:lnTo>
                  <a:lnTo>
                    <a:pt x="12017" y="1033"/>
                  </a:lnTo>
                  <a:lnTo>
                    <a:pt x="11998" y="1041"/>
                  </a:lnTo>
                  <a:lnTo>
                    <a:pt x="11979" y="1049"/>
                  </a:lnTo>
                  <a:lnTo>
                    <a:pt x="11959" y="1055"/>
                  </a:lnTo>
                  <a:lnTo>
                    <a:pt x="11939" y="1060"/>
                  </a:lnTo>
                  <a:lnTo>
                    <a:pt x="11918" y="1065"/>
                  </a:lnTo>
                  <a:lnTo>
                    <a:pt x="11897" y="1068"/>
                  </a:lnTo>
                  <a:lnTo>
                    <a:pt x="11876" y="1071"/>
                  </a:lnTo>
                  <a:lnTo>
                    <a:pt x="11853" y="1073"/>
                  </a:lnTo>
                  <a:lnTo>
                    <a:pt x="11831" y="1075"/>
                  </a:lnTo>
                  <a:lnTo>
                    <a:pt x="11808" y="1075"/>
                  </a:lnTo>
                  <a:lnTo>
                    <a:pt x="11786" y="1076"/>
                  </a:lnTo>
                  <a:lnTo>
                    <a:pt x="11514" y="1076"/>
                  </a:lnTo>
                  <a:lnTo>
                    <a:pt x="11514" y="17"/>
                  </a:lnTo>
                  <a:close/>
                  <a:moveTo>
                    <a:pt x="10702" y="864"/>
                  </a:moveTo>
                  <a:lnTo>
                    <a:pt x="10913" y="864"/>
                  </a:lnTo>
                  <a:lnTo>
                    <a:pt x="10913" y="1076"/>
                  </a:lnTo>
                  <a:lnTo>
                    <a:pt x="10702" y="1076"/>
                  </a:lnTo>
                  <a:lnTo>
                    <a:pt x="10702" y="864"/>
                  </a:lnTo>
                  <a:close/>
                  <a:moveTo>
                    <a:pt x="10412" y="565"/>
                  </a:moveTo>
                  <a:lnTo>
                    <a:pt x="10412" y="556"/>
                  </a:lnTo>
                  <a:lnTo>
                    <a:pt x="10411" y="546"/>
                  </a:lnTo>
                  <a:lnTo>
                    <a:pt x="10409" y="536"/>
                  </a:lnTo>
                  <a:lnTo>
                    <a:pt x="10406" y="525"/>
                  </a:lnTo>
                  <a:lnTo>
                    <a:pt x="10402" y="514"/>
                  </a:lnTo>
                  <a:lnTo>
                    <a:pt x="10398" y="504"/>
                  </a:lnTo>
                  <a:lnTo>
                    <a:pt x="10392" y="493"/>
                  </a:lnTo>
                  <a:lnTo>
                    <a:pt x="10385" y="483"/>
                  </a:lnTo>
                  <a:lnTo>
                    <a:pt x="10377" y="474"/>
                  </a:lnTo>
                  <a:lnTo>
                    <a:pt x="10367" y="464"/>
                  </a:lnTo>
                  <a:lnTo>
                    <a:pt x="10356" y="457"/>
                  </a:lnTo>
                  <a:lnTo>
                    <a:pt x="10344" y="449"/>
                  </a:lnTo>
                  <a:lnTo>
                    <a:pt x="10330" y="444"/>
                  </a:lnTo>
                  <a:lnTo>
                    <a:pt x="10315" y="440"/>
                  </a:lnTo>
                  <a:lnTo>
                    <a:pt x="10298" y="436"/>
                  </a:lnTo>
                  <a:lnTo>
                    <a:pt x="10278" y="436"/>
                  </a:lnTo>
                  <a:lnTo>
                    <a:pt x="10268" y="436"/>
                  </a:lnTo>
                  <a:lnTo>
                    <a:pt x="10258" y="437"/>
                  </a:lnTo>
                  <a:lnTo>
                    <a:pt x="10249" y="439"/>
                  </a:lnTo>
                  <a:lnTo>
                    <a:pt x="10240" y="441"/>
                  </a:lnTo>
                  <a:lnTo>
                    <a:pt x="10223" y="445"/>
                  </a:lnTo>
                  <a:lnTo>
                    <a:pt x="10208" y="451"/>
                  </a:lnTo>
                  <a:lnTo>
                    <a:pt x="10194" y="459"/>
                  </a:lnTo>
                  <a:lnTo>
                    <a:pt x="10182" y="468"/>
                  </a:lnTo>
                  <a:lnTo>
                    <a:pt x="10172" y="478"/>
                  </a:lnTo>
                  <a:lnTo>
                    <a:pt x="10163" y="489"/>
                  </a:lnTo>
                  <a:lnTo>
                    <a:pt x="10156" y="499"/>
                  </a:lnTo>
                  <a:lnTo>
                    <a:pt x="10149" y="510"/>
                  </a:lnTo>
                  <a:lnTo>
                    <a:pt x="10144" y="521"/>
                  </a:lnTo>
                  <a:lnTo>
                    <a:pt x="10139" y="531"/>
                  </a:lnTo>
                  <a:lnTo>
                    <a:pt x="10136" y="541"/>
                  </a:lnTo>
                  <a:lnTo>
                    <a:pt x="10134" y="550"/>
                  </a:lnTo>
                  <a:lnTo>
                    <a:pt x="10133" y="558"/>
                  </a:lnTo>
                  <a:lnTo>
                    <a:pt x="10132" y="565"/>
                  </a:lnTo>
                  <a:lnTo>
                    <a:pt x="10412" y="565"/>
                  </a:lnTo>
                  <a:close/>
                  <a:moveTo>
                    <a:pt x="10533" y="1069"/>
                  </a:moveTo>
                  <a:lnTo>
                    <a:pt x="10511" y="1073"/>
                  </a:lnTo>
                  <a:lnTo>
                    <a:pt x="10491" y="1078"/>
                  </a:lnTo>
                  <a:lnTo>
                    <a:pt x="10471" y="1083"/>
                  </a:lnTo>
                  <a:lnTo>
                    <a:pt x="10449" y="1086"/>
                  </a:lnTo>
                  <a:lnTo>
                    <a:pt x="10428" y="1089"/>
                  </a:lnTo>
                  <a:lnTo>
                    <a:pt x="10405" y="1091"/>
                  </a:lnTo>
                  <a:lnTo>
                    <a:pt x="10379" y="1092"/>
                  </a:lnTo>
                  <a:lnTo>
                    <a:pt x="10351" y="1092"/>
                  </a:lnTo>
                  <a:lnTo>
                    <a:pt x="10330" y="1092"/>
                  </a:lnTo>
                  <a:lnTo>
                    <a:pt x="10311" y="1091"/>
                  </a:lnTo>
                  <a:lnTo>
                    <a:pt x="10290" y="1089"/>
                  </a:lnTo>
                  <a:lnTo>
                    <a:pt x="10272" y="1087"/>
                  </a:lnTo>
                  <a:lnTo>
                    <a:pt x="10253" y="1083"/>
                  </a:lnTo>
                  <a:lnTo>
                    <a:pt x="10235" y="1078"/>
                  </a:lnTo>
                  <a:lnTo>
                    <a:pt x="10218" y="1074"/>
                  </a:lnTo>
                  <a:lnTo>
                    <a:pt x="10200" y="1068"/>
                  </a:lnTo>
                  <a:lnTo>
                    <a:pt x="10184" y="1061"/>
                  </a:lnTo>
                  <a:lnTo>
                    <a:pt x="10168" y="1054"/>
                  </a:lnTo>
                  <a:lnTo>
                    <a:pt x="10153" y="1045"/>
                  </a:lnTo>
                  <a:lnTo>
                    <a:pt x="10138" y="1037"/>
                  </a:lnTo>
                  <a:lnTo>
                    <a:pt x="10124" y="1026"/>
                  </a:lnTo>
                  <a:lnTo>
                    <a:pt x="10112" y="1015"/>
                  </a:lnTo>
                  <a:lnTo>
                    <a:pt x="10099" y="1004"/>
                  </a:lnTo>
                  <a:lnTo>
                    <a:pt x="10086" y="992"/>
                  </a:lnTo>
                  <a:lnTo>
                    <a:pt x="10075" y="978"/>
                  </a:lnTo>
                  <a:lnTo>
                    <a:pt x="10065" y="964"/>
                  </a:lnTo>
                  <a:lnTo>
                    <a:pt x="10054" y="949"/>
                  </a:lnTo>
                  <a:lnTo>
                    <a:pt x="10044" y="933"/>
                  </a:lnTo>
                  <a:lnTo>
                    <a:pt x="10036" y="917"/>
                  </a:lnTo>
                  <a:lnTo>
                    <a:pt x="10027" y="899"/>
                  </a:lnTo>
                  <a:lnTo>
                    <a:pt x="10021" y="881"/>
                  </a:lnTo>
                  <a:lnTo>
                    <a:pt x="10013" y="862"/>
                  </a:lnTo>
                  <a:lnTo>
                    <a:pt x="10008" y="841"/>
                  </a:lnTo>
                  <a:lnTo>
                    <a:pt x="10003" y="821"/>
                  </a:lnTo>
                  <a:lnTo>
                    <a:pt x="9998" y="799"/>
                  </a:lnTo>
                  <a:lnTo>
                    <a:pt x="9995" y="776"/>
                  </a:lnTo>
                  <a:lnTo>
                    <a:pt x="9992" y="752"/>
                  </a:lnTo>
                  <a:lnTo>
                    <a:pt x="9990" y="727"/>
                  </a:lnTo>
                  <a:lnTo>
                    <a:pt x="9989" y="701"/>
                  </a:lnTo>
                  <a:lnTo>
                    <a:pt x="9989" y="676"/>
                  </a:lnTo>
                  <a:lnTo>
                    <a:pt x="9989" y="647"/>
                  </a:lnTo>
                  <a:lnTo>
                    <a:pt x="9991" y="620"/>
                  </a:lnTo>
                  <a:lnTo>
                    <a:pt x="9993" y="595"/>
                  </a:lnTo>
                  <a:lnTo>
                    <a:pt x="9997" y="571"/>
                  </a:lnTo>
                  <a:lnTo>
                    <a:pt x="10002" y="549"/>
                  </a:lnTo>
                  <a:lnTo>
                    <a:pt x="10008" y="527"/>
                  </a:lnTo>
                  <a:lnTo>
                    <a:pt x="10014" y="508"/>
                  </a:lnTo>
                  <a:lnTo>
                    <a:pt x="10022" y="489"/>
                  </a:lnTo>
                  <a:lnTo>
                    <a:pt x="10029" y="472"/>
                  </a:lnTo>
                  <a:lnTo>
                    <a:pt x="10039" y="457"/>
                  </a:lnTo>
                  <a:lnTo>
                    <a:pt x="10048" y="442"/>
                  </a:lnTo>
                  <a:lnTo>
                    <a:pt x="10058" y="428"/>
                  </a:lnTo>
                  <a:lnTo>
                    <a:pt x="10068" y="416"/>
                  </a:lnTo>
                  <a:lnTo>
                    <a:pt x="10080" y="404"/>
                  </a:lnTo>
                  <a:lnTo>
                    <a:pt x="10090" y="394"/>
                  </a:lnTo>
                  <a:lnTo>
                    <a:pt x="10102" y="384"/>
                  </a:lnTo>
                  <a:lnTo>
                    <a:pt x="10114" y="377"/>
                  </a:lnTo>
                  <a:lnTo>
                    <a:pt x="10126" y="368"/>
                  </a:lnTo>
                  <a:lnTo>
                    <a:pt x="10138" y="362"/>
                  </a:lnTo>
                  <a:lnTo>
                    <a:pt x="10151" y="356"/>
                  </a:lnTo>
                  <a:lnTo>
                    <a:pt x="10163" y="351"/>
                  </a:lnTo>
                  <a:lnTo>
                    <a:pt x="10176" y="346"/>
                  </a:lnTo>
                  <a:lnTo>
                    <a:pt x="10188" y="342"/>
                  </a:lnTo>
                  <a:lnTo>
                    <a:pt x="10200" y="339"/>
                  </a:lnTo>
                  <a:lnTo>
                    <a:pt x="10224" y="334"/>
                  </a:lnTo>
                  <a:lnTo>
                    <a:pt x="10246" y="331"/>
                  </a:lnTo>
                  <a:lnTo>
                    <a:pt x="10268" y="328"/>
                  </a:lnTo>
                  <a:lnTo>
                    <a:pt x="10286" y="328"/>
                  </a:lnTo>
                  <a:lnTo>
                    <a:pt x="10303" y="328"/>
                  </a:lnTo>
                  <a:lnTo>
                    <a:pt x="10318" y="330"/>
                  </a:lnTo>
                  <a:lnTo>
                    <a:pt x="10334" y="332"/>
                  </a:lnTo>
                  <a:lnTo>
                    <a:pt x="10349" y="334"/>
                  </a:lnTo>
                  <a:lnTo>
                    <a:pt x="10363" y="337"/>
                  </a:lnTo>
                  <a:lnTo>
                    <a:pt x="10377" y="341"/>
                  </a:lnTo>
                  <a:lnTo>
                    <a:pt x="10390" y="346"/>
                  </a:lnTo>
                  <a:lnTo>
                    <a:pt x="10402" y="350"/>
                  </a:lnTo>
                  <a:lnTo>
                    <a:pt x="10414" y="356"/>
                  </a:lnTo>
                  <a:lnTo>
                    <a:pt x="10426" y="362"/>
                  </a:lnTo>
                  <a:lnTo>
                    <a:pt x="10438" y="369"/>
                  </a:lnTo>
                  <a:lnTo>
                    <a:pt x="10448" y="375"/>
                  </a:lnTo>
                  <a:lnTo>
                    <a:pt x="10458" y="384"/>
                  </a:lnTo>
                  <a:lnTo>
                    <a:pt x="10468" y="393"/>
                  </a:lnTo>
                  <a:lnTo>
                    <a:pt x="10476" y="401"/>
                  </a:lnTo>
                  <a:lnTo>
                    <a:pt x="10485" y="411"/>
                  </a:lnTo>
                  <a:lnTo>
                    <a:pt x="10493" y="420"/>
                  </a:lnTo>
                  <a:lnTo>
                    <a:pt x="10501" y="431"/>
                  </a:lnTo>
                  <a:lnTo>
                    <a:pt x="10507" y="442"/>
                  </a:lnTo>
                  <a:lnTo>
                    <a:pt x="10514" y="453"/>
                  </a:lnTo>
                  <a:lnTo>
                    <a:pt x="10520" y="465"/>
                  </a:lnTo>
                  <a:lnTo>
                    <a:pt x="10525" y="478"/>
                  </a:lnTo>
                  <a:lnTo>
                    <a:pt x="10530" y="490"/>
                  </a:lnTo>
                  <a:lnTo>
                    <a:pt x="10534" y="504"/>
                  </a:lnTo>
                  <a:lnTo>
                    <a:pt x="10538" y="517"/>
                  </a:lnTo>
                  <a:lnTo>
                    <a:pt x="10541" y="530"/>
                  </a:lnTo>
                  <a:lnTo>
                    <a:pt x="10544" y="545"/>
                  </a:lnTo>
                  <a:lnTo>
                    <a:pt x="10547" y="560"/>
                  </a:lnTo>
                  <a:lnTo>
                    <a:pt x="10549" y="590"/>
                  </a:lnTo>
                  <a:lnTo>
                    <a:pt x="10550" y="622"/>
                  </a:lnTo>
                  <a:lnTo>
                    <a:pt x="10550" y="656"/>
                  </a:lnTo>
                  <a:lnTo>
                    <a:pt x="10127" y="656"/>
                  </a:lnTo>
                  <a:lnTo>
                    <a:pt x="10128" y="683"/>
                  </a:lnTo>
                  <a:lnTo>
                    <a:pt x="10130" y="710"/>
                  </a:lnTo>
                  <a:lnTo>
                    <a:pt x="10134" y="738"/>
                  </a:lnTo>
                  <a:lnTo>
                    <a:pt x="10141" y="765"/>
                  </a:lnTo>
                  <a:lnTo>
                    <a:pt x="10144" y="780"/>
                  </a:lnTo>
                  <a:lnTo>
                    <a:pt x="10149" y="793"/>
                  </a:lnTo>
                  <a:lnTo>
                    <a:pt x="10153" y="807"/>
                  </a:lnTo>
                  <a:lnTo>
                    <a:pt x="10159" y="821"/>
                  </a:lnTo>
                  <a:lnTo>
                    <a:pt x="10165" y="834"/>
                  </a:lnTo>
                  <a:lnTo>
                    <a:pt x="10172" y="848"/>
                  </a:lnTo>
                  <a:lnTo>
                    <a:pt x="10178" y="861"/>
                  </a:lnTo>
                  <a:lnTo>
                    <a:pt x="10185" y="872"/>
                  </a:lnTo>
                  <a:lnTo>
                    <a:pt x="10194" y="884"/>
                  </a:lnTo>
                  <a:lnTo>
                    <a:pt x="10203" y="896"/>
                  </a:lnTo>
                  <a:lnTo>
                    <a:pt x="10212" y="908"/>
                  </a:lnTo>
                  <a:lnTo>
                    <a:pt x="10223" y="917"/>
                  </a:lnTo>
                  <a:lnTo>
                    <a:pt x="10234" y="928"/>
                  </a:lnTo>
                  <a:lnTo>
                    <a:pt x="10244" y="936"/>
                  </a:lnTo>
                  <a:lnTo>
                    <a:pt x="10256" y="945"/>
                  </a:lnTo>
                  <a:lnTo>
                    <a:pt x="10269" y="953"/>
                  </a:lnTo>
                  <a:lnTo>
                    <a:pt x="10283" y="961"/>
                  </a:lnTo>
                  <a:lnTo>
                    <a:pt x="10297" y="966"/>
                  </a:lnTo>
                  <a:lnTo>
                    <a:pt x="10311" y="973"/>
                  </a:lnTo>
                  <a:lnTo>
                    <a:pt x="10327" y="977"/>
                  </a:lnTo>
                  <a:lnTo>
                    <a:pt x="10343" y="980"/>
                  </a:lnTo>
                  <a:lnTo>
                    <a:pt x="10360" y="983"/>
                  </a:lnTo>
                  <a:lnTo>
                    <a:pt x="10377" y="984"/>
                  </a:lnTo>
                  <a:lnTo>
                    <a:pt x="10395" y="986"/>
                  </a:lnTo>
                  <a:lnTo>
                    <a:pt x="10417" y="984"/>
                  </a:lnTo>
                  <a:lnTo>
                    <a:pt x="10439" y="982"/>
                  </a:lnTo>
                  <a:lnTo>
                    <a:pt x="10458" y="980"/>
                  </a:lnTo>
                  <a:lnTo>
                    <a:pt x="10476" y="976"/>
                  </a:lnTo>
                  <a:lnTo>
                    <a:pt x="10507" y="968"/>
                  </a:lnTo>
                  <a:lnTo>
                    <a:pt x="10533" y="960"/>
                  </a:lnTo>
                  <a:lnTo>
                    <a:pt x="10533" y="1069"/>
                  </a:lnTo>
                  <a:close/>
                  <a:moveTo>
                    <a:pt x="9878" y="1066"/>
                  </a:moveTo>
                  <a:lnTo>
                    <a:pt x="9856" y="1071"/>
                  </a:lnTo>
                  <a:lnTo>
                    <a:pt x="9835" y="1076"/>
                  </a:lnTo>
                  <a:lnTo>
                    <a:pt x="9812" y="1082"/>
                  </a:lnTo>
                  <a:lnTo>
                    <a:pt x="9788" y="1085"/>
                  </a:lnTo>
                  <a:lnTo>
                    <a:pt x="9762" y="1088"/>
                  </a:lnTo>
                  <a:lnTo>
                    <a:pt x="9735" y="1091"/>
                  </a:lnTo>
                  <a:lnTo>
                    <a:pt x="9705" y="1092"/>
                  </a:lnTo>
                  <a:lnTo>
                    <a:pt x="9674" y="1092"/>
                  </a:lnTo>
                  <a:lnTo>
                    <a:pt x="9649" y="1092"/>
                  </a:lnTo>
                  <a:lnTo>
                    <a:pt x="9624" y="1090"/>
                  </a:lnTo>
                  <a:lnTo>
                    <a:pt x="9601" y="1087"/>
                  </a:lnTo>
                  <a:lnTo>
                    <a:pt x="9579" y="1083"/>
                  </a:lnTo>
                  <a:lnTo>
                    <a:pt x="9558" y="1077"/>
                  </a:lnTo>
                  <a:lnTo>
                    <a:pt x="9538" y="1071"/>
                  </a:lnTo>
                  <a:lnTo>
                    <a:pt x="9518" y="1064"/>
                  </a:lnTo>
                  <a:lnTo>
                    <a:pt x="9501" y="1055"/>
                  </a:lnTo>
                  <a:lnTo>
                    <a:pt x="9484" y="1045"/>
                  </a:lnTo>
                  <a:lnTo>
                    <a:pt x="9468" y="1035"/>
                  </a:lnTo>
                  <a:lnTo>
                    <a:pt x="9453" y="1024"/>
                  </a:lnTo>
                  <a:lnTo>
                    <a:pt x="9438" y="1011"/>
                  </a:lnTo>
                  <a:lnTo>
                    <a:pt x="9425" y="998"/>
                  </a:lnTo>
                  <a:lnTo>
                    <a:pt x="9413" y="986"/>
                  </a:lnTo>
                  <a:lnTo>
                    <a:pt x="9402" y="972"/>
                  </a:lnTo>
                  <a:lnTo>
                    <a:pt x="9391" y="957"/>
                  </a:lnTo>
                  <a:lnTo>
                    <a:pt x="9382" y="942"/>
                  </a:lnTo>
                  <a:lnTo>
                    <a:pt x="9372" y="926"/>
                  </a:lnTo>
                  <a:lnTo>
                    <a:pt x="9363" y="910"/>
                  </a:lnTo>
                  <a:lnTo>
                    <a:pt x="9356" y="894"/>
                  </a:lnTo>
                  <a:lnTo>
                    <a:pt x="9349" y="877"/>
                  </a:lnTo>
                  <a:lnTo>
                    <a:pt x="9343" y="859"/>
                  </a:lnTo>
                  <a:lnTo>
                    <a:pt x="9338" y="842"/>
                  </a:lnTo>
                  <a:lnTo>
                    <a:pt x="9333" y="825"/>
                  </a:lnTo>
                  <a:lnTo>
                    <a:pt x="9329" y="807"/>
                  </a:lnTo>
                  <a:lnTo>
                    <a:pt x="9326" y="790"/>
                  </a:lnTo>
                  <a:lnTo>
                    <a:pt x="9323" y="772"/>
                  </a:lnTo>
                  <a:lnTo>
                    <a:pt x="9321" y="754"/>
                  </a:lnTo>
                  <a:lnTo>
                    <a:pt x="9317" y="720"/>
                  </a:lnTo>
                  <a:lnTo>
                    <a:pt x="9317" y="684"/>
                  </a:lnTo>
                  <a:lnTo>
                    <a:pt x="9317" y="666"/>
                  </a:lnTo>
                  <a:lnTo>
                    <a:pt x="9318" y="647"/>
                  </a:lnTo>
                  <a:lnTo>
                    <a:pt x="9320" y="629"/>
                  </a:lnTo>
                  <a:lnTo>
                    <a:pt x="9322" y="611"/>
                  </a:lnTo>
                  <a:lnTo>
                    <a:pt x="9324" y="593"/>
                  </a:lnTo>
                  <a:lnTo>
                    <a:pt x="9327" y="576"/>
                  </a:lnTo>
                  <a:lnTo>
                    <a:pt x="9330" y="559"/>
                  </a:lnTo>
                  <a:lnTo>
                    <a:pt x="9335" y="543"/>
                  </a:lnTo>
                  <a:lnTo>
                    <a:pt x="9340" y="527"/>
                  </a:lnTo>
                  <a:lnTo>
                    <a:pt x="9345" y="511"/>
                  </a:lnTo>
                  <a:lnTo>
                    <a:pt x="9352" y="496"/>
                  </a:lnTo>
                  <a:lnTo>
                    <a:pt x="9358" y="482"/>
                  </a:lnTo>
                  <a:lnTo>
                    <a:pt x="9366" y="468"/>
                  </a:lnTo>
                  <a:lnTo>
                    <a:pt x="9373" y="455"/>
                  </a:lnTo>
                  <a:lnTo>
                    <a:pt x="9382" y="442"/>
                  </a:lnTo>
                  <a:lnTo>
                    <a:pt x="9391" y="430"/>
                  </a:lnTo>
                  <a:lnTo>
                    <a:pt x="9401" y="418"/>
                  </a:lnTo>
                  <a:lnTo>
                    <a:pt x="9411" y="408"/>
                  </a:lnTo>
                  <a:lnTo>
                    <a:pt x="9422" y="397"/>
                  </a:lnTo>
                  <a:lnTo>
                    <a:pt x="9434" y="387"/>
                  </a:lnTo>
                  <a:lnTo>
                    <a:pt x="9447" y="379"/>
                  </a:lnTo>
                  <a:lnTo>
                    <a:pt x="9460" y="370"/>
                  </a:lnTo>
                  <a:lnTo>
                    <a:pt x="9473" y="363"/>
                  </a:lnTo>
                  <a:lnTo>
                    <a:pt x="9487" y="355"/>
                  </a:lnTo>
                  <a:lnTo>
                    <a:pt x="9502" y="349"/>
                  </a:lnTo>
                  <a:lnTo>
                    <a:pt x="9518" y="343"/>
                  </a:lnTo>
                  <a:lnTo>
                    <a:pt x="9535" y="339"/>
                  </a:lnTo>
                  <a:lnTo>
                    <a:pt x="9553" y="336"/>
                  </a:lnTo>
                  <a:lnTo>
                    <a:pt x="9571" y="333"/>
                  </a:lnTo>
                  <a:lnTo>
                    <a:pt x="9589" y="331"/>
                  </a:lnTo>
                  <a:lnTo>
                    <a:pt x="9608" y="328"/>
                  </a:lnTo>
                  <a:lnTo>
                    <a:pt x="9628" y="328"/>
                  </a:lnTo>
                  <a:lnTo>
                    <a:pt x="9648" y="328"/>
                  </a:lnTo>
                  <a:lnTo>
                    <a:pt x="9666" y="331"/>
                  </a:lnTo>
                  <a:lnTo>
                    <a:pt x="9683" y="332"/>
                  </a:lnTo>
                  <a:lnTo>
                    <a:pt x="9699" y="335"/>
                  </a:lnTo>
                  <a:lnTo>
                    <a:pt x="9715" y="338"/>
                  </a:lnTo>
                  <a:lnTo>
                    <a:pt x="9729" y="341"/>
                  </a:lnTo>
                  <a:lnTo>
                    <a:pt x="9744" y="347"/>
                  </a:lnTo>
                  <a:lnTo>
                    <a:pt x="9757" y="352"/>
                  </a:lnTo>
                  <a:lnTo>
                    <a:pt x="9770" y="357"/>
                  </a:lnTo>
                  <a:lnTo>
                    <a:pt x="9780" y="364"/>
                  </a:lnTo>
                  <a:lnTo>
                    <a:pt x="9792" y="370"/>
                  </a:lnTo>
                  <a:lnTo>
                    <a:pt x="9802" y="378"/>
                  </a:lnTo>
                  <a:lnTo>
                    <a:pt x="9811" y="385"/>
                  </a:lnTo>
                  <a:lnTo>
                    <a:pt x="9821" y="394"/>
                  </a:lnTo>
                  <a:lnTo>
                    <a:pt x="9829" y="402"/>
                  </a:lnTo>
                  <a:lnTo>
                    <a:pt x="9837" y="411"/>
                  </a:lnTo>
                  <a:lnTo>
                    <a:pt x="9843" y="420"/>
                  </a:lnTo>
                  <a:lnTo>
                    <a:pt x="9850" y="430"/>
                  </a:lnTo>
                  <a:lnTo>
                    <a:pt x="9856" y="440"/>
                  </a:lnTo>
                  <a:lnTo>
                    <a:pt x="9862" y="450"/>
                  </a:lnTo>
                  <a:lnTo>
                    <a:pt x="9871" y="472"/>
                  </a:lnTo>
                  <a:lnTo>
                    <a:pt x="9878" y="493"/>
                  </a:lnTo>
                  <a:lnTo>
                    <a:pt x="9883" y="515"/>
                  </a:lnTo>
                  <a:lnTo>
                    <a:pt x="9887" y="538"/>
                  </a:lnTo>
                  <a:lnTo>
                    <a:pt x="9888" y="560"/>
                  </a:lnTo>
                  <a:lnTo>
                    <a:pt x="9889" y="584"/>
                  </a:lnTo>
                  <a:lnTo>
                    <a:pt x="9731" y="584"/>
                  </a:lnTo>
                  <a:lnTo>
                    <a:pt x="9731" y="561"/>
                  </a:lnTo>
                  <a:lnTo>
                    <a:pt x="9728" y="537"/>
                  </a:lnTo>
                  <a:lnTo>
                    <a:pt x="9726" y="525"/>
                  </a:lnTo>
                  <a:lnTo>
                    <a:pt x="9723" y="512"/>
                  </a:lnTo>
                  <a:lnTo>
                    <a:pt x="9718" y="500"/>
                  </a:lnTo>
                  <a:lnTo>
                    <a:pt x="9713" y="489"/>
                  </a:lnTo>
                  <a:lnTo>
                    <a:pt x="9707" y="478"/>
                  </a:lnTo>
                  <a:lnTo>
                    <a:pt x="9699" y="468"/>
                  </a:lnTo>
                  <a:lnTo>
                    <a:pt x="9690" y="459"/>
                  </a:lnTo>
                  <a:lnTo>
                    <a:pt x="9680" y="451"/>
                  </a:lnTo>
                  <a:lnTo>
                    <a:pt x="9667" y="445"/>
                  </a:lnTo>
                  <a:lnTo>
                    <a:pt x="9653" y="440"/>
                  </a:lnTo>
                  <a:lnTo>
                    <a:pt x="9646" y="439"/>
                  </a:lnTo>
                  <a:lnTo>
                    <a:pt x="9637" y="437"/>
                  </a:lnTo>
                  <a:lnTo>
                    <a:pt x="9628" y="436"/>
                  </a:lnTo>
                  <a:lnTo>
                    <a:pt x="9619" y="436"/>
                  </a:lnTo>
                  <a:lnTo>
                    <a:pt x="9603" y="437"/>
                  </a:lnTo>
                  <a:lnTo>
                    <a:pt x="9587" y="440"/>
                  </a:lnTo>
                  <a:lnTo>
                    <a:pt x="9572" y="445"/>
                  </a:lnTo>
                  <a:lnTo>
                    <a:pt x="9558" y="451"/>
                  </a:lnTo>
                  <a:lnTo>
                    <a:pt x="9544" y="460"/>
                  </a:lnTo>
                  <a:lnTo>
                    <a:pt x="9532" y="471"/>
                  </a:lnTo>
                  <a:lnTo>
                    <a:pt x="9521" y="483"/>
                  </a:lnTo>
                  <a:lnTo>
                    <a:pt x="9511" y="496"/>
                  </a:lnTo>
                  <a:lnTo>
                    <a:pt x="9501" y="512"/>
                  </a:lnTo>
                  <a:lnTo>
                    <a:pt x="9494" y="528"/>
                  </a:lnTo>
                  <a:lnTo>
                    <a:pt x="9486" y="547"/>
                  </a:lnTo>
                  <a:lnTo>
                    <a:pt x="9481" y="567"/>
                  </a:lnTo>
                  <a:lnTo>
                    <a:pt x="9477" y="588"/>
                  </a:lnTo>
                  <a:lnTo>
                    <a:pt x="9473" y="611"/>
                  </a:lnTo>
                  <a:lnTo>
                    <a:pt x="9471" y="634"/>
                  </a:lnTo>
                  <a:lnTo>
                    <a:pt x="9470" y="659"/>
                  </a:lnTo>
                  <a:lnTo>
                    <a:pt x="9471" y="686"/>
                  </a:lnTo>
                  <a:lnTo>
                    <a:pt x="9473" y="714"/>
                  </a:lnTo>
                  <a:lnTo>
                    <a:pt x="9478" y="742"/>
                  </a:lnTo>
                  <a:lnTo>
                    <a:pt x="9483" y="771"/>
                  </a:lnTo>
                  <a:lnTo>
                    <a:pt x="9487" y="785"/>
                  </a:lnTo>
                  <a:lnTo>
                    <a:pt x="9492" y="799"/>
                  </a:lnTo>
                  <a:lnTo>
                    <a:pt x="9496" y="812"/>
                  </a:lnTo>
                  <a:lnTo>
                    <a:pt x="9501" y="825"/>
                  </a:lnTo>
                  <a:lnTo>
                    <a:pt x="9508" y="838"/>
                  </a:lnTo>
                  <a:lnTo>
                    <a:pt x="9514" y="851"/>
                  </a:lnTo>
                  <a:lnTo>
                    <a:pt x="9522" y="864"/>
                  </a:lnTo>
                  <a:lnTo>
                    <a:pt x="9529" y="877"/>
                  </a:lnTo>
                  <a:lnTo>
                    <a:pt x="9538" y="888"/>
                  </a:lnTo>
                  <a:lnTo>
                    <a:pt x="9547" y="899"/>
                  </a:lnTo>
                  <a:lnTo>
                    <a:pt x="9557" y="910"/>
                  </a:lnTo>
                  <a:lnTo>
                    <a:pt x="9568" y="920"/>
                  </a:lnTo>
                  <a:lnTo>
                    <a:pt x="9579" y="930"/>
                  </a:lnTo>
                  <a:lnTo>
                    <a:pt x="9591" y="939"/>
                  </a:lnTo>
                  <a:lnTo>
                    <a:pt x="9604" y="947"/>
                  </a:lnTo>
                  <a:lnTo>
                    <a:pt x="9618" y="955"/>
                  </a:lnTo>
                  <a:lnTo>
                    <a:pt x="9633" y="962"/>
                  </a:lnTo>
                  <a:lnTo>
                    <a:pt x="9648" y="967"/>
                  </a:lnTo>
                  <a:lnTo>
                    <a:pt x="9665" y="973"/>
                  </a:lnTo>
                  <a:lnTo>
                    <a:pt x="9682" y="977"/>
                  </a:lnTo>
                  <a:lnTo>
                    <a:pt x="9700" y="981"/>
                  </a:lnTo>
                  <a:lnTo>
                    <a:pt x="9719" y="983"/>
                  </a:lnTo>
                  <a:lnTo>
                    <a:pt x="9740" y="984"/>
                  </a:lnTo>
                  <a:lnTo>
                    <a:pt x="9760" y="986"/>
                  </a:lnTo>
                  <a:lnTo>
                    <a:pt x="9789" y="984"/>
                  </a:lnTo>
                  <a:lnTo>
                    <a:pt x="9818" y="982"/>
                  </a:lnTo>
                  <a:lnTo>
                    <a:pt x="9833" y="980"/>
                  </a:lnTo>
                  <a:lnTo>
                    <a:pt x="9848" y="978"/>
                  </a:lnTo>
                  <a:lnTo>
                    <a:pt x="9863" y="975"/>
                  </a:lnTo>
                  <a:lnTo>
                    <a:pt x="9878" y="971"/>
                  </a:lnTo>
                  <a:lnTo>
                    <a:pt x="9878" y="1066"/>
                  </a:lnTo>
                  <a:close/>
                  <a:moveTo>
                    <a:pt x="8608" y="346"/>
                  </a:moveTo>
                  <a:lnTo>
                    <a:pt x="8745" y="346"/>
                  </a:lnTo>
                  <a:lnTo>
                    <a:pt x="8745" y="502"/>
                  </a:lnTo>
                  <a:lnTo>
                    <a:pt x="8749" y="502"/>
                  </a:lnTo>
                  <a:lnTo>
                    <a:pt x="8754" y="490"/>
                  </a:lnTo>
                  <a:lnTo>
                    <a:pt x="8759" y="477"/>
                  </a:lnTo>
                  <a:lnTo>
                    <a:pt x="8766" y="463"/>
                  </a:lnTo>
                  <a:lnTo>
                    <a:pt x="8774" y="449"/>
                  </a:lnTo>
                  <a:lnTo>
                    <a:pt x="8783" y="434"/>
                  </a:lnTo>
                  <a:lnTo>
                    <a:pt x="8794" y="420"/>
                  </a:lnTo>
                  <a:lnTo>
                    <a:pt x="8805" y="406"/>
                  </a:lnTo>
                  <a:lnTo>
                    <a:pt x="8818" y="393"/>
                  </a:lnTo>
                  <a:lnTo>
                    <a:pt x="8832" y="380"/>
                  </a:lnTo>
                  <a:lnTo>
                    <a:pt x="8848" y="367"/>
                  </a:lnTo>
                  <a:lnTo>
                    <a:pt x="8865" y="356"/>
                  </a:lnTo>
                  <a:lnTo>
                    <a:pt x="8884" y="347"/>
                  </a:lnTo>
                  <a:lnTo>
                    <a:pt x="8895" y="343"/>
                  </a:lnTo>
                  <a:lnTo>
                    <a:pt x="8906" y="339"/>
                  </a:lnTo>
                  <a:lnTo>
                    <a:pt x="8917" y="336"/>
                  </a:lnTo>
                  <a:lnTo>
                    <a:pt x="8928" y="334"/>
                  </a:lnTo>
                  <a:lnTo>
                    <a:pt x="8941" y="332"/>
                  </a:lnTo>
                  <a:lnTo>
                    <a:pt x="8954" y="330"/>
                  </a:lnTo>
                  <a:lnTo>
                    <a:pt x="8967" y="328"/>
                  </a:lnTo>
                  <a:lnTo>
                    <a:pt x="8981" y="328"/>
                  </a:lnTo>
                  <a:lnTo>
                    <a:pt x="8996" y="328"/>
                  </a:lnTo>
                  <a:lnTo>
                    <a:pt x="9011" y="331"/>
                  </a:lnTo>
                  <a:lnTo>
                    <a:pt x="9024" y="333"/>
                  </a:lnTo>
                  <a:lnTo>
                    <a:pt x="9037" y="335"/>
                  </a:lnTo>
                  <a:lnTo>
                    <a:pt x="9050" y="339"/>
                  </a:lnTo>
                  <a:lnTo>
                    <a:pt x="9062" y="343"/>
                  </a:lnTo>
                  <a:lnTo>
                    <a:pt x="9073" y="348"/>
                  </a:lnTo>
                  <a:lnTo>
                    <a:pt x="9082" y="353"/>
                  </a:lnTo>
                  <a:lnTo>
                    <a:pt x="9092" y="359"/>
                  </a:lnTo>
                  <a:lnTo>
                    <a:pt x="9101" y="366"/>
                  </a:lnTo>
                  <a:lnTo>
                    <a:pt x="9109" y="373"/>
                  </a:lnTo>
                  <a:lnTo>
                    <a:pt x="9118" y="381"/>
                  </a:lnTo>
                  <a:lnTo>
                    <a:pt x="9124" y="389"/>
                  </a:lnTo>
                  <a:lnTo>
                    <a:pt x="9130" y="397"/>
                  </a:lnTo>
                  <a:lnTo>
                    <a:pt x="9137" y="406"/>
                  </a:lnTo>
                  <a:lnTo>
                    <a:pt x="9142" y="415"/>
                  </a:lnTo>
                  <a:lnTo>
                    <a:pt x="9152" y="434"/>
                  </a:lnTo>
                  <a:lnTo>
                    <a:pt x="9159" y="453"/>
                  </a:lnTo>
                  <a:lnTo>
                    <a:pt x="9166" y="474"/>
                  </a:lnTo>
                  <a:lnTo>
                    <a:pt x="9170" y="494"/>
                  </a:lnTo>
                  <a:lnTo>
                    <a:pt x="9173" y="513"/>
                  </a:lnTo>
                  <a:lnTo>
                    <a:pt x="9175" y="534"/>
                  </a:lnTo>
                  <a:lnTo>
                    <a:pt x="9176" y="552"/>
                  </a:lnTo>
                  <a:lnTo>
                    <a:pt x="9177" y="570"/>
                  </a:lnTo>
                  <a:lnTo>
                    <a:pt x="9177" y="1076"/>
                  </a:lnTo>
                  <a:lnTo>
                    <a:pt x="9039" y="1076"/>
                  </a:lnTo>
                  <a:lnTo>
                    <a:pt x="9039" y="677"/>
                  </a:lnTo>
                  <a:lnTo>
                    <a:pt x="9038" y="629"/>
                  </a:lnTo>
                  <a:lnTo>
                    <a:pt x="9037" y="587"/>
                  </a:lnTo>
                  <a:lnTo>
                    <a:pt x="9036" y="569"/>
                  </a:lnTo>
                  <a:lnTo>
                    <a:pt x="9034" y="551"/>
                  </a:lnTo>
                  <a:lnTo>
                    <a:pt x="9031" y="536"/>
                  </a:lnTo>
                  <a:lnTo>
                    <a:pt x="9027" y="521"/>
                  </a:lnTo>
                  <a:lnTo>
                    <a:pt x="9021" y="509"/>
                  </a:lnTo>
                  <a:lnTo>
                    <a:pt x="9015" y="497"/>
                  </a:lnTo>
                  <a:lnTo>
                    <a:pt x="9011" y="493"/>
                  </a:lnTo>
                  <a:lnTo>
                    <a:pt x="9006" y="489"/>
                  </a:lnTo>
                  <a:lnTo>
                    <a:pt x="9002" y="484"/>
                  </a:lnTo>
                  <a:lnTo>
                    <a:pt x="8997" y="480"/>
                  </a:lnTo>
                  <a:lnTo>
                    <a:pt x="8991" y="477"/>
                  </a:lnTo>
                  <a:lnTo>
                    <a:pt x="8985" y="475"/>
                  </a:lnTo>
                  <a:lnTo>
                    <a:pt x="8979" y="473"/>
                  </a:lnTo>
                  <a:lnTo>
                    <a:pt x="8972" y="471"/>
                  </a:lnTo>
                  <a:lnTo>
                    <a:pt x="8957" y="467"/>
                  </a:lnTo>
                  <a:lnTo>
                    <a:pt x="8939" y="466"/>
                  </a:lnTo>
                  <a:lnTo>
                    <a:pt x="8928" y="467"/>
                  </a:lnTo>
                  <a:lnTo>
                    <a:pt x="8919" y="468"/>
                  </a:lnTo>
                  <a:lnTo>
                    <a:pt x="8908" y="471"/>
                  </a:lnTo>
                  <a:lnTo>
                    <a:pt x="8898" y="474"/>
                  </a:lnTo>
                  <a:lnTo>
                    <a:pt x="8889" y="477"/>
                  </a:lnTo>
                  <a:lnTo>
                    <a:pt x="8879" y="482"/>
                  </a:lnTo>
                  <a:lnTo>
                    <a:pt x="8869" y="487"/>
                  </a:lnTo>
                  <a:lnTo>
                    <a:pt x="8861" y="493"/>
                  </a:lnTo>
                  <a:lnTo>
                    <a:pt x="8852" y="499"/>
                  </a:lnTo>
                  <a:lnTo>
                    <a:pt x="8844" y="507"/>
                  </a:lnTo>
                  <a:lnTo>
                    <a:pt x="8835" y="514"/>
                  </a:lnTo>
                  <a:lnTo>
                    <a:pt x="8828" y="523"/>
                  </a:lnTo>
                  <a:lnTo>
                    <a:pt x="8820" y="531"/>
                  </a:lnTo>
                  <a:lnTo>
                    <a:pt x="8813" y="541"/>
                  </a:lnTo>
                  <a:lnTo>
                    <a:pt x="8806" y="552"/>
                  </a:lnTo>
                  <a:lnTo>
                    <a:pt x="8800" y="561"/>
                  </a:lnTo>
                  <a:lnTo>
                    <a:pt x="8787" y="584"/>
                  </a:lnTo>
                  <a:lnTo>
                    <a:pt x="8776" y="607"/>
                  </a:lnTo>
                  <a:lnTo>
                    <a:pt x="8768" y="632"/>
                  </a:lnTo>
                  <a:lnTo>
                    <a:pt x="8760" y="658"/>
                  </a:lnTo>
                  <a:lnTo>
                    <a:pt x="8754" y="684"/>
                  </a:lnTo>
                  <a:lnTo>
                    <a:pt x="8750" y="711"/>
                  </a:lnTo>
                  <a:lnTo>
                    <a:pt x="8747" y="739"/>
                  </a:lnTo>
                  <a:lnTo>
                    <a:pt x="8745" y="767"/>
                  </a:lnTo>
                  <a:lnTo>
                    <a:pt x="8745" y="1076"/>
                  </a:lnTo>
                  <a:lnTo>
                    <a:pt x="8608" y="1076"/>
                  </a:lnTo>
                  <a:lnTo>
                    <a:pt x="8608" y="346"/>
                  </a:lnTo>
                  <a:close/>
                  <a:moveTo>
                    <a:pt x="8259" y="749"/>
                  </a:moveTo>
                  <a:lnTo>
                    <a:pt x="8238" y="749"/>
                  </a:lnTo>
                  <a:lnTo>
                    <a:pt x="8218" y="752"/>
                  </a:lnTo>
                  <a:lnTo>
                    <a:pt x="8198" y="755"/>
                  </a:lnTo>
                  <a:lnTo>
                    <a:pt x="8179" y="758"/>
                  </a:lnTo>
                  <a:lnTo>
                    <a:pt x="8160" y="763"/>
                  </a:lnTo>
                  <a:lnTo>
                    <a:pt x="8142" y="770"/>
                  </a:lnTo>
                  <a:lnTo>
                    <a:pt x="8124" y="777"/>
                  </a:lnTo>
                  <a:lnTo>
                    <a:pt x="8108" y="786"/>
                  </a:lnTo>
                  <a:lnTo>
                    <a:pt x="8094" y="795"/>
                  </a:lnTo>
                  <a:lnTo>
                    <a:pt x="8081" y="806"/>
                  </a:lnTo>
                  <a:lnTo>
                    <a:pt x="8069" y="818"/>
                  </a:lnTo>
                  <a:lnTo>
                    <a:pt x="8059" y="831"/>
                  </a:lnTo>
                  <a:lnTo>
                    <a:pt x="8055" y="837"/>
                  </a:lnTo>
                  <a:lnTo>
                    <a:pt x="8052" y="845"/>
                  </a:lnTo>
                  <a:lnTo>
                    <a:pt x="8049" y="851"/>
                  </a:lnTo>
                  <a:lnTo>
                    <a:pt x="8045" y="858"/>
                  </a:lnTo>
                  <a:lnTo>
                    <a:pt x="8043" y="867"/>
                  </a:lnTo>
                  <a:lnTo>
                    <a:pt x="8042" y="874"/>
                  </a:lnTo>
                  <a:lnTo>
                    <a:pt x="8041" y="883"/>
                  </a:lnTo>
                  <a:lnTo>
                    <a:pt x="8041" y="892"/>
                  </a:lnTo>
                  <a:lnTo>
                    <a:pt x="8041" y="902"/>
                  </a:lnTo>
                  <a:lnTo>
                    <a:pt x="8042" y="912"/>
                  </a:lnTo>
                  <a:lnTo>
                    <a:pt x="8044" y="921"/>
                  </a:lnTo>
                  <a:lnTo>
                    <a:pt x="8047" y="930"/>
                  </a:lnTo>
                  <a:lnTo>
                    <a:pt x="8051" y="939"/>
                  </a:lnTo>
                  <a:lnTo>
                    <a:pt x="8055" y="946"/>
                  </a:lnTo>
                  <a:lnTo>
                    <a:pt x="8059" y="953"/>
                  </a:lnTo>
                  <a:lnTo>
                    <a:pt x="8065" y="960"/>
                  </a:lnTo>
                  <a:lnTo>
                    <a:pt x="8071" y="965"/>
                  </a:lnTo>
                  <a:lnTo>
                    <a:pt x="8077" y="971"/>
                  </a:lnTo>
                  <a:lnTo>
                    <a:pt x="8084" y="975"/>
                  </a:lnTo>
                  <a:lnTo>
                    <a:pt x="8090" y="979"/>
                  </a:lnTo>
                  <a:lnTo>
                    <a:pt x="8098" y="981"/>
                  </a:lnTo>
                  <a:lnTo>
                    <a:pt x="8105" y="983"/>
                  </a:lnTo>
                  <a:lnTo>
                    <a:pt x="8113" y="984"/>
                  </a:lnTo>
                  <a:lnTo>
                    <a:pt x="8120" y="986"/>
                  </a:lnTo>
                  <a:lnTo>
                    <a:pt x="8130" y="986"/>
                  </a:lnTo>
                  <a:lnTo>
                    <a:pt x="8138" y="984"/>
                  </a:lnTo>
                  <a:lnTo>
                    <a:pt x="8147" y="982"/>
                  </a:lnTo>
                  <a:lnTo>
                    <a:pt x="8154" y="980"/>
                  </a:lnTo>
                  <a:lnTo>
                    <a:pt x="8171" y="975"/>
                  </a:lnTo>
                  <a:lnTo>
                    <a:pt x="8186" y="967"/>
                  </a:lnTo>
                  <a:lnTo>
                    <a:pt x="8201" y="958"/>
                  </a:lnTo>
                  <a:lnTo>
                    <a:pt x="8214" y="946"/>
                  </a:lnTo>
                  <a:lnTo>
                    <a:pt x="8227" y="934"/>
                  </a:lnTo>
                  <a:lnTo>
                    <a:pt x="8239" y="920"/>
                  </a:lnTo>
                  <a:lnTo>
                    <a:pt x="8249" y="905"/>
                  </a:lnTo>
                  <a:lnTo>
                    <a:pt x="8259" y="890"/>
                  </a:lnTo>
                  <a:lnTo>
                    <a:pt x="8267" y="873"/>
                  </a:lnTo>
                  <a:lnTo>
                    <a:pt x="8274" y="857"/>
                  </a:lnTo>
                  <a:lnTo>
                    <a:pt x="8279" y="840"/>
                  </a:lnTo>
                  <a:lnTo>
                    <a:pt x="8283" y="823"/>
                  </a:lnTo>
                  <a:lnTo>
                    <a:pt x="8286" y="807"/>
                  </a:lnTo>
                  <a:lnTo>
                    <a:pt x="8286" y="790"/>
                  </a:lnTo>
                  <a:lnTo>
                    <a:pt x="8286" y="749"/>
                  </a:lnTo>
                  <a:lnTo>
                    <a:pt x="8259" y="749"/>
                  </a:lnTo>
                  <a:close/>
                  <a:moveTo>
                    <a:pt x="8286" y="986"/>
                  </a:moveTo>
                  <a:lnTo>
                    <a:pt x="8284" y="986"/>
                  </a:lnTo>
                  <a:lnTo>
                    <a:pt x="8279" y="993"/>
                  </a:lnTo>
                  <a:lnTo>
                    <a:pt x="8274" y="1002"/>
                  </a:lnTo>
                  <a:lnTo>
                    <a:pt x="8269" y="1010"/>
                  </a:lnTo>
                  <a:lnTo>
                    <a:pt x="8261" y="1019"/>
                  </a:lnTo>
                  <a:lnTo>
                    <a:pt x="8254" y="1028"/>
                  </a:lnTo>
                  <a:lnTo>
                    <a:pt x="8245" y="1037"/>
                  </a:lnTo>
                  <a:lnTo>
                    <a:pt x="8235" y="1045"/>
                  </a:lnTo>
                  <a:lnTo>
                    <a:pt x="8224" y="1054"/>
                  </a:lnTo>
                  <a:lnTo>
                    <a:pt x="8212" y="1062"/>
                  </a:lnTo>
                  <a:lnTo>
                    <a:pt x="8198" y="1070"/>
                  </a:lnTo>
                  <a:lnTo>
                    <a:pt x="8184" y="1076"/>
                  </a:lnTo>
                  <a:lnTo>
                    <a:pt x="8168" y="1082"/>
                  </a:lnTo>
                  <a:lnTo>
                    <a:pt x="8152" y="1086"/>
                  </a:lnTo>
                  <a:lnTo>
                    <a:pt x="8134" y="1090"/>
                  </a:lnTo>
                  <a:lnTo>
                    <a:pt x="8115" y="1092"/>
                  </a:lnTo>
                  <a:lnTo>
                    <a:pt x="8094" y="1092"/>
                  </a:lnTo>
                  <a:lnTo>
                    <a:pt x="8070" y="1092"/>
                  </a:lnTo>
                  <a:lnTo>
                    <a:pt x="8046" y="1089"/>
                  </a:lnTo>
                  <a:lnTo>
                    <a:pt x="8024" y="1085"/>
                  </a:lnTo>
                  <a:lnTo>
                    <a:pt x="8005" y="1078"/>
                  </a:lnTo>
                  <a:lnTo>
                    <a:pt x="7985" y="1070"/>
                  </a:lnTo>
                  <a:lnTo>
                    <a:pt x="7968" y="1060"/>
                  </a:lnTo>
                  <a:lnTo>
                    <a:pt x="7953" y="1050"/>
                  </a:lnTo>
                  <a:lnTo>
                    <a:pt x="7939" y="1037"/>
                  </a:lnTo>
                  <a:lnTo>
                    <a:pt x="7928" y="1024"/>
                  </a:lnTo>
                  <a:lnTo>
                    <a:pt x="7917" y="1009"/>
                  </a:lnTo>
                  <a:lnTo>
                    <a:pt x="7907" y="992"/>
                  </a:lnTo>
                  <a:lnTo>
                    <a:pt x="7900" y="975"/>
                  </a:lnTo>
                  <a:lnTo>
                    <a:pt x="7895" y="957"/>
                  </a:lnTo>
                  <a:lnTo>
                    <a:pt x="7890" y="937"/>
                  </a:lnTo>
                  <a:lnTo>
                    <a:pt x="7888" y="917"/>
                  </a:lnTo>
                  <a:lnTo>
                    <a:pt x="7887" y="897"/>
                  </a:lnTo>
                  <a:lnTo>
                    <a:pt x="7888" y="879"/>
                  </a:lnTo>
                  <a:lnTo>
                    <a:pt x="7889" y="862"/>
                  </a:lnTo>
                  <a:lnTo>
                    <a:pt x="7892" y="846"/>
                  </a:lnTo>
                  <a:lnTo>
                    <a:pt x="7897" y="831"/>
                  </a:lnTo>
                  <a:lnTo>
                    <a:pt x="7902" y="816"/>
                  </a:lnTo>
                  <a:lnTo>
                    <a:pt x="7908" y="803"/>
                  </a:lnTo>
                  <a:lnTo>
                    <a:pt x="7915" y="790"/>
                  </a:lnTo>
                  <a:lnTo>
                    <a:pt x="7923" y="777"/>
                  </a:lnTo>
                  <a:lnTo>
                    <a:pt x="7932" y="765"/>
                  </a:lnTo>
                  <a:lnTo>
                    <a:pt x="7943" y="755"/>
                  </a:lnTo>
                  <a:lnTo>
                    <a:pt x="7953" y="745"/>
                  </a:lnTo>
                  <a:lnTo>
                    <a:pt x="7964" y="736"/>
                  </a:lnTo>
                  <a:lnTo>
                    <a:pt x="7977" y="727"/>
                  </a:lnTo>
                  <a:lnTo>
                    <a:pt x="7990" y="718"/>
                  </a:lnTo>
                  <a:lnTo>
                    <a:pt x="8003" y="711"/>
                  </a:lnTo>
                  <a:lnTo>
                    <a:pt x="8018" y="705"/>
                  </a:lnTo>
                  <a:lnTo>
                    <a:pt x="8031" y="698"/>
                  </a:lnTo>
                  <a:lnTo>
                    <a:pt x="8046" y="692"/>
                  </a:lnTo>
                  <a:lnTo>
                    <a:pt x="8062" y="686"/>
                  </a:lnTo>
                  <a:lnTo>
                    <a:pt x="8078" y="682"/>
                  </a:lnTo>
                  <a:lnTo>
                    <a:pt x="8112" y="674"/>
                  </a:lnTo>
                  <a:lnTo>
                    <a:pt x="8146" y="667"/>
                  </a:lnTo>
                  <a:lnTo>
                    <a:pt x="8180" y="663"/>
                  </a:lnTo>
                  <a:lnTo>
                    <a:pt x="8215" y="660"/>
                  </a:lnTo>
                  <a:lnTo>
                    <a:pt x="8252" y="658"/>
                  </a:lnTo>
                  <a:lnTo>
                    <a:pt x="8286" y="656"/>
                  </a:lnTo>
                  <a:lnTo>
                    <a:pt x="8286" y="529"/>
                  </a:lnTo>
                  <a:lnTo>
                    <a:pt x="8284" y="517"/>
                  </a:lnTo>
                  <a:lnTo>
                    <a:pt x="8280" y="505"/>
                  </a:lnTo>
                  <a:lnTo>
                    <a:pt x="8276" y="495"/>
                  </a:lnTo>
                  <a:lnTo>
                    <a:pt x="8271" y="486"/>
                  </a:lnTo>
                  <a:lnTo>
                    <a:pt x="8266" y="477"/>
                  </a:lnTo>
                  <a:lnTo>
                    <a:pt x="8259" y="468"/>
                  </a:lnTo>
                  <a:lnTo>
                    <a:pt x="8253" y="462"/>
                  </a:lnTo>
                  <a:lnTo>
                    <a:pt x="8245" y="457"/>
                  </a:lnTo>
                  <a:lnTo>
                    <a:pt x="8238" y="451"/>
                  </a:lnTo>
                  <a:lnTo>
                    <a:pt x="8229" y="447"/>
                  </a:lnTo>
                  <a:lnTo>
                    <a:pt x="8221" y="444"/>
                  </a:lnTo>
                  <a:lnTo>
                    <a:pt x="8212" y="441"/>
                  </a:lnTo>
                  <a:lnTo>
                    <a:pt x="8202" y="439"/>
                  </a:lnTo>
                  <a:lnTo>
                    <a:pt x="8194" y="437"/>
                  </a:lnTo>
                  <a:lnTo>
                    <a:pt x="8184" y="436"/>
                  </a:lnTo>
                  <a:lnTo>
                    <a:pt x="8175" y="436"/>
                  </a:lnTo>
                  <a:lnTo>
                    <a:pt x="8160" y="436"/>
                  </a:lnTo>
                  <a:lnTo>
                    <a:pt x="8146" y="439"/>
                  </a:lnTo>
                  <a:lnTo>
                    <a:pt x="8133" y="442"/>
                  </a:lnTo>
                  <a:lnTo>
                    <a:pt x="8121" y="445"/>
                  </a:lnTo>
                  <a:lnTo>
                    <a:pt x="8111" y="450"/>
                  </a:lnTo>
                  <a:lnTo>
                    <a:pt x="8101" y="456"/>
                  </a:lnTo>
                  <a:lnTo>
                    <a:pt x="8092" y="463"/>
                  </a:lnTo>
                  <a:lnTo>
                    <a:pt x="8085" y="471"/>
                  </a:lnTo>
                  <a:lnTo>
                    <a:pt x="8078" y="478"/>
                  </a:lnTo>
                  <a:lnTo>
                    <a:pt x="8072" y="487"/>
                  </a:lnTo>
                  <a:lnTo>
                    <a:pt x="8068" y="496"/>
                  </a:lnTo>
                  <a:lnTo>
                    <a:pt x="8063" y="506"/>
                  </a:lnTo>
                  <a:lnTo>
                    <a:pt x="8061" y="517"/>
                  </a:lnTo>
                  <a:lnTo>
                    <a:pt x="8059" y="526"/>
                  </a:lnTo>
                  <a:lnTo>
                    <a:pt x="8058" y="537"/>
                  </a:lnTo>
                  <a:lnTo>
                    <a:pt x="8057" y="547"/>
                  </a:lnTo>
                  <a:lnTo>
                    <a:pt x="7912" y="547"/>
                  </a:lnTo>
                  <a:lnTo>
                    <a:pt x="7913" y="526"/>
                  </a:lnTo>
                  <a:lnTo>
                    <a:pt x="7915" y="505"/>
                  </a:lnTo>
                  <a:lnTo>
                    <a:pt x="7919" y="484"/>
                  </a:lnTo>
                  <a:lnTo>
                    <a:pt x="7926" y="464"/>
                  </a:lnTo>
                  <a:lnTo>
                    <a:pt x="7930" y="455"/>
                  </a:lnTo>
                  <a:lnTo>
                    <a:pt x="7934" y="446"/>
                  </a:lnTo>
                  <a:lnTo>
                    <a:pt x="7938" y="436"/>
                  </a:lnTo>
                  <a:lnTo>
                    <a:pt x="7944" y="428"/>
                  </a:lnTo>
                  <a:lnTo>
                    <a:pt x="7950" y="418"/>
                  </a:lnTo>
                  <a:lnTo>
                    <a:pt x="7957" y="411"/>
                  </a:lnTo>
                  <a:lnTo>
                    <a:pt x="7964" y="402"/>
                  </a:lnTo>
                  <a:lnTo>
                    <a:pt x="7972" y="395"/>
                  </a:lnTo>
                  <a:lnTo>
                    <a:pt x="7980" y="387"/>
                  </a:lnTo>
                  <a:lnTo>
                    <a:pt x="7989" y="380"/>
                  </a:lnTo>
                  <a:lnTo>
                    <a:pt x="7998" y="373"/>
                  </a:lnTo>
                  <a:lnTo>
                    <a:pt x="8009" y="367"/>
                  </a:lnTo>
                  <a:lnTo>
                    <a:pt x="8020" y="362"/>
                  </a:lnTo>
                  <a:lnTo>
                    <a:pt x="8031" y="356"/>
                  </a:lnTo>
                  <a:lnTo>
                    <a:pt x="8043" y="351"/>
                  </a:lnTo>
                  <a:lnTo>
                    <a:pt x="8056" y="347"/>
                  </a:lnTo>
                  <a:lnTo>
                    <a:pt x="8070" y="342"/>
                  </a:lnTo>
                  <a:lnTo>
                    <a:pt x="8084" y="339"/>
                  </a:lnTo>
                  <a:lnTo>
                    <a:pt x="8099" y="336"/>
                  </a:lnTo>
                  <a:lnTo>
                    <a:pt x="8115" y="333"/>
                  </a:lnTo>
                  <a:lnTo>
                    <a:pt x="8131" y="332"/>
                  </a:lnTo>
                  <a:lnTo>
                    <a:pt x="8148" y="330"/>
                  </a:lnTo>
                  <a:lnTo>
                    <a:pt x="8166" y="328"/>
                  </a:lnTo>
                  <a:lnTo>
                    <a:pt x="8185" y="328"/>
                  </a:lnTo>
                  <a:lnTo>
                    <a:pt x="8207" y="330"/>
                  </a:lnTo>
                  <a:lnTo>
                    <a:pt x="8227" y="331"/>
                  </a:lnTo>
                  <a:lnTo>
                    <a:pt x="8246" y="333"/>
                  </a:lnTo>
                  <a:lnTo>
                    <a:pt x="8264" y="336"/>
                  </a:lnTo>
                  <a:lnTo>
                    <a:pt x="8280" y="340"/>
                  </a:lnTo>
                  <a:lnTo>
                    <a:pt x="8295" y="346"/>
                  </a:lnTo>
                  <a:lnTo>
                    <a:pt x="8310" y="351"/>
                  </a:lnTo>
                  <a:lnTo>
                    <a:pt x="8323" y="357"/>
                  </a:lnTo>
                  <a:lnTo>
                    <a:pt x="8335" y="365"/>
                  </a:lnTo>
                  <a:lnTo>
                    <a:pt x="8347" y="372"/>
                  </a:lnTo>
                  <a:lnTo>
                    <a:pt x="8356" y="381"/>
                  </a:lnTo>
                  <a:lnTo>
                    <a:pt x="8366" y="389"/>
                  </a:lnTo>
                  <a:lnTo>
                    <a:pt x="8375" y="398"/>
                  </a:lnTo>
                  <a:lnTo>
                    <a:pt x="8382" y="408"/>
                  </a:lnTo>
                  <a:lnTo>
                    <a:pt x="8388" y="417"/>
                  </a:lnTo>
                  <a:lnTo>
                    <a:pt x="8395" y="427"/>
                  </a:lnTo>
                  <a:lnTo>
                    <a:pt x="8400" y="436"/>
                  </a:lnTo>
                  <a:lnTo>
                    <a:pt x="8404" y="447"/>
                  </a:lnTo>
                  <a:lnTo>
                    <a:pt x="8409" y="457"/>
                  </a:lnTo>
                  <a:lnTo>
                    <a:pt x="8412" y="467"/>
                  </a:lnTo>
                  <a:lnTo>
                    <a:pt x="8417" y="488"/>
                  </a:lnTo>
                  <a:lnTo>
                    <a:pt x="8421" y="508"/>
                  </a:lnTo>
                  <a:lnTo>
                    <a:pt x="8423" y="527"/>
                  </a:lnTo>
                  <a:lnTo>
                    <a:pt x="8424" y="544"/>
                  </a:lnTo>
                  <a:lnTo>
                    <a:pt x="8425" y="560"/>
                  </a:lnTo>
                  <a:lnTo>
                    <a:pt x="8425" y="574"/>
                  </a:lnTo>
                  <a:lnTo>
                    <a:pt x="8425" y="1076"/>
                  </a:lnTo>
                  <a:lnTo>
                    <a:pt x="8286" y="1076"/>
                  </a:lnTo>
                  <a:lnTo>
                    <a:pt x="8286" y="986"/>
                  </a:lnTo>
                  <a:close/>
                  <a:moveTo>
                    <a:pt x="6807" y="346"/>
                  </a:moveTo>
                  <a:lnTo>
                    <a:pt x="6946" y="346"/>
                  </a:lnTo>
                  <a:lnTo>
                    <a:pt x="6946" y="491"/>
                  </a:lnTo>
                  <a:lnTo>
                    <a:pt x="6949" y="491"/>
                  </a:lnTo>
                  <a:lnTo>
                    <a:pt x="6958" y="467"/>
                  </a:lnTo>
                  <a:lnTo>
                    <a:pt x="6972" y="442"/>
                  </a:lnTo>
                  <a:lnTo>
                    <a:pt x="6980" y="428"/>
                  </a:lnTo>
                  <a:lnTo>
                    <a:pt x="6989" y="414"/>
                  </a:lnTo>
                  <a:lnTo>
                    <a:pt x="6999" y="401"/>
                  </a:lnTo>
                  <a:lnTo>
                    <a:pt x="7011" y="388"/>
                  </a:lnTo>
                  <a:lnTo>
                    <a:pt x="7023" y="375"/>
                  </a:lnTo>
                  <a:lnTo>
                    <a:pt x="7037" y="365"/>
                  </a:lnTo>
                  <a:lnTo>
                    <a:pt x="7052" y="354"/>
                  </a:lnTo>
                  <a:lnTo>
                    <a:pt x="7069" y="346"/>
                  </a:lnTo>
                  <a:lnTo>
                    <a:pt x="7079" y="342"/>
                  </a:lnTo>
                  <a:lnTo>
                    <a:pt x="7087" y="338"/>
                  </a:lnTo>
                  <a:lnTo>
                    <a:pt x="7098" y="336"/>
                  </a:lnTo>
                  <a:lnTo>
                    <a:pt x="7108" y="333"/>
                  </a:lnTo>
                  <a:lnTo>
                    <a:pt x="7118" y="332"/>
                  </a:lnTo>
                  <a:lnTo>
                    <a:pt x="7130" y="330"/>
                  </a:lnTo>
                  <a:lnTo>
                    <a:pt x="7141" y="328"/>
                  </a:lnTo>
                  <a:lnTo>
                    <a:pt x="7154" y="328"/>
                  </a:lnTo>
                  <a:lnTo>
                    <a:pt x="7176" y="330"/>
                  </a:lnTo>
                  <a:lnTo>
                    <a:pt x="7198" y="333"/>
                  </a:lnTo>
                  <a:lnTo>
                    <a:pt x="7218" y="337"/>
                  </a:lnTo>
                  <a:lnTo>
                    <a:pt x="7235" y="343"/>
                  </a:lnTo>
                  <a:lnTo>
                    <a:pt x="7251" y="351"/>
                  </a:lnTo>
                  <a:lnTo>
                    <a:pt x="7266" y="361"/>
                  </a:lnTo>
                  <a:lnTo>
                    <a:pt x="7279" y="370"/>
                  </a:lnTo>
                  <a:lnTo>
                    <a:pt x="7291" y="381"/>
                  </a:lnTo>
                  <a:lnTo>
                    <a:pt x="7301" y="394"/>
                  </a:lnTo>
                  <a:lnTo>
                    <a:pt x="7310" y="405"/>
                  </a:lnTo>
                  <a:lnTo>
                    <a:pt x="7317" y="418"/>
                  </a:lnTo>
                  <a:lnTo>
                    <a:pt x="7324" y="431"/>
                  </a:lnTo>
                  <a:lnTo>
                    <a:pt x="7329" y="445"/>
                  </a:lnTo>
                  <a:lnTo>
                    <a:pt x="7333" y="458"/>
                  </a:lnTo>
                  <a:lnTo>
                    <a:pt x="7337" y="471"/>
                  </a:lnTo>
                  <a:lnTo>
                    <a:pt x="7339" y="483"/>
                  </a:lnTo>
                  <a:lnTo>
                    <a:pt x="7343" y="483"/>
                  </a:lnTo>
                  <a:lnTo>
                    <a:pt x="7347" y="472"/>
                  </a:lnTo>
                  <a:lnTo>
                    <a:pt x="7354" y="459"/>
                  </a:lnTo>
                  <a:lnTo>
                    <a:pt x="7360" y="446"/>
                  </a:lnTo>
                  <a:lnTo>
                    <a:pt x="7368" y="433"/>
                  </a:lnTo>
                  <a:lnTo>
                    <a:pt x="7377" y="420"/>
                  </a:lnTo>
                  <a:lnTo>
                    <a:pt x="7387" y="408"/>
                  </a:lnTo>
                  <a:lnTo>
                    <a:pt x="7397" y="395"/>
                  </a:lnTo>
                  <a:lnTo>
                    <a:pt x="7409" y="383"/>
                  </a:lnTo>
                  <a:lnTo>
                    <a:pt x="7423" y="372"/>
                  </a:lnTo>
                  <a:lnTo>
                    <a:pt x="7437" y="362"/>
                  </a:lnTo>
                  <a:lnTo>
                    <a:pt x="7453" y="352"/>
                  </a:lnTo>
                  <a:lnTo>
                    <a:pt x="7469" y="345"/>
                  </a:lnTo>
                  <a:lnTo>
                    <a:pt x="7487" y="338"/>
                  </a:lnTo>
                  <a:lnTo>
                    <a:pt x="7507" y="333"/>
                  </a:lnTo>
                  <a:lnTo>
                    <a:pt x="7528" y="330"/>
                  </a:lnTo>
                  <a:lnTo>
                    <a:pt x="7549" y="328"/>
                  </a:lnTo>
                  <a:lnTo>
                    <a:pt x="7565" y="328"/>
                  </a:lnTo>
                  <a:lnTo>
                    <a:pt x="7580" y="331"/>
                  </a:lnTo>
                  <a:lnTo>
                    <a:pt x="7594" y="333"/>
                  </a:lnTo>
                  <a:lnTo>
                    <a:pt x="7607" y="335"/>
                  </a:lnTo>
                  <a:lnTo>
                    <a:pt x="7620" y="339"/>
                  </a:lnTo>
                  <a:lnTo>
                    <a:pt x="7632" y="343"/>
                  </a:lnTo>
                  <a:lnTo>
                    <a:pt x="7642" y="348"/>
                  </a:lnTo>
                  <a:lnTo>
                    <a:pt x="7653" y="353"/>
                  </a:lnTo>
                  <a:lnTo>
                    <a:pt x="7663" y="359"/>
                  </a:lnTo>
                  <a:lnTo>
                    <a:pt x="7672" y="366"/>
                  </a:lnTo>
                  <a:lnTo>
                    <a:pt x="7680" y="373"/>
                  </a:lnTo>
                  <a:lnTo>
                    <a:pt x="7688" y="381"/>
                  </a:lnTo>
                  <a:lnTo>
                    <a:pt x="7695" y="389"/>
                  </a:lnTo>
                  <a:lnTo>
                    <a:pt x="7701" y="397"/>
                  </a:lnTo>
                  <a:lnTo>
                    <a:pt x="7707" y="406"/>
                  </a:lnTo>
                  <a:lnTo>
                    <a:pt x="7713" y="415"/>
                  </a:lnTo>
                  <a:lnTo>
                    <a:pt x="7722" y="434"/>
                  </a:lnTo>
                  <a:lnTo>
                    <a:pt x="7730" y="453"/>
                  </a:lnTo>
                  <a:lnTo>
                    <a:pt x="7736" y="474"/>
                  </a:lnTo>
                  <a:lnTo>
                    <a:pt x="7741" y="494"/>
                  </a:lnTo>
                  <a:lnTo>
                    <a:pt x="7744" y="513"/>
                  </a:lnTo>
                  <a:lnTo>
                    <a:pt x="7746" y="534"/>
                  </a:lnTo>
                  <a:lnTo>
                    <a:pt x="7747" y="552"/>
                  </a:lnTo>
                  <a:lnTo>
                    <a:pt x="7748" y="570"/>
                  </a:lnTo>
                  <a:lnTo>
                    <a:pt x="7748" y="1076"/>
                  </a:lnTo>
                  <a:lnTo>
                    <a:pt x="7609" y="1076"/>
                  </a:lnTo>
                  <a:lnTo>
                    <a:pt x="7609" y="677"/>
                  </a:lnTo>
                  <a:lnTo>
                    <a:pt x="7609" y="629"/>
                  </a:lnTo>
                  <a:lnTo>
                    <a:pt x="7608" y="587"/>
                  </a:lnTo>
                  <a:lnTo>
                    <a:pt x="7606" y="568"/>
                  </a:lnTo>
                  <a:lnTo>
                    <a:pt x="7604" y="551"/>
                  </a:lnTo>
                  <a:lnTo>
                    <a:pt x="7601" y="535"/>
                  </a:lnTo>
                  <a:lnTo>
                    <a:pt x="7596" y="521"/>
                  </a:lnTo>
                  <a:lnTo>
                    <a:pt x="7591" y="508"/>
                  </a:lnTo>
                  <a:lnTo>
                    <a:pt x="7585" y="497"/>
                  </a:lnTo>
                  <a:lnTo>
                    <a:pt x="7580" y="492"/>
                  </a:lnTo>
                  <a:lnTo>
                    <a:pt x="7576" y="488"/>
                  </a:lnTo>
                  <a:lnTo>
                    <a:pt x="7572" y="484"/>
                  </a:lnTo>
                  <a:lnTo>
                    <a:pt x="7566" y="480"/>
                  </a:lnTo>
                  <a:lnTo>
                    <a:pt x="7561" y="477"/>
                  </a:lnTo>
                  <a:lnTo>
                    <a:pt x="7555" y="475"/>
                  </a:lnTo>
                  <a:lnTo>
                    <a:pt x="7548" y="472"/>
                  </a:lnTo>
                  <a:lnTo>
                    <a:pt x="7542" y="471"/>
                  </a:lnTo>
                  <a:lnTo>
                    <a:pt x="7526" y="467"/>
                  </a:lnTo>
                  <a:lnTo>
                    <a:pt x="7508" y="466"/>
                  </a:lnTo>
                  <a:lnTo>
                    <a:pt x="7500" y="467"/>
                  </a:lnTo>
                  <a:lnTo>
                    <a:pt x="7492" y="468"/>
                  </a:lnTo>
                  <a:lnTo>
                    <a:pt x="7484" y="471"/>
                  </a:lnTo>
                  <a:lnTo>
                    <a:pt x="7477" y="473"/>
                  </a:lnTo>
                  <a:lnTo>
                    <a:pt x="7469" y="476"/>
                  </a:lnTo>
                  <a:lnTo>
                    <a:pt x="7462" y="480"/>
                  </a:lnTo>
                  <a:lnTo>
                    <a:pt x="7454" y="484"/>
                  </a:lnTo>
                  <a:lnTo>
                    <a:pt x="7447" y="490"/>
                  </a:lnTo>
                  <a:lnTo>
                    <a:pt x="7433" y="503"/>
                  </a:lnTo>
                  <a:lnTo>
                    <a:pt x="7419" y="517"/>
                  </a:lnTo>
                  <a:lnTo>
                    <a:pt x="7407" y="533"/>
                  </a:lnTo>
                  <a:lnTo>
                    <a:pt x="7395" y="551"/>
                  </a:lnTo>
                  <a:lnTo>
                    <a:pt x="7385" y="570"/>
                  </a:lnTo>
                  <a:lnTo>
                    <a:pt x="7375" y="590"/>
                  </a:lnTo>
                  <a:lnTo>
                    <a:pt x="7366" y="612"/>
                  </a:lnTo>
                  <a:lnTo>
                    <a:pt x="7360" y="634"/>
                  </a:lnTo>
                  <a:lnTo>
                    <a:pt x="7355" y="656"/>
                  </a:lnTo>
                  <a:lnTo>
                    <a:pt x="7350" y="680"/>
                  </a:lnTo>
                  <a:lnTo>
                    <a:pt x="7347" y="702"/>
                  </a:lnTo>
                  <a:lnTo>
                    <a:pt x="7347" y="726"/>
                  </a:lnTo>
                  <a:lnTo>
                    <a:pt x="7347" y="1076"/>
                  </a:lnTo>
                  <a:lnTo>
                    <a:pt x="7208" y="1076"/>
                  </a:lnTo>
                  <a:lnTo>
                    <a:pt x="7208" y="677"/>
                  </a:lnTo>
                  <a:lnTo>
                    <a:pt x="7208" y="629"/>
                  </a:lnTo>
                  <a:lnTo>
                    <a:pt x="7207" y="587"/>
                  </a:lnTo>
                  <a:lnTo>
                    <a:pt x="7206" y="569"/>
                  </a:lnTo>
                  <a:lnTo>
                    <a:pt x="7204" y="551"/>
                  </a:lnTo>
                  <a:lnTo>
                    <a:pt x="7201" y="536"/>
                  </a:lnTo>
                  <a:lnTo>
                    <a:pt x="7197" y="521"/>
                  </a:lnTo>
                  <a:lnTo>
                    <a:pt x="7191" y="509"/>
                  </a:lnTo>
                  <a:lnTo>
                    <a:pt x="7185" y="497"/>
                  </a:lnTo>
                  <a:lnTo>
                    <a:pt x="7182" y="493"/>
                  </a:lnTo>
                  <a:lnTo>
                    <a:pt x="7177" y="489"/>
                  </a:lnTo>
                  <a:lnTo>
                    <a:pt x="7173" y="484"/>
                  </a:lnTo>
                  <a:lnTo>
                    <a:pt x="7168" y="480"/>
                  </a:lnTo>
                  <a:lnTo>
                    <a:pt x="7162" y="477"/>
                  </a:lnTo>
                  <a:lnTo>
                    <a:pt x="7157" y="475"/>
                  </a:lnTo>
                  <a:lnTo>
                    <a:pt x="7151" y="473"/>
                  </a:lnTo>
                  <a:lnTo>
                    <a:pt x="7144" y="471"/>
                  </a:lnTo>
                  <a:lnTo>
                    <a:pt x="7129" y="467"/>
                  </a:lnTo>
                  <a:lnTo>
                    <a:pt x="7112" y="466"/>
                  </a:lnTo>
                  <a:lnTo>
                    <a:pt x="7102" y="467"/>
                  </a:lnTo>
                  <a:lnTo>
                    <a:pt x="7094" y="468"/>
                  </a:lnTo>
                  <a:lnTo>
                    <a:pt x="7085" y="471"/>
                  </a:lnTo>
                  <a:lnTo>
                    <a:pt x="7077" y="474"/>
                  </a:lnTo>
                  <a:lnTo>
                    <a:pt x="7068" y="477"/>
                  </a:lnTo>
                  <a:lnTo>
                    <a:pt x="7061" y="482"/>
                  </a:lnTo>
                  <a:lnTo>
                    <a:pt x="7053" y="487"/>
                  </a:lnTo>
                  <a:lnTo>
                    <a:pt x="7045" y="493"/>
                  </a:lnTo>
                  <a:lnTo>
                    <a:pt x="7037" y="499"/>
                  </a:lnTo>
                  <a:lnTo>
                    <a:pt x="7031" y="507"/>
                  </a:lnTo>
                  <a:lnTo>
                    <a:pt x="7023" y="514"/>
                  </a:lnTo>
                  <a:lnTo>
                    <a:pt x="7017" y="523"/>
                  </a:lnTo>
                  <a:lnTo>
                    <a:pt x="7004" y="541"/>
                  </a:lnTo>
                  <a:lnTo>
                    <a:pt x="6992" y="561"/>
                  </a:lnTo>
                  <a:lnTo>
                    <a:pt x="6983" y="584"/>
                  </a:lnTo>
                  <a:lnTo>
                    <a:pt x="6973" y="607"/>
                  </a:lnTo>
                  <a:lnTo>
                    <a:pt x="6965" y="632"/>
                  </a:lnTo>
                  <a:lnTo>
                    <a:pt x="6958" y="658"/>
                  </a:lnTo>
                  <a:lnTo>
                    <a:pt x="6953" y="684"/>
                  </a:lnTo>
                  <a:lnTo>
                    <a:pt x="6950" y="711"/>
                  </a:lnTo>
                  <a:lnTo>
                    <a:pt x="6946" y="739"/>
                  </a:lnTo>
                  <a:lnTo>
                    <a:pt x="6946" y="767"/>
                  </a:lnTo>
                  <a:lnTo>
                    <a:pt x="6946" y="1076"/>
                  </a:lnTo>
                  <a:lnTo>
                    <a:pt x="6807" y="1076"/>
                  </a:lnTo>
                  <a:lnTo>
                    <a:pt x="6807" y="346"/>
                  </a:lnTo>
                  <a:close/>
                  <a:moveTo>
                    <a:pt x="6330" y="346"/>
                  </a:moveTo>
                  <a:lnTo>
                    <a:pt x="6467" y="346"/>
                  </a:lnTo>
                  <a:lnTo>
                    <a:pt x="6467" y="493"/>
                  </a:lnTo>
                  <a:lnTo>
                    <a:pt x="6471" y="493"/>
                  </a:lnTo>
                  <a:lnTo>
                    <a:pt x="6475" y="481"/>
                  </a:lnTo>
                  <a:lnTo>
                    <a:pt x="6480" y="470"/>
                  </a:lnTo>
                  <a:lnTo>
                    <a:pt x="6487" y="456"/>
                  </a:lnTo>
                  <a:lnTo>
                    <a:pt x="6494" y="443"/>
                  </a:lnTo>
                  <a:lnTo>
                    <a:pt x="6503" y="429"/>
                  </a:lnTo>
                  <a:lnTo>
                    <a:pt x="6512" y="415"/>
                  </a:lnTo>
                  <a:lnTo>
                    <a:pt x="6524" y="402"/>
                  </a:lnTo>
                  <a:lnTo>
                    <a:pt x="6537" y="388"/>
                  </a:lnTo>
                  <a:lnTo>
                    <a:pt x="6551" y="377"/>
                  </a:lnTo>
                  <a:lnTo>
                    <a:pt x="6567" y="365"/>
                  </a:lnTo>
                  <a:lnTo>
                    <a:pt x="6584" y="355"/>
                  </a:lnTo>
                  <a:lnTo>
                    <a:pt x="6603" y="346"/>
                  </a:lnTo>
                  <a:lnTo>
                    <a:pt x="6613" y="342"/>
                  </a:lnTo>
                  <a:lnTo>
                    <a:pt x="6624" y="339"/>
                  </a:lnTo>
                  <a:lnTo>
                    <a:pt x="6634" y="336"/>
                  </a:lnTo>
                  <a:lnTo>
                    <a:pt x="6646" y="333"/>
                  </a:lnTo>
                  <a:lnTo>
                    <a:pt x="6658" y="332"/>
                  </a:lnTo>
                  <a:lnTo>
                    <a:pt x="6671" y="330"/>
                  </a:lnTo>
                  <a:lnTo>
                    <a:pt x="6683" y="328"/>
                  </a:lnTo>
                  <a:lnTo>
                    <a:pt x="6696" y="328"/>
                  </a:lnTo>
                  <a:lnTo>
                    <a:pt x="6696" y="479"/>
                  </a:lnTo>
                  <a:lnTo>
                    <a:pt x="6674" y="480"/>
                  </a:lnTo>
                  <a:lnTo>
                    <a:pt x="6651" y="482"/>
                  </a:lnTo>
                  <a:lnTo>
                    <a:pt x="6629" y="487"/>
                  </a:lnTo>
                  <a:lnTo>
                    <a:pt x="6609" y="492"/>
                  </a:lnTo>
                  <a:lnTo>
                    <a:pt x="6598" y="496"/>
                  </a:lnTo>
                  <a:lnTo>
                    <a:pt x="6588" y="500"/>
                  </a:lnTo>
                  <a:lnTo>
                    <a:pt x="6579" y="506"/>
                  </a:lnTo>
                  <a:lnTo>
                    <a:pt x="6569" y="511"/>
                  </a:lnTo>
                  <a:lnTo>
                    <a:pt x="6560" y="517"/>
                  </a:lnTo>
                  <a:lnTo>
                    <a:pt x="6552" y="523"/>
                  </a:lnTo>
                  <a:lnTo>
                    <a:pt x="6543" y="530"/>
                  </a:lnTo>
                  <a:lnTo>
                    <a:pt x="6536" y="539"/>
                  </a:lnTo>
                  <a:lnTo>
                    <a:pt x="6527" y="547"/>
                  </a:lnTo>
                  <a:lnTo>
                    <a:pt x="6521" y="556"/>
                  </a:lnTo>
                  <a:lnTo>
                    <a:pt x="6513" y="566"/>
                  </a:lnTo>
                  <a:lnTo>
                    <a:pt x="6507" y="576"/>
                  </a:lnTo>
                  <a:lnTo>
                    <a:pt x="6502" y="588"/>
                  </a:lnTo>
                  <a:lnTo>
                    <a:pt x="6495" y="600"/>
                  </a:lnTo>
                  <a:lnTo>
                    <a:pt x="6491" y="613"/>
                  </a:lnTo>
                  <a:lnTo>
                    <a:pt x="6486" y="627"/>
                  </a:lnTo>
                  <a:lnTo>
                    <a:pt x="6481" y="642"/>
                  </a:lnTo>
                  <a:lnTo>
                    <a:pt x="6478" y="656"/>
                  </a:lnTo>
                  <a:lnTo>
                    <a:pt x="6475" y="673"/>
                  </a:lnTo>
                  <a:lnTo>
                    <a:pt x="6473" y="690"/>
                  </a:lnTo>
                  <a:lnTo>
                    <a:pt x="6471" y="707"/>
                  </a:lnTo>
                  <a:lnTo>
                    <a:pt x="6469" y="726"/>
                  </a:lnTo>
                  <a:lnTo>
                    <a:pt x="6467" y="745"/>
                  </a:lnTo>
                  <a:lnTo>
                    <a:pt x="6467" y="767"/>
                  </a:lnTo>
                  <a:lnTo>
                    <a:pt x="6467" y="1076"/>
                  </a:lnTo>
                  <a:lnTo>
                    <a:pt x="6330" y="1076"/>
                  </a:lnTo>
                  <a:lnTo>
                    <a:pt x="6330" y="346"/>
                  </a:lnTo>
                  <a:close/>
                  <a:moveTo>
                    <a:pt x="5866" y="986"/>
                  </a:moveTo>
                  <a:lnTo>
                    <a:pt x="5878" y="984"/>
                  </a:lnTo>
                  <a:lnTo>
                    <a:pt x="5891" y="983"/>
                  </a:lnTo>
                  <a:lnTo>
                    <a:pt x="5904" y="981"/>
                  </a:lnTo>
                  <a:lnTo>
                    <a:pt x="5915" y="978"/>
                  </a:lnTo>
                  <a:lnTo>
                    <a:pt x="5927" y="975"/>
                  </a:lnTo>
                  <a:lnTo>
                    <a:pt x="5936" y="971"/>
                  </a:lnTo>
                  <a:lnTo>
                    <a:pt x="5946" y="965"/>
                  </a:lnTo>
                  <a:lnTo>
                    <a:pt x="5954" y="959"/>
                  </a:lnTo>
                  <a:lnTo>
                    <a:pt x="5963" y="952"/>
                  </a:lnTo>
                  <a:lnTo>
                    <a:pt x="5970" y="945"/>
                  </a:lnTo>
                  <a:lnTo>
                    <a:pt x="5978" y="937"/>
                  </a:lnTo>
                  <a:lnTo>
                    <a:pt x="5984" y="929"/>
                  </a:lnTo>
                  <a:lnTo>
                    <a:pt x="5990" y="920"/>
                  </a:lnTo>
                  <a:lnTo>
                    <a:pt x="5996" y="912"/>
                  </a:lnTo>
                  <a:lnTo>
                    <a:pt x="6000" y="902"/>
                  </a:lnTo>
                  <a:lnTo>
                    <a:pt x="6006" y="892"/>
                  </a:lnTo>
                  <a:lnTo>
                    <a:pt x="6013" y="871"/>
                  </a:lnTo>
                  <a:lnTo>
                    <a:pt x="6020" y="849"/>
                  </a:lnTo>
                  <a:lnTo>
                    <a:pt x="6025" y="826"/>
                  </a:lnTo>
                  <a:lnTo>
                    <a:pt x="6028" y="803"/>
                  </a:lnTo>
                  <a:lnTo>
                    <a:pt x="6031" y="779"/>
                  </a:lnTo>
                  <a:lnTo>
                    <a:pt x="6032" y="756"/>
                  </a:lnTo>
                  <a:lnTo>
                    <a:pt x="6033" y="733"/>
                  </a:lnTo>
                  <a:lnTo>
                    <a:pt x="6035" y="711"/>
                  </a:lnTo>
                  <a:lnTo>
                    <a:pt x="6033" y="689"/>
                  </a:lnTo>
                  <a:lnTo>
                    <a:pt x="6032" y="665"/>
                  </a:lnTo>
                  <a:lnTo>
                    <a:pt x="6031" y="642"/>
                  </a:lnTo>
                  <a:lnTo>
                    <a:pt x="6028" y="618"/>
                  </a:lnTo>
                  <a:lnTo>
                    <a:pt x="6025" y="595"/>
                  </a:lnTo>
                  <a:lnTo>
                    <a:pt x="6020" y="572"/>
                  </a:lnTo>
                  <a:lnTo>
                    <a:pt x="6013" y="550"/>
                  </a:lnTo>
                  <a:lnTo>
                    <a:pt x="6006" y="529"/>
                  </a:lnTo>
                  <a:lnTo>
                    <a:pt x="6000" y="519"/>
                  </a:lnTo>
                  <a:lnTo>
                    <a:pt x="5996" y="509"/>
                  </a:lnTo>
                  <a:lnTo>
                    <a:pt x="5991" y="500"/>
                  </a:lnTo>
                  <a:lnTo>
                    <a:pt x="5984" y="492"/>
                  </a:lnTo>
                  <a:lnTo>
                    <a:pt x="5978" y="483"/>
                  </a:lnTo>
                  <a:lnTo>
                    <a:pt x="5970" y="476"/>
                  </a:lnTo>
                  <a:lnTo>
                    <a:pt x="5963" y="468"/>
                  </a:lnTo>
                  <a:lnTo>
                    <a:pt x="5954" y="462"/>
                  </a:lnTo>
                  <a:lnTo>
                    <a:pt x="5946" y="457"/>
                  </a:lnTo>
                  <a:lnTo>
                    <a:pt x="5936" y="451"/>
                  </a:lnTo>
                  <a:lnTo>
                    <a:pt x="5927" y="447"/>
                  </a:lnTo>
                  <a:lnTo>
                    <a:pt x="5915" y="443"/>
                  </a:lnTo>
                  <a:lnTo>
                    <a:pt x="5904" y="440"/>
                  </a:lnTo>
                  <a:lnTo>
                    <a:pt x="5891" y="437"/>
                  </a:lnTo>
                  <a:lnTo>
                    <a:pt x="5878" y="436"/>
                  </a:lnTo>
                  <a:lnTo>
                    <a:pt x="5866" y="436"/>
                  </a:lnTo>
                  <a:lnTo>
                    <a:pt x="5852" y="436"/>
                  </a:lnTo>
                  <a:lnTo>
                    <a:pt x="5838" y="437"/>
                  </a:lnTo>
                  <a:lnTo>
                    <a:pt x="5826" y="440"/>
                  </a:lnTo>
                  <a:lnTo>
                    <a:pt x="5814" y="443"/>
                  </a:lnTo>
                  <a:lnTo>
                    <a:pt x="5804" y="447"/>
                  </a:lnTo>
                  <a:lnTo>
                    <a:pt x="5793" y="451"/>
                  </a:lnTo>
                  <a:lnTo>
                    <a:pt x="5783" y="457"/>
                  </a:lnTo>
                  <a:lnTo>
                    <a:pt x="5775" y="462"/>
                  </a:lnTo>
                  <a:lnTo>
                    <a:pt x="5766" y="468"/>
                  </a:lnTo>
                  <a:lnTo>
                    <a:pt x="5759" y="476"/>
                  </a:lnTo>
                  <a:lnTo>
                    <a:pt x="5751" y="483"/>
                  </a:lnTo>
                  <a:lnTo>
                    <a:pt x="5745" y="492"/>
                  </a:lnTo>
                  <a:lnTo>
                    <a:pt x="5738" y="500"/>
                  </a:lnTo>
                  <a:lnTo>
                    <a:pt x="5733" y="509"/>
                  </a:lnTo>
                  <a:lnTo>
                    <a:pt x="5728" y="519"/>
                  </a:lnTo>
                  <a:lnTo>
                    <a:pt x="5723" y="529"/>
                  </a:lnTo>
                  <a:lnTo>
                    <a:pt x="5715" y="550"/>
                  </a:lnTo>
                  <a:lnTo>
                    <a:pt x="5708" y="572"/>
                  </a:lnTo>
                  <a:lnTo>
                    <a:pt x="5703" y="595"/>
                  </a:lnTo>
                  <a:lnTo>
                    <a:pt x="5700" y="618"/>
                  </a:lnTo>
                  <a:lnTo>
                    <a:pt x="5698" y="642"/>
                  </a:lnTo>
                  <a:lnTo>
                    <a:pt x="5696" y="665"/>
                  </a:lnTo>
                  <a:lnTo>
                    <a:pt x="5695" y="689"/>
                  </a:lnTo>
                  <a:lnTo>
                    <a:pt x="5695" y="711"/>
                  </a:lnTo>
                  <a:lnTo>
                    <a:pt x="5695" y="733"/>
                  </a:lnTo>
                  <a:lnTo>
                    <a:pt x="5696" y="756"/>
                  </a:lnTo>
                  <a:lnTo>
                    <a:pt x="5698" y="779"/>
                  </a:lnTo>
                  <a:lnTo>
                    <a:pt x="5700" y="803"/>
                  </a:lnTo>
                  <a:lnTo>
                    <a:pt x="5703" y="826"/>
                  </a:lnTo>
                  <a:lnTo>
                    <a:pt x="5708" y="849"/>
                  </a:lnTo>
                  <a:lnTo>
                    <a:pt x="5715" y="871"/>
                  </a:lnTo>
                  <a:lnTo>
                    <a:pt x="5723" y="892"/>
                  </a:lnTo>
                  <a:lnTo>
                    <a:pt x="5728" y="902"/>
                  </a:lnTo>
                  <a:lnTo>
                    <a:pt x="5733" y="912"/>
                  </a:lnTo>
                  <a:lnTo>
                    <a:pt x="5738" y="920"/>
                  </a:lnTo>
                  <a:lnTo>
                    <a:pt x="5745" y="929"/>
                  </a:lnTo>
                  <a:lnTo>
                    <a:pt x="5751" y="937"/>
                  </a:lnTo>
                  <a:lnTo>
                    <a:pt x="5759" y="945"/>
                  </a:lnTo>
                  <a:lnTo>
                    <a:pt x="5766" y="952"/>
                  </a:lnTo>
                  <a:lnTo>
                    <a:pt x="5775" y="959"/>
                  </a:lnTo>
                  <a:lnTo>
                    <a:pt x="5783" y="965"/>
                  </a:lnTo>
                  <a:lnTo>
                    <a:pt x="5793" y="971"/>
                  </a:lnTo>
                  <a:lnTo>
                    <a:pt x="5804" y="975"/>
                  </a:lnTo>
                  <a:lnTo>
                    <a:pt x="5814" y="978"/>
                  </a:lnTo>
                  <a:lnTo>
                    <a:pt x="5826" y="981"/>
                  </a:lnTo>
                  <a:lnTo>
                    <a:pt x="5838" y="983"/>
                  </a:lnTo>
                  <a:lnTo>
                    <a:pt x="5852" y="984"/>
                  </a:lnTo>
                  <a:lnTo>
                    <a:pt x="5866" y="986"/>
                  </a:lnTo>
                  <a:close/>
                  <a:moveTo>
                    <a:pt x="5541" y="711"/>
                  </a:moveTo>
                  <a:lnTo>
                    <a:pt x="5542" y="690"/>
                  </a:lnTo>
                  <a:lnTo>
                    <a:pt x="5543" y="668"/>
                  </a:lnTo>
                  <a:lnTo>
                    <a:pt x="5544" y="648"/>
                  </a:lnTo>
                  <a:lnTo>
                    <a:pt x="5546" y="628"/>
                  </a:lnTo>
                  <a:lnTo>
                    <a:pt x="5549" y="608"/>
                  </a:lnTo>
                  <a:lnTo>
                    <a:pt x="5552" y="589"/>
                  </a:lnTo>
                  <a:lnTo>
                    <a:pt x="5556" y="571"/>
                  </a:lnTo>
                  <a:lnTo>
                    <a:pt x="5561" y="553"/>
                  </a:lnTo>
                  <a:lnTo>
                    <a:pt x="5566" y="536"/>
                  </a:lnTo>
                  <a:lnTo>
                    <a:pt x="5572" y="519"/>
                  </a:lnTo>
                  <a:lnTo>
                    <a:pt x="5578" y="503"/>
                  </a:lnTo>
                  <a:lnTo>
                    <a:pt x="5586" y="488"/>
                  </a:lnTo>
                  <a:lnTo>
                    <a:pt x="5593" y="473"/>
                  </a:lnTo>
                  <a:lnTo>
                    <a:pt x="5602" y="459"/>
                  </a:lnTo>
                  <a:lnTo>
                    <a:pt x="5610" y="445"/>
                  </a:lnTo>
                  <a:lnTo>
                    <a:pt x="5620" y="432"/>
                  </a:lnTo>
                  <a:lnTo>
                    <a:pt x="5630" y="420"/>
                  </a:lnTo>
                  <a:lnTo>
                    <a:pt x="5641" y="409"/>
                  </a:lnTo>
                  <a:lnTo>
                    <a:pt x="5653" y="398"/>
                  </a:lnTo>
                  <a:lnTo>
                    <a:pt x="5666" y="388"/>
                  </a:lnTo>
                  <a:lnTo>
                    <a:pt x="5679" y="379"/>
                  </a:lnTo>
                  <a:lnTo>
                    <a:pt x="5692" y="370"/>
                  </a:lnTo>
                  <a:lnTo>
                    <a:pt x="5706" y="363"/>
                  </a:lnTo>
                  <a:lnTo>
                    <a:pt x="5721" y="355"/>
                  </a:lnTo>
                  <a:lnTo>
                    <a:pt x="5737" y="349"/>
                  </a:lnTo>
                  <a:lnTo>
                    <a:pt x="5753" y="343"/>
                  </a:lnTo>
                  <a:lnTo>
                    <a:pt x="5770" y="339"/>
                  </a:lnTo>
                  <a:lnTo>
                    <a:pt x="5788" y="335"/>
                  </a:lnTo>
                  <a:lnTo>
                    <a:pt x="5806" y="333"/>
                  </a:lnTo>
                  <a:lnTo>
                    <a:pt x="5825" y="331"/>
                  </a:lnTo>
                  <a:lnTo>
                    <a:pt x="5845" y="328"/>
                  </a:lnTo>
                  <a:lnTo>
                    <a:pt x="5866" y="328"/>
                  </a:lnTo>
                  <a:lnTo>
                    <a:pt x="5886" y="328"/>
                  </a:lnTo>
                  <a:lnTo>
                    <a:pt x="5905" y="331"/>
                  </a:lnTo>
                  <a:lnTo>
                    <a:pt x="5924" y="333"/>
                  </a:lnTo>
                  <a:lnTo>
                    <a:pt x="5943" y="335"/>
                  </a:lnTo>
                  <a:lnTo>
                    <a:pt x="5960" y="339"/>
                  </a:lnTo>
                  <a:lnTo>
                    <a:pt x="5977" y="343"/>
                  </a:lnTo>
                  <a:lnTo>
                    <a:pt x="5993" y="349"/>
                  </a:lnTo>
                  <a:lnTo>
                    <a:pt x="6008" y="355"/>
                  </a:lnTo>
                  <a:lnTo>
                    <a:pt x="6023" y="363"/>
                  </a:lnTo>
                  <a:lnTo>
                    <a:pt x="6038" y="370"/>
                  </a:lnTo>
                  <a:lnTo>
                    <a:pt x="6051" y="379"/>
                  </a:lnTo>
                  <a:lnTo>
                    <a:pt x="6063" y="388"/>
                  </a:lnTo>
                  <a:lnTo>
                    <a:pt x="6076" y="398"/>
                  </a:lnTo>
                  <a:lnTo>
                    <a:pt x="6088" y="409"/>
                  </a:lnTo>
                  <a:lnTo>
                    <a:pt x="6099" y="420"/>
                  </a:lnTo>
                  <a:lnTo>
                    <a:pt x="6108" y="432"/>
                  </a:lnTo>
                  <a:lnTo>
                    <a:pt x="6118" y="445"/>
                  </a:lnTo>
                  <a:lnTo>
                    <a:pt x="6128" y="459"/>
                  </a:lnTo>
                  <a:lnTo>
                    <a:pt x="6136" y="473"/>
                  </a:lnTo>
                  <a:lnTo>
                    <a:pt x="6144" y="488"/>
                  </a:lnTo>
                  <a:lnTo>
                    <a:pt x="6151" y="503"/>
                  </a:lnTo>
                  <a:lnTo>
                    <a:pt x="6157" y="519"/>
                  </a:lnTo>
                  <a:lnTo>
                    <a:pt x="6163" y="536"/>
                  </a:lnTo>
                  <a:lnTo>
                    <a:pt x="6168" y="553"/>
                  </a:lnTo>
                  <a:lnTo>
                    <a:pt x="6172" y="571"/>
                  </a:lnTo>
                  <a:lnTo>
                    <a:pt x="6177" y="589"/>
                  </a:lnTo>
                  <a:lnTo>
                    <a:pt x="6180" y="608"/>
                  </a:lnTo>
                  <a:lnTo>
                    <a:pt x="6183" y="628"/>
                  </a:lnTo>
                  <a:lnTo>
                    <a:pt x="6185" y="648"/>
                  </a:lnTo>
                  <a:lnTo>
                    <a:pt x="6186" y="668"/>
                  </a:lnTo>
                  <a:lnTo>
                    <a:pt x="6187" y="690"/>
                  </a:lnTo>
                  <a:lnTo>
                    <a:pt x="6187" y="711"/>
                  </a:lnTo>
                  <a:lnTo>
                    <a:pt x="6187" y="732"/>
                  </a:lnTo>
                  <a:lnTo>
                    <a:pt x="6186" y="753"/>
                  </a:lnTo>
                  <a:lnTo>
                    <a:pt x="6185" y="773"/>
                  </a:lnTo>
                  <a:lnTo>
                    <a:pt x="6183" y="793"/>
                  </a:lnTo>
                  <a:lnTo>
                    <a:pt x="6180" y="812"/>
                  </a:lnTo>
                  <a:lnTo>
                    <a:pt x="6177" y="832"/>
                  </a:lnTo>
                  <a:lnTo>
                    <a:pt x="6172" y="850"/>
                  </a:lnTo>
                  <a:lnTo>
                    <a:pt x="6168" y="868"/>
                  </a:lnTo>
                  <a:lnTo>
                    <a:pt x="6163" y="885"/>
                  </a:lnTo>
                  <a:lnTo>
                    <a:pt x="6157" y="901"/>
                  </a:lnTo>
                  <a:lnTo>
                    <a:pt x="6151" y="917"/>
                  </a:lnTo>
                  <a:lnTo>
                    <a:pt x="6144" y="933"/>
                  </a:lnTo>
                  <a:lnTo>
                    <a:pt x="6136" y="948"/>
                  </a:lnTo>
                  <a:lnTo>
                    <a:pt x="6128" y="962"/>
                  </a:lnTo>
                  <a:lnTo>
                    <a:pt x="6118" y="975"/>
                  </a:lnTo>
                  <a:lnTo>
                    <a:pt x="6108" y="988"/>
                  </a:lnTo>
                  <a:lnTo>
                    <a:pt x="6099" y="1000"/>
                  </a:lnTo>
                  <a:lnTo>
                    <a:pt x="6088" y="1012"/>
                  </a:lnTo>
                  <a:lnTo>
                    <a:pt x="6076" y="1023"/>
                  </a:lnTo>
                  <a:lnTo>
                    <a:pt x="6063" y="1033"/>
                  </a:lnTo>
                  <a:lnTo>
                    <a:pt x="6051" y="1042"/>
                  </a:lnTo>
                  <a:lnTo>
                    <a:pt x="6038" y="1051"/>
                  </a:lnTo>
                  <a:lnTo>
                    <a:pt x="6023" y="1058"/>
                  </a:lnTo>
                  <a:lnTo>
                    <a:pt x="6008" y="1066"/>
                  </a:lnTo>
                  <a:lnTo>
                    <a:pt x="5993" y="1072"/>
                  </a:lnTo>
                  <a:lnTo>
                    <a:pt x="5977" y="1077"/>
                  </a:lnTo>
                  <a:lnTo>
                    <a:pt x="5960" y="1082"/>
                  </a:lnTo>
                  <a:lnTo>
                    <a:pt x="5943" y="1086"/>
                  </a:lnTo>
                  <a:lnTo>
                    <a:pt x="5924" y="1089"/>
                  </a:lnTo>
                  <a:lnTo>
                    <a:pt x="5905" y="1091"/>
                  </a:lnTo>
                  <a:lnTo>
                    <a:pt x="5886" y="1092"/>
                  </a:lnTo>
                  <a:lnTo>
                    <a:pt x="5866" y="1092"/>
                  </a:lnTo>
                  <a:lnTo>
                    <a:pt x="5845" y="1092"/>
                  </a:lnTo>
                  <a:lnTo>
                    <a:pt x="5825" y="1091"/>
                  </a:lnTo>
                  <a:lnTo>
                    <a:pt x="5806" y="1089"/>
                  </a:lnTo>
                  <a:lnTo>
                    <a:pt x="5788" y="1086"/>
                  </a:lnTo>
                  <a:lnTo>
                    <a:pt x="5770" y="1082"/>
                  </a:lnTo>
                  <a:lnTo>
                    <a:pt x="5753" y="1077"/>
                  </a:lnTo>
                  <a:lnTo>
                    <a:pt x="5737" y="1072"/>
                  </a:lnTo>
                  <a:lnTo>
                    <a:pt x="5721" y="1066"/>
                  </a:lnTo>
                  <a:lnTo>
                    <a:pt x="5706" y="1058"/>
                  </a:lnTo>
                  <a:lnTo>
                    <a:pt x="5692" y="1051"/>
                  </a:lnTo>
                  <a:lnTo>
                    <a:pt x="5679" y="1042"/>
                  </a:lnTo>
                  <a:lnTo>
                    <a:pt x="5666" y="1033"/>
                  </a:lnTo>
                  <a:lnTo>
                    <a:pt x="5653" y="1023"/>
                  </a:lnTo>
                  <a:lnTo>
                    <a:pt x="5641" y="1012"/>
                  </a:lnTo>
                  <a:lnTo>
                    <a:pt x="5630" y="1000"/>
                  </a:lnTo>
                  <a:lnTo>
                    <a:pt x="5620" y="988"/>
                  </a:lnTo>
                  <a:lnTo>
                    <a:pt x="5610" y="975"/>
                  </a:lnTo>
                  <a:lnTo>
                    <a:pt x="5602" y="962"/>
                  </a:lnTo>
                  <a:lnTo>
                    <a:pt x="5593" y="948"/>
                  </a:lnTo>
                  <a:lnTo>
                    <a:pt x="5586" y="933"/>
                  </a:lnTo>
                  <a:lnTo>
                    <a:pt x="5578" y="917"/>
                  </a:lnTo>
                  <a:lnTo>
                    <a:pt x="5572" y="901"/>
                  </a:lnTo>
                  <a:lnTo>
                    <a:pt x="5566" y="885"/>
                  </a:lnTo>
                  <a:lnTo>
                    <a:pt x="5561" y="868"/>
                  </a:lnTo>
                  <a:lnTo>
                    <a:pt x="5556" y="850"/>
                  </a:lnTo>
                  <a:lnTo>
                    <a:pt x="5552" y="832"/>
                  </a:lnTo>
                  <a:lnTo>
                    <a:pt x="5549" y="812"/>
                  </a:lnTo>
                  <a:lnTo>
                    <a:pt x="5546" y="793"/>
                  </a:lnTo>
                  <a:lnTo>
                    <a:pt x="5544" y="773"/>
                  </a:lnTo>
                  <a:lnTo>
                    <a:pt x="5543" y="753"/>
                  </a:lnTo>
                  <a:lnTo>
                    <a:pt x="5542" y="732"/>
                  </a:lnTo>
                  <a:lnTo>
                    <a:pt x="5541" y="711"/>
                  </a:lnTo>
                  <a:close/>
                  <a:moveTo>
                    <a:pt x="5132" y="452"/>
                  </a:moveTo>
                  <a:lnTo>
                    <a:pt x="5000" y="452"/>
                  </a:lnTo>
                  <a:lnTo>
                    <a:pt x="5000" y="346"/>
                  </a:lnTo>
                  <a:lnTo>
                    <a:pt x="5132" y="346"/>
                  </a:lnTo>
                  <a:lnTo>
                    <a:pt x="5132" y="261"/>
                  </a:lnTo>
                  <a:lnTo>
                    <a:pt x="5132" y="245"/>
                  </a:lnTo>
                  <a:lnTo>
                    <a:pt x="5133" y="230"/>
                  </a:lnTo>
                  <a:lnTo>
                    <a:pt x="5134" y="215"/>
                  </a:lnTo>
                  <a:lnTo>
                    <a:pt x="5137" y="200"/>
                  </a:lnTo>
                  <a:lnTo>
                    <a:pt x="5139" y="186"/>
                  </a:lnTo>
                  <a:lnTo>
                    <a:pt x="5142" y="174"/>
                  </a:lnTo>
                  <a:lnTo>
                    <a:pt x="5145" y="161"/>
                  </a:lnTo>
                  <a:lnTo>
                    <a:pt x="5149" y="148"/>
                  </a:lnTo>
                  <a:lnTo>
                    <a:pt x="5154" y="136"/>
                  </a:lnTo>
                  <a:lnTo>
                    <a:pt x="5159" y="124"/>
                  </a:lnTo>
                  <a:lnTo>
                    <a:pt x="5165" y="114"/>
                  </a:lnTo>
                  <a:lnTo>
                    <a:pt x="5171" y="103"/>
                  </a:lnTo>
                  <a:lnTo>
                    <a:pt x="5178" y="93"/>
                  </a:lnTo>
                  <a:lnTo>
                    <a:pt x="5186" y="84"/>
                  </a:lnTo>
                  <a:lnTo>
                    <a:pt x="5193" y="74"/>
                  </a:lnTo>
                  <a:lnTo>
                    <a:pt x="5202" y="66"/>
                  </a:lnTo>
                  <a:lnTo>
                    <a:pt x="5210" y="58"/>
                  </a:lnTo>
                  <a:lnTo>
                    <a:pt x="5220" y="51"/>
                  </a:lnTo>
                  <a:lnTo>
                    <a:pt x="5231" y="44"/>
                  </a:lnTo>
                  <a:lnTo>
                    <a:pt x="5241" y="38"/>
                  </a:lnTo>
                  <a:lnTo>
                    <a:pt x="5252" y="31"/>
                  </a:lnTo>
                  <a:lnTo>
                    <a:pt x="5264" y="26"/>
                  </a:lnTo>
                  <a:lnTo>
                    <a:pt x="5277" y="21"/>
                  </a:lnTo>
                  <a:lnTo>
                    <a:pt x="5289" y="17"/>
                  </a:lnTo>
                  <a:lnTo>
                    <a:pt x="5302" y="13"/>
                  </a:lnTo>
                  <a:lnTo>
                    <a:pt x="5316" y="9"/>
                  </a:lnTo>
                  <a:lnTo>
                    <a:pt x="5331" y="7"/>
                  </a:lnTo>
                  <a:lnTo>
                    <a:pt x="5346" y="5"/>
                  </a:lnTo>
                  <a:lnTo>
                    <a:pt x="5362" y="3"/>
                  </a:lnTo>
                  <a:lnTo>
                    <a:pt x="5378" y="2"/>
                  </a:lnTo>
                  <a:lnTo>
                    <a:pt x="5394" y="0"/>
                  </a:lnTo>
                  <a:lnTo>
                    <a:pt x="5412" y="0"/>
                  </a:lnTo>
                  <a:lnTo>
                    <a:pt x="5448" y="0"/>
                  </a:lnTo>
                  <a:lnTo>
                    <a:pt x="5485" y="3"/>
                  </a:lnTo>
                  <a:lnTo>
                    <a:pt x="5504" y="5"/>
                  </a:lnTo>
                  <a:lnTo>
                    <a:pt x="5524" y="7"/>
                  </a:lnTo>
                  <a:lnTo>
                    <a:pt x="5542" y="10"/>
                  </a:lnTo>
                  <a:lnTo>
                    <a:pt x="5559" y="14"/>
                  </a:lnTo>
                  <a:lnTo>
                    <a:pt x="5559" y="129"/>
                  </a:lnTo>
                  <a:lnTo>
                    <a:pt x="5527" y="120"/>
                  </a:lnTo>
                  <a:lnTo>
                    <a:pt x="5493" y="114"/>
                  </a:lnTo>
                  <a:lnTo>
                    <a:pt x="5474" y="112"/>
                  </a:lnTo>
                  <a:lnTo>
                    <a:pt x="5455" y="109"/>
                  </a:lnTo>
                  <a:lnTo>
                    <a:pt x="5435" y="108"/>
                  </a:lnTo>
                  <a:lnTo>
                    <a:pt x="5413" y="107"/>
                  </a:lnTo>
                  <a:lnTo>
                    <a:pt x="5393" y="108"/>
                  </a:lnTo>
                  <a:lnTo>
                    <a:pt x="5375" y="112"/>
                  </a:lnTo>
                  <a:lnTo>
                    <a:pt x="5359" y="116"/>
                  </a:lnTo>
                  <a:lnTo>
                    <a:pt x="5344" y="122"/>
                  </a:lnTo>
                  <a:lnTo>
                    <a:pt x="5331" y="131"/>
                  </a:lnTo>
                  <a:lnTo>
                    <a:pt x="5319" y="139"/>
                  </a:lnTo>
                  <a:lnTo>
                    <a:pt x="5310" y="150"/>
                  </a:lnTo>
                  <a:lnTo>
                    <a:pt x="5300" y="161"/>
                  </a:lnTo>
                  <a:lnTo>
                    <a:pt x="5293" y="174"/>
                  </a:lnTo>
                  <a:lnTo>
                    <a:pt x="5286" y="186"/>
                  </a:lnTo>
                  <a:lnTo>
                    <a:pt x="5281" y="200"/>
                  </a:lnTo>
                  <a:lnTo>
                    <a:pt x="5278" y="214"/>
                  </a:lnTo>
                  <a:lnTo>
                    <a:pt x="5274" y="228"/>
                  </a:lnTo>
                  <a:lnTo>
                    <a:pt x="5272" y="242"/>
                  </a:lnTo>
                  <a:lnTo>
                    <a:pt x="5271" y="256"/>
                  </a:lnTo>
                  <a:lnTo>
                    <a:pt x="5270" y="271"/>
                  </a:lnTo>
                  <a:lnTo>
                    <a:pt x="5270" y="346"/>
                  </a:lnTo>
                  <a:lnTo>
                    <a:pt x="5488" y="346"/>
                  </a:lnTo>
                  <a:lnTo>
                    <a:pt x="5488" y="452"/>
                  </a:lnTo>
                  <a:lnTo>
                    <a:pt x="5270" y="452"/>
                  </a:lnTo>
                  <a:lnTo>
                    <a:pt x="5270" y="1076"/>
                  </a:lnTo>
                  <a:lnTo>
                    <a:pt x="5132" y="1076"/>
                  </a:lnTo>
                  <a:lnTo>
                    <a:pt x="5132" y="452"/>
                  </a:lnTo>
                  <a:close/>
                  <a:moveTo>
                    <a:pt x="4545" y="346"/>
                  </a:moveTo>
                  <a:lnTo>
                    <a:pt x="4683" y="346"/>
                  </a:lnTo>
                  <a:lnTo>
                    <a:pt x="4683" y="493"/>
                  </a:lnTo>
                  <a:lnTo>
                    <a:pt x="4686" y="493"/>
                  </a:lnTo>
                  <a:lnTo>
                    <a:pt x="4691" y="481"/>
                  </a:lnTo>
                  <a:lnTo>
                    <a:pt x="4696" y="470"/>
                  </a:lnTo>
                  <a:lnTo>
                    <a:pt x="4703" y="456"/>
                  </a:lnTo>
                  <a:lnTo>
                    <a:pt x="4710" y="443"/>
                  </a:lnTo>
                  <a:lnTo>
                    <a:pt x="4719" y="429"/>
                  </a:lnTo>
                  <a:lnTo>
                    <a:pt x="4728" y="415"/>
                  </a:lnTo>
                  <a:lnTo>
                    <a:pt x="4740" y="402"/>
                  </a:lnTo>
                  <a:lnTo>
                    <a:pt x="4753" y="388"/>
                  </a:lnTo>
                  <a:lnTo>
                    <a:pt x="4767" y="377"/>
                  </a:lnTo>
                  <a:lnTo>
                    <a:pt x="4783" y="365"/>
                  </a:lnTo>
                  <a:lnTo>
                    <a:pt x="4800" y="355"/>
                  </a:lnTo>
                  <a:lnTo>
                    <a:pt x="4819" y="346"/>
                  </a:lnTo>
                  <a:lnTo>
                    <a:pt x="4829" y="342"/>
                  </a:lnTo>
                  <a:lnTo>
                    <a:pt x="4839" y="339"/>
                  </a:lnTo>
                  <a:lnTo>
                    <a:pt x="4850" y="336"/>
                  </a:lnTo>
                  <a:lnTo>
                    <a:pt x="4862" y="333"/>
                  </a:lnTo>
                  <a:lnTo>
                    <a:pt x="4874" y="332"/>
                  </a:lnTo>
                  <a:lnTo>
                    <a:pt x="4885" y="330"/>
                  </a:lnTo>
                  <a:lnTo>
                    <a:pt x="4898" y="328"/>
                  </a:lnTo>
                  <a:lnTo>
                    <a:pt x="4912" y="328"/>
                  </a:lnTo>
                  <a:lnTo>
                    <a:pt x="4912" y="479"/>
                  </a:lnTo>
                  <a:lnTo>
                    <a:pt x="4889" y="480"/>
                  </a:lnTo>
                  <a:lnTo>
                    <a:pt x="4866" y="482"/>
                  </a:lnTo>
                  <a:lnTo>
                    <a:pt x="4845" y="487"/>
                  </a:lnTo>
                  <a:lnTo>
                    <a:pt x="4823" y="492"/>
                  </a:lnTo>
                  <a:lnTo>
                    <a:pt x="4814" y="496"/>
                  </a:lnTo>
                  <a:lnTo>
                    <a:pt x="4804" y="500"/>
                  </a:lnTo>
                  <a:lnTo>
                    <a:pt x="4794" y="506"/>
                  </a:lnTo>
                  <a:lnTo>
                    <a:pt x="4785" y="511"/>
                  </a:lnTo>
                  <a:lnTo>
                    <a:pt x="4776" y="517"/>
                  </a:lnTo>
                  <a:lnTo>
                    <a:pt x="4768" y="523"/>
                  </a:lnTo>
                  <a:lnTo>
                    <a:pt x="4759" y="530"/>
                  </a:lnTo>
                  <a:lnTo>
                    <a:pt x="4751" y="539"/>
                  </a:lnTo>
                  <a:lnTo>
                    <a:pt x="4743" y="547"/>
                  </a:lnTo>
                  <a:lnTo>
                    <a:pt x="4736" y="556"/>
                  </a:lnTo>
                  <a:lnTo>
                    <a:pt x="4729" y="566"/>
                  </a:lnTo>
                  <a:lnTo>
                    <a:pt x="4723" y="576"/>
                  </a:lnTo>
                  <a:lnTo>
                    <a:pt x="4716" y="588"/>
                  </a:lnTo>
                  <a:lnTo>
                    <a:pt x="4711" y="600"/>
                  </a:lnTo>
                  <a:lnTo>
                    <a:pt x="4706" y="613"/>
                  </a:lnTo>
                  <a:lnTo>
                    <a:pt x="4701" y="627"/>
                  </a:lnTo>
                  <a:lnTo>
                    <a:pt x="4697" y="642"/>
                  </a:lnTo>
                  <a:lnTo>
                    <a:pt x="4694" y="656"/>
                  </a:lnTo>
                  <a:lnTo>
                    <a:pt x="4691" y="673"/>
                  </a:lnTo>
                  <a:lnTo>
                    <a:pt x="4688" y="690"/>
                  </a:lnTo>
                  <a:lnTo>
                    <a:pt x="4686" y="707"/>
                  </a:lnTo>
                  <a:lnTo>
                    <a:pt x="4684" y="726"/>
                  </a:lnTo>
                  <a:lnTo>
                    <a:pt x="4683" y="745"/>
                  </a:lnTo>
                  <a:lnTo>
                    <a:pt x="4683" y="767"/>
                  </a:lnTo>
                  <a:lnTo>
                    <a:pt x="4683" y="1076"/>
                  </a:lnTo>
                  <a:lnTo>
                    <a:pt x="4545" y="1076"/>
                  </a:lnTo>
                  <a:lnTo>
                    <a:pt x="4545" y="346"/>
                  </a:lnTo>
                  <a:close/>
                  <a:moveTo>
                    <a:pt x="4274" y="565"/>
                  </a:moveTo>
                  <a:lnTo>
                    <a:pt x="4274" y="556"/>
                  </a:lnTo>
                  <a:lnTo>
                    <a:pt x="4273" y="546"/>
                  </a:lnTo>
                  <a:lnTo>
                    <a:pt x="4271" y="536"/>
                  </a:lnTo>
                  <a:lnTo>
                    <a:pt x="4267" y="525"/>
                  </a:lnTo>
                  <a:lnTo>
                    <a:pt x="4264" y="514"/>
                  </a:lnTo>
                  <a:lnTo>
                    <a:pt x="4259" y="504"/>
                  </a:lnTo>
                  <a:lnTo>
                    <a:pt x="4254" y="493"/>
                  </a:lnTo>
                  <a:lnTo>
                    <a:pt x="4246" y="483"/>
                  </a:lnTo>
                  <a:lnTo>
                    <a:pt x="4239" y="474"/>
                  </a:lnTo>
                  <a:lnTo>
                    <a:pt x="4229" y="464"/>
                  </a:lnTo>
                  <a:lnTo>
                    <a:pt x="4218" y="457"/>
                  </a:lnTo>
                  <a:lnTo>
                    <a:pt x="4205" y="449"/>
                  </a:lnTo>
                  <a:lnTo>
                    <a:pt x="4192" y="444"/>
                  </a:lnTo>
                  <a:lnTo>
                    <a:pt x="4177" y="440"/>
                  </a:lnTo>
                  <a:lnTo>
                    <a:pt x="4159" y="436"/>
                  </a:lnTo>
                  <a:lnTo>
                    <a:pt x="4140" y="436"/>
                  </a:lnTo>
                  <a:lnTo>
                    <a:pt x="4130" y="436"/>
                  </a:lnTo>
                  <a:lnTo>
                    <a:pt x="4120" y="437"/>
                  </a:lnTo>
                  <a:lnTo>
                    <a:pt x="4110" y="439"/>
                  </a:lnTo>
                  <a:lnTo>
                    <a:pt x="4102" y="441"/>
                  </a:lnTo>
                  <a:lnTo>
                    <a:pt x="4085" y="445"/>
                  </a:lnTo>
                  <a:lnTo>
                    <a:pt x="4070" y="451"/>
                  </a:lnTo>
                  <a:lnTo>
                    <a:pt x="4056" y="459"/>
                  </a:lnTo>
                  <a:lnTo>
                    <a:pt x="4044" y="468"/>
                  </a:lnTo>
                  <a:lnTo>
                    <a:pt x="4033" y="478"/>
                  </a:lnTo>
                  <a:lnTo>
                    <a:pt x="4025" y="489"/>
                  </a:lnTo>
                  <a:lnTo>
                    <a:pt x="4017" y="499"/>
                  </a:lnTo>
                  <a:lnTo>
                    <a:pt x="4011" y="510"/>
                  </a:lnTo>
                  <a:lnTo>
                    <a:pt x="4006" y="521"/>
                  </a:lnTo>
                  <a:lnTo>
                    <a:pt x="4001" y="531"/>
                  </a:lnTo>
                  <a:lnTo>
                    <a:pt x="3998" y="541"/>
                  </a:lnTo>
                  <a:lnTo>
                    <a:pt x="3996" y="550"/>
                  </a:lnTo>
                  <a:lnTo>
                    <a:pt x="3995" y="558"/>
                  </a:lnTo>
                  <a:lnTo>
                    <a:pt x="3994" y="565"/>
                  </a:lnTo>
                  <a:lnTo>
                    <a:pt x="4274" y="565"/>
                  </a:lnTo>
                  <a:close/>
                  <a:moveTo>
                    <a:pt x="4395" y="1069"/>
                  </a:moveTo>
                  <a:lnTo>
                    <a:pt x="4373" y="1073"/>
                  </a:lnTo>
                  <a:lnTo>
                    <a:pt x="4353" y="1078"/>
                  </a:lnTo>
                  <a:lnTo>
                    <a:pt x="4332" y="1083"/>
                  </a:lnTo>
                  <a:lnTo>
                    <a:pt x="4311" y="1086"/>
                  </a:lnTo>
                  <a:lnTo>
                    <a:pt x="4290" y="1089"/>
                  </a:lnTo>
                  <a:lnTo>
                    <a:pt x="4266" y="1091"/>
                  </a:lnTo>
                  <a:lnTo>
                    <a:pt x="4241" y="1092"/>
                  </a:lnTo>
                  <a:lnTo>
                    <a:pt x="4212" y="1092"/>
                  </a:lnTo>
                  <a:lnTo>
                    <a:pt x="4192" y="1092"/>
                  </a:lnTo>
                  <a:lnTo>
                    <a:pt x="4171" y="1091"/>
                  </a:lnTo>
                  <a:lnTo>
                    <a:pt x="4152" y="1089"/>
                  </a:lnTo>
                  <a:lnTo>
                    <a:pt x="4133" y="1087"/>
                  </a:lnTo>
                  <a:lnTo>
                    <a:pt x="4115" y="1083"/>
                  </a:lnTo>
                  <a:lnTo>
                    <a:pt x="4096" y="1078"/>
                  </a:lnTo>
                  <a:lnTo>
                    <a:pt x="4079" y="1074"/>
                  </a:lnTo>
                  <a:lnTo>
                    <a:pt x="4062" y="1068"/>
                  </a:lnTo>
                  <a:lnTo>
                    <a:pt x="4046" y="1061"/>
                  </a:lnTo>
                  <a:lnTo>
                    <a:pt x="4030" y="1054"/>
                  </a:lnTo>
                  <a:lnTo>
                    <a:pt x="4015" y="1045"/>
                  </a:lnTo>
                  <a:lnTo>
                    <a:pt x="4000" y="1037"/>
                  </a:lnTo>
                  <a:lnTo>
                    <a:pt x="3986" y="1026"/>
                  </a:lnTo>
                  <a:lnTo>
                    <a:pt x="3973" y="1015"/>
                  </a:lnTo>
                  <a:lnTo>
                    <a:pt x="3961" y="1004"/>
                  </a:lnTo>
                  <a:lnTo>
                    <a:pt x="3948" y="992"/>
                  </a:lnTo>
                  <a:lnTo>
                    <a:pt x="3937" y="978"/>
                  </a:lnTo>
                  <a:lnTo>
                    <a:pt x="3925" y="964"/>
                  </a:lnTo>
                  <a:lnTo>
                    <a:pt x="3916" y="949"/>
                  </a:lnTo>
                  <a:lnTo>
                    <a:pt x="3906" y="933"/>
                  </a:lnTo>
                  <a:lnTo>
                    <a:pt x="3898" y="917"/>
                  </a:lnTo>
                  <a:lnTo>
                    <a:pt x="3889" y="899"/>
                  </a:lnTo>
                  <a:lnTo>
                    <a:pt x="3883" y="881"/>
                  </a:lnTo>
                  <a:lnTo>
                    <a:pt x="3875" y="862"/>
                  </a:lnTo>
                  <a:lnTo>
                    <a:pt x="3870" y="841"/>
                  </a:lnTo>
                  <a:lnTo>
                    <a:pt x="3864" y="821"/>
                  </a:lnTo>
                  <a:lnTo>
                    <a:pt x="3860" y="799"/>
                  </a:lnTo>
                  <a:lnTo>
                    <a:pt x="3857" y="776"/>
                  </a:lnTo>
                  <a:lnTo>
                    <a:pt x="3854" y="752"/>
                  </a:lnTo>
                  <a:lnTo>
                    <a:pt x="3852" y="727"/>
                  </a:lnTo>
                  <a:lnTo>
                    <a:pt x="3851" y="701"/>
                  </a:lnTo>
                  <a:lnTo>
                    <a:pt x="3851" y="676"/>
                  </a:lnTo>
                  <a:lnTo>
                    <a:pt x="3851" y="647"/>
                  </a:lnTo>
                  <a:lnTo>
                    <a:pt x="3853" y="620"/>
                  </a:lnTo>
                  <a:lnTo>
                    <a:pt x="3855" y="595"/>
                  </a:lnTo>
                  <a:lnTo>
                    <a:pt x="3859" y="571"/>
                  </a:lnTo>
                  <a:lnTo>
                    <a:pt x="3863" y="549"/>
                  </a:lnTo>
                  <a:lnTo>
                    <a:pt x="3870" y="527"/>
                  </a:lnTo>
                  <a:lnTo>
                    <a:pt x="3876" y="508"/>
                  </a:lnTo>
                  <a:lnTo>
                    <a:pt x="3884" y="489"/>
                  </a:lnTo>
                  <a:lnTo>
                    <a:pt x="3891" y="472"/>
                  </a:lnTo>
                  <a:lnTo>
                    <a:pt x="3900" y="457"/>
                  </a:lnTo>
                  <a:lnTo>
                    <a:pt x="3909" y="442"/>
                  </a:lnTo>
                  <a:lnTo>
                    <a:pt x="3920" y="428"/>
                  </a:lnTo>
                  <a:lnTo>
                    <a:pt x="3930" y="416"/>
                  </a:lnTo>
                  <a:lnTo>
                    <a:pt x="3941" y="404"/>
                  </a:lnTo>
                  <a:lnTo>
                    <a:pt x="3952" y="394"/>
                  </a:lnTo>
                  <a:lnTo>
                    <a:pt x="3964" y="384"/>
                  </a:lnTo>
                  <a:lnTo>
                    <a:pt x="3976" y="377"/>
                  </a:lnTo>
                  <a:lnTo>
                    <a:pt x="3987" y="368"/>
                  </a:lnTo>
                  <a:lnTo>
                    <a:pt x="4000" y="362"/>
                  </a:lnTo>
                  <a:lnTo>
                    <a:pt x="4012" y="356"/>
                  </a:lnTo>
                  <a:lnTo>
                    <a:pt x="4025" y="351"/>
                  </a:lnTo>
                  <a:lnTo>
                    <a:pt x="4038" y="346"/>
                  </a:lnTo>
                  <a:lnTo>
                    <a:pt x="4049" y="342"/>
                  </a:lnTo>
                  <a:lnTo>
                    <a:pt x="4062" y="339"/>
                  </a:lnTo>
                  <a:lnTo>
                    <a:pt x="4086" y="334"/>
                  </a:lnTo>
                  <a:lnTo>
                    <a:pt x="4108" y="331"/>
                  </a:lnTo>
                  <a:lnTo>
                    <a:pt x="4128" y="328"/>
                  </a:lnTo>
                  <a:lnTo>
                    <a:pt x="4148" y="328"/>
                  </a:lnTo>
                  <a:lnTo>
                    <a:pt x="4164" y="328"/>
                  </a:lnTo>
                  <a:lnTo>
                    <a:pt x="4180" y="330"/>
                  </a:lnTo>
                  <a:lnTo>
                    <a:pt x="4196" y="332"/>
                  </a:lnTo>
                  <a:lnTo>
                    <a:pt x="4210" y="334"/>
                  </a:lnTo>
                  <a:lnTo>
                    <a:pt x="4225" y="337"/>
                  </a:lnTo>
                  <a:lnTo>
                    <a:pt x="4239" y="341"/>
                  </a:lnTo>
                  <a:lnTo>
                    <a:pt x="4251" y="346"/>
                  </a:lnTo>
                  <a:lnTo>
                    <a:pt x="4264" y="350"/>
                  </a:lnTo>
                  <a:lnTo>
                    <a:pt x="4276" y="356"/>
                  </a:lnTo>
                  <a:lnTo>
                    <a:pt x="4288" y="362"/>
                  </a:lnTo>
                  <a:lnTo>
                    <a:pt x="4300" y="369"/>
                  </a:lnTo>
                  <a:lnTo>
                    <a:pt x="4309" y="375"/>
                  </a:lnTo>
                  <a:lnTo>
                    <a:pt x="4320" y="384"/>
                  </a:lnTo>
                  <a:lnTo>
                    <a:pt x="4329" y="393"/>
                  </a:lnTo>
                  <a:lnTo>
                    <a:pt x="4338" y="401"/>
                  </a:lnTo>
                  <a:lnTo>
                    <a:pt x="4347" y="411"/>
                  </a:lnTo>
                  <a:lnTo>
                    <a:pt x="4354" y="420"/>
                  </a:lnTo>
                  <a:lnTo>
                    <a:pt x="4362" y="431"/>
                  </a:lnTo>
                  <a:lnTo>
                    <a:pt x="4369" y="442"/>
                  </a:lnTo>
                  <a:lnTo>
                    <a:pt x="4375" y="453"/>
                  </a:lnTo>
                  <a:lnTo>
                    <a:pt x="4381" y="465"/>
                  </a:lnTo>
                  <a:lnTo>
                    <a:pt x="4386" y="478"/>
                  </a:lnTo>
                  <a:lnTo>
                    <a:pt x="4391" y="490"/>
                  </a:lnTo>
                  <a:lnTo>
                    <a:pt x="4396" y="504"/>
                  </a:lnTo>
                  <a:lnTo>
                    <a:pt x="4399" y="517"/>
                  </a:lnTo>
                  <a:lnTo>
                    <a:pt x="4403" y="530"/>
                  </a:lnTo>
                  <a:lnTo>
                    <a:pt x="4405" y="545"/>
                  </a:lnTo>
                  <a:lnTo>
                    <a:pt x="4407" y="560"/>
                  </a:lnTo>
                  <a:lnTo>
                    <a:pt x="4411" y="590"/>
                  </a:lnTo>
                  <a:lnTo>
                    <a:pt x="4412" y="622"/>
                  </a:lnTo>
                  <a:lnTo>
                    <a:pt x="4412" y="656"/>
                  </a:lnTo>
                  <a:lnTo>
                    <a:pt x="3988" y="656"/>
                  </a:lnTo>
                  <a:lnTo>
                    <a:pt x="3988" y="683"/>
                  </a:lnTo>
                  <a:lnTo>
                    <a:pt x="3992" y="710"/>
                  </a:lnTo>
                  <a:lnTo>
                    <a:pt x="3996" y="738"/>
                  </a:lnTo>
                  <a:lnTo>
                    <a:pt x="4002" y="765"/>
                  </a:lnTo>
                  <a:lnTo>
                    <a:pt x="4006" y="780"/>
                  </a:lnTo>
                  <a:lnTo>
                    <a:pt x="4010" y="793"/>
                  </a:lnTo>
                  <a:lnTo>
                    <a:pt x="4015" y="807"/>
                  </a:lnTo>
                  <a:lnTo>
                    <a:pt x="4021" y="821"/>
                  </a:lnTo>
                  <a:lnTo>
                    <a:pt x="4026" y="834"/>
                  </a:lnTo>
                  <a:lnTo>
                    <a:pt x="4033" y="848"/>
                  </a:lnTo>
                  <a:lnTo>
                    <a:pt x="4040" y="861"/>
                  </a:lnTo>
                  <a:lnTo>
                    <a:pt x="4047" y="872"/>
                  </a:lnTo>
                  <a:lnTo>
                    <a:pt x="4056" y="884"/>
                  </a:lnTo>
                  <a:lnTo>
                    <a:pt x="4064" y="896"/>
                  </a:lnTo>
                  <a:lnTo>
                    <a:pt x="4074" y="908"/>
                  </a:lnTo>
                  <a:lnTo>
                    <a:pt x="4084" y="917"/>
                  </a:lnTo>
                  <a:lnTo>
                    <a:pt x="4094" y="928"/>
                  </a:lnTo>
                  <a:lnTo>
                    <a:pt x="4106" y="936"/>
                  </a:lnTo>
                  <a:lnTo>
                    <a:pt x="4118" y="945"/>
                  </a:lnTo>
                  <a:lnTo>
                    <a:pt x="4131" y="953"/>
                  </a:lnTo>
                  <a:lnTo>
                    <a:pt x="4143" y="961"/>
                  </a:lnTo>
                  <a:lnTo>
                    <a:pt x="4157" y="966"/>
                  </a:lnTo>
                  <a:lnTo>
                    <a:pt x="4172" y="973"/>
                  </a:lnTo>
                  <a:lnTo>
                    <a:pt x="4188" y="977"/>
                  </a:lnTo>
                  <a:lnTo>
                    <a:pt x="4204" y="980"/>
                  </a:lnTo>
                  <a:lnTo>
                    <a:pt x="4220" y="983"/>
                  </a:lnTo>
                  <a:lnTo>
                    <a:pt x="4239" y="984"/>
                  </a:lnTo>
                  <a:lnTo>
                    <a:pt x="4257" y="986"/>
                  </a:lnTo>
                  <a:lnTo>
                    <a:pt x="4279" y="984"/>
                  </a:lnTo>
                  <a:lnTo>
                    <a:pt x="4301" y="982"/>
                  </a:lnTo>
                  <a:lnTo>
                    <a:pt x="4320" y="980"/>
                  </a:lnTo>
                  <a:lnTo>
                    <a:pt x="4337" y="976"/>
                  </a:lnTo>
                  <a:lnTo>
                    <a:pt x="4369" y="968"/>
                  </a:lnTo>
                  <a:lnTo>
                    <a:pt x="4395" y="960"/>
                  </a:lnTo>
                  <a:lnTo>
                    <a:pt x="4395" y="1069"/>
                  </a:lnTo>
                  <a:close/>
                  <a:moveTo>
                    <a:pt x="3455" y="986"/>
                  </a:moveTo>
                  <a:lnTo>
                    <a:pt x="3465" y="986"/>
                  </a:lnTo>
                  <a:lnTo>
                    <a:pt x="3474" y="984"/>
                  </a:lnTo>
                  <a:lnTo>
                    <a:pt x="3483" y="982"/>
                  </a:lnTo>
                  <a:lnTo>
                    <a:pt x="3491" y="980"/>
                  </a:lnTo>
                  <a:lnTo>
                    <a:pt x="3500" y="977"/>
                  </a:lnTo>
                  <a:lnTo>
                    <a:pt x="3507" y="973"/>
                  </a:lnTo>
                  <a:lnTo>
                    <a:pt x="3515" y="968"/>
                  </a:lnTo>
                  <a:lnTo>
                    <a:pt x="3522" y="964"/>
                  </a:lnTo>
                  <a:lnTo>
                    <a:pt x="3529" y="959"/>
                  </a:lnTo>
                  <a:lnTo>
                    <a:pt x="3535" y="952"/>
                  </a:lnTo>
                  <a:lnTo>
                    <a:pt x="3542" y="946"/>
                  </a:lnTo>
                  <a:lnTo>
                    <a:pt x="3547" y="939"/>
                  </a:lnTo>
                  <a:lnTo>
                    <a:pt x="3558" y="924"/>
                  </a:lnTo>
                  <a:lnTo>
                    <a:pt x="3566" y="905"/>
                  </a:lnTo>
                  <a:lnTo>
                    <a:pt x="3575" y="886"/>
                  </a:lnTo>
                  <a:lnTo>
                    <a:pt x="3581" y="865"/>
                  </a:lnTo>
                  <a:lnTo>
                    <a:pt x="3586" y="842"/>
                  </a:lnTo>
                  <a:lnTo>
                    <a:pt x="3591" y="819"/>
                  </a:lnTo>
                  <a:lnTo>
                    <a:pt x="3594" y="793"/>
                  </a:lnTo>
                  <a:lnTo>
                    <a:pt x="3596" y="767"/>
                  </a:lnTo>
                  <a:lnTo>
                    <a:pt x="3597" y="739"/>
                  </a:lnTo>
                  <a:lnTo>
                    <a:pt x="3598" y="711"/>
                  </a:lnTo>
                  <a:lnTo>
                    <a:pt x="3597" y="690"/>
                  </a:lnTo>
                  <a:lnTo>
                    <a:pt x="3597" y="667"/>
                  </a:lnTo>
                  <a:lnTo>
                    <a:pt x="3595" y="645"/>
                  </a:lnTo>
                  <a:lnTo>
                    <a:pt x="3593" y="621"/>
                  </a:lnTo>
                  <a:lnTo>
                    <a:pt x="3590" y="598"/>
                  </a:lnTo>
                  <a:lnTo>
                    <a:pt x="3585" y="575"/>
                  </a:lnTo>
                  <a:lnTo>
                    <a:pt x="3580" y="553"/>
                  </a:lnTo>
                  <a:lnTo>
                    <a:pt x="3574" y="531"/>
                  </a:lnTo>
                  <a:lnTo>
                    <a:pt x="3569" y="522"/>
                  </a:lnTo>
                  <a:lnTo>
                    <a:pt x="3565" y="512"/>
                  </a:lnTo>
                  <a:lnTo>
                    <a:pt x="3561" y="503"/>
                  </a:lnTo>
                  <a:lnTo>
                    <a:pt x="3555" y="494"/>
                  </a:lnTo>
                  <a:lnTo>
                    <a:pt x="3549" y="486"/>
                  </a:lnTo>
                  <a:lnTo>
                    <a:pt x="3544" y="477"/>
                  </a:lnTo>
                  <a:lnTo>
                    <a:pt x="3536" y="471"/>
                  </a:lnTo>
                  <a:lnTo>
                    <a:pt x="3530" y="463"/>
                  </a:lnTo>
                  <a:lnTo>
                    <a:pt x="3521" y="458"/>
                  </a:lnTo>
                  <a:lnTo>
                    <a:pt x="3514" y="451"/>
                  </a:lnTo>
                  <a:lnTo>
                    <a:pt x="3505" y="447"/>
                  </a:lnTo>
                  <a:lnTo>
                    <a:pt x="3496" y="443"/>
                  </a:lnTo>
                  <a:lnTo>
                    <a:pt x="3485" y="440"/>
                  </a:lnTo>
                  <a:lnTo>
                    <a:pt x="3474" y="437"/>
                  </a:lnTo>
                  <a:lnTo>
                    <a:pt x="3464" y="436"/>
                  </a:lnTo>
                  <a:lnTo>
                    <a:pt x="3452" y="436"/>
                  </a:lnTo>
                  <a:lnTo>
                    <a:pt x="3441" y="436"/>
                  </a:lnTo>
                  <a:lnTo>
                    <a:pt x="3431" y="437"/>
                  </a:lnTo>
                  <a:lnTo>
                    <a:pt x="3422" y="440"/>
                  </a:lnTo>
                  <a:lnTo>
                    <a:pt x="3412" y="443"/>
                  </a:lnTo>
                  <a:lnTo>
                    <a:pt x="3404" y="447"/>
                  </a:lnTo>
                  <a:lnTo>
                    <a:pt x="3395" y="451"/>
                  </a:lnTo>
                  <a:lnTo>
                    <a:pt x="3388" y="457"/>
                  </a:lnTo>
                  <a:lnTo>
                    <a:pt x="3380" y="462"/>
                  </a:lnTo>
                  <a:lnTo>
                    <a:pt x="3373" y="468"/>
                  </a:lnTo>
                  <a:lnTo>
                    <a:pt x="3365" y="476"/>
                  </a:lnTo>
                  <a:lnTo>
                    <a:pt x="3359" y="483"/>
                  </a:lnTo>
                  <a:lnTo>
                    <a:pt x="3352" y="492"/>
                  </a:lnTo>
                  <a:lnTo>
                    <a:pt x="3342" y="509"/>
                  </a:lnTo>
                  <a:lnTo>
                    <a:pt x="3331" y="528"/>
                  </a:lnTo>
                  <a:lnTo>
                    <a:pt x="3322" y="550"/>
                  </a:lnTo>
                  <a:lnTo>
                    <a:pt x="3315" y="572"/>
                  </a:lnTo>
                  <a:lnTo>
                    <a:pt x="3309" y="595"/>
                  </a:lnTo>
                  <a:lnTo>
                    <a:pt x="3304" y="618"/>
                  </a:lnTo>
                  <a:lnTo>
                    <a:pt x="3300" y="642"/>
                  </a:lnTo>
                  <a:lnTo>
                    <a:pt x="3297" y="665"/>
                  </a:lnTo>
                  <a:lnTo>
                    <a:pt x="3296" y="690"/>
                  </a:lnTo>
                  <a:lnTo>
                    <a:pt x="3295" y="712"/>
                  </a:lnTo>
                  <a:lnTo>
                    <a:pt x="3296" y="737"/>
                  </a:lnTo>
                  <a:lnTo>
                    <a:pt x="3297" y="761"/>
                  </a:lnTo>
                  <a:lnTo>
                    <a:pt x="3299" y="786"/>
                  </a:lnTo>
                  <a:lnTo>
                    <a:pt x="3303" y="809"/>
                  </a:lnTo>
                  <a:lnTo>
                    <a:pt x="3307" y="833"/>
                  </a:lnTo>
                  <a:lnTo>
                    <a:pt x="3313" y="855"/>
                  </a:lnTo>
                  <a:lnTo>
                    <a:pt x="3320" y="877"/>
                  </a:lnTo>
                  <a:lnTo>
                    <a:pt x="3329" y="897"/>
                  </a:lnTo>
                  <a:lnTo>
                    <a:pt x="3333" y="906"/>
                  </a:lnTo>
                  <a:lnTo>
                    <a:pt x="3338" y="916"/>
                  </a:lnTo>
                  <a:lnTo>
                    <a:pt x="3344" y="925"/>
                  </a:lnTo>
                  <a:lnTo>
                    <a:pt x="3350" y="933"/>
                  </a:lnTo>
                  <a:lnTo>
                    <a:pt x="3357" y="941"/>
                  </a:lnTo>
                  <a:lnTo>
                    <a:pt x="3363" y="948"/>
                  </a:lnTo>
                  <a:lnTo>
                    <a:pt x="3371" y="955"/>
                  </a:lnTo>
                  <a:lnTo>
                    <a:pt x="3378" y="961"/>
                  </a:lnTo>
                  <a:lnTo>
                    <a:pt x="3386" y="966"/>
                  </a:lnTo>
                  <a:lnTo>
                    <a:pt x="3394" y="972"/>
                  </a:lnTo>
                  <a:lnTo>
                    <a:pt x="3404" y="976"/>
                  </a:lnTo>
                  <a:lnTo>
                    <a:pt x="3412" y="979"/>
                  </a:lnTo>
                  <a:lnTo>
                    <a:pt x="3423" y="981"/>
                  </a:lnTo>
                  <a:lnTo>
                    <a:pt x="3433" y="983"/>
                  </a:lnTo>
                  <a:lnTo>
                    <a:pt x="3443" y="984"/>
                  </a:lnTo>
                  <a:lnTo>
                    <a:pt x="3455" y="986"/>
                  </a:lnTo>
                  <a:close/>
                  <a:moveTo>
                    <a:pt x="3157" y="346"/>
                  </a:moveTo>
                  <a:lnTo>
                    <a:pt x="3295" y="346"/>
                  </a:lnTo>
                  <a:lnTo>
                    <a:pt x="3295" y="456"/>
                  </a:lnTo>
                  <a:lnTo>
                    <a:pt x="3298" y="456"/>
                  </a:lnTo>
                  <a:lnTo>
                    <a:pt x="3302" y="448"/>
                  </a:lnTo>
                  <a:lnTo>
                    <a:pt x="3306" y="439"/>
                  </a:lnTo>
                  <a:lnTo>
                    <a:pt x="3313" y="429"/>
                  </a:lnTo>
                  <a:lnTo>
                    <a:pt x="3320" y="418"/>
                  </a:lnTo>
                  <a:lnTo>
                    <a:pt x="3329" y="408"/>
                  </a:lnTo>
                  <a:lnTo>
                    <a:pt x="3338" y="398"/>
                  </a:lnTo>
                  <a:lnTo>
                    <a:pt x="3349" y="387"/>
                  </a:lnTo>
                  <a:lnTo>
                    <a:pt x="3361" y="377"/>
                  </a:lnTo>
                  <a:lnTo>
                    <a:pt x="3374" y="367"/>
                  </a:lnTo>
                  <a:lnTo>
                    <a:pt x="3389" y="358"/>
                  </a:lnTo>
                  <a:lnTo>
                    <a:pt x="3404" y="350"/>
                  </a:lnTo>
                  <a:lnTo>
                    <a:pt x="3421" y="342"/>
                  </a:lnTo>
                  <a:lnTo>
                    <a:pt x="3439" y="337"/>
                  </a:lnTo>
                  <a:lnTo>
                    <a:pt x="3458" y="333"/>
                  </a:lnTo>
                  <a:lnTo>
                    <a:pt x="3479" y="330"/>
                  </a:lnTo>
                  <a:lnTo>
                    <a:pt x="3501" y="328"/>
                  </a:lnTo>
                  <a:lnTo>
                    <a:pt x="3517" y="328"/>
                  </a:lnTo>
                  <a:lnTo>
                    <a:pt x="3533" y="331"/>
                  </a:lnTo>
                  <a:lnTo>
                    <a:pt x="3548" y="333"/>
                  </a:lnTo>
                  <a:lnTo>
                    <a:pt x="3562" y="336"/>
                  </a:lnTo>
                  <a:lnTo>
                    <a:pt x="3576" y="340"/>
                  </a:lnTo>
                  <a:lnTo>
                    <a:pt x="3590" y="345"/>
                  </a:lnTo>
                  <a:lnTo>
                    <a:pt x="3603" y="351"/>
                  </a:lnTo>
                  <a:lnTo>
                    <a:pt x="3614" y="357"/>
                  </a:lnTo>
                  <a:lnTo>
                    <a:pt x="3626" y="364"/>
                  </a:lnTo>
                  <a:lnTo>
                    <a:pt x="3637" y="372"/>
                  </a:lnTo>
                  <a:lnTo>
                    <a:pt x="3647" y="381"/>
                  </a:lnTo>
                  <a:lnTo>
                    <a:pt x="3658" y="390"/>
                  </a:lnTo>
                  <a:lnTo>
                    <a:pt x="3667" y="401"/>
                  </a:lnTo>
                  <a:lnTo>
                    <a:pt x="3676" y="412"/>
                  </a:lnTo>
                  <a:lnTo>
                    <a:pt x="3685" y="424"/>
                  </a:lnTo>
                  <a:lnTo>
                    <a:pt x="3692" y="435"/>
                  </a:lnTo>
                  <a:lnTo>
                    <a:pt x="3700" y="448"/>
                  </a:lnTo>
                  <a:lnTo>
                    <a:pt x="3706" y="461"/>
                  </a:lnTo>
                  <a:lnTo>
                    <a:pt x="3713" y="475"/>
                  </a:lnTo>
                  <a:lnTo>
                    <a:pt x="3718" y="490"/>
                  </a:lnTo>
                  <a:lnTo>
                    <a:pt x="3723" y="505"/>
                  </a:lnTo>
                  <a:lnTo>
                    <a:pt x="3729" y="520"/>
                  </a:lnTo>
                  <a:lnTo>
                    <a:pt x="3733" y="536"/>
                  </a:lnTo>
                  <a:lnTo>
                    <a:pt x="3737" y="553"/>
                  </a:lnTo>
                  <a:lnTo>
                    <a:pt x="3744" y="587"/>
                  </a:lnTo>
                  <a:lnTo>
                    <a:pt x="3748" y="622"/>
                  </a:lnTo>
                  <a:lnTo>
                    <a:pt x="3750" y="660"/>
                  </a:lnTo>
                  <a:lnTo>
                    <a:pt x="3751" y="698"/>
                  </a:lnTo>
                  <a:lnTo>
                    <a:pt x="3751" y="722"/>
                  </a:lnTo>
                  <a:lnTo>
                    <a:pt x="3750" y="743"/>
                  </a:lnTo>
                  <a:lnTo>
                    <a:pt x="3749" y="764"/>
                  </a:lnTo>
                  <a:lnTo>
                    <a:pt x="3747" y="786"/>
                  </a:lnTo>
                  <a:lnTo>
                    <a:pt x="3745" y="806"/>
                  </a:lnTo>
                  <a:lnTo>
                    <a:pt x="3742" y="825"/>
                  </a:lnTo>
                  <a:lnTo>
                    <a:pt x="3738" y="845"/>
                  </a:lnTo>
                  <a:lnTo>
                    <a:pt x="3734" y="863"/>
                  </a:lnTo>
                  <a:lnTo>
                    <a:pt x="3730" y="881"/>
                  </a:lnTo>
                  <a:lnTo>
                    <a:pt x="3724" y="898"/>
                  </a:lnTo>
                  <a:lnTo>
                    <a:pt x="3719" y="915"/>
                  </a:lnTo>
                  <a:lnTo>
                    <a:pt x="3714" y="931"/>
                  </a:lnTo>
                  <a:lnTo>
                    <a:pt x="3706" y="946"/>
                  </a:lnTo>
                  <a:lnTo>
                    <a:pt x="3700" y="960"/>
                  </a:lnTo>
                  <a:lnTo>
                    <a:pt x="3692" y="974"/>
                  </a:lnTo>
                  <a:lnTo>
                    <a:pt x="3685" y="988"/>
                  </a:lnTo>
                  <a:lnTo>
                    <a:pt x="3676" y="999"/>
                  </a:lnTo>
                  <a:lnTo>
                    <a:pt x="3667" y="1011"/>
                  </a:lnTo>
                  <a:lnTo>
                    <a:pt x="3657" y="1022"/>
                  </a:lnTo>
                  <a:lnTo>
                    <a:pt x="3647" y="1033"/>
                  </a:lnTo>
                  <a:lnTo>
                    <a:pt x="3637" y="1042"/>
                  </a:lnTo>
                  <a:lnTo>
                    <a:pt x="3626" y="1051"/>
                  </a:lnTo>
                  <a:lnTo>
                    <a:pt x="3615" y="1058"/>
                  </a:lnTo>
                  <a:lnTo>
                    <a:pt x="3604" y="1066"/>
                  </a:lnTo>
                  <a:lnTo>
                    <a:pt x="3591" y="1072"/>
                  </a:lnTo>
                  <a:lnTo>
                    <a:pt x="3578" y="1077"/>
                  </a:lnTo>
                  <a:lnTo>
                    <a:pt x="3565" y="1082"/>
                  </a:lnTo>
                  <a:lnTo>
                    <a:pt x="3551" y="1086"/>
                  </a:lnTo>
                  <a:lnTo>
                    <a:pt x="3537" y="1089"/>
                  </a:lnTo>
                  <a:lnTo>
                    <a:pt x="3523" y="1091"/>
                  </a:lnTo>
                  <a:lnTo>
                    <a:pt x="3508" y="1092"/>
                  </a:lnTo>
                  <a:lnTo>
                    <a:pt x="3493" y="1092"/>
                  </a:lnTo>
                  <a:lnTo>
                    <a:pt x="3471" y="1092"/>
                  </a:lnTo>
                  <a:lnTo>
                    <a:pt x="3451" y="1089"/>
                  </a:lnTo>
                  <a:lnTo>
                    <a:pt x="3431" y="1086"/>
                  </a:lnTo>
                  <a:lnTo>
                    <a:pt x="3414" y="1081"/>
                  </a:lnTo>
                  <a:lnTo>
                    <a:pt x="3398" y="1074"/>
                  </a:lnTo>
                  <a:lnTo>
                    <a:pt x="3383" y="1067"/>
                  </a:lnTo>
                  <a:lnTo>
                    <a:pt x="3369" y="1059"/>
                  </a:lnTo>
                  <a:lnTo>
                    <a:pt x="3357" y="1050"/>
                  </a:lnTo>
                  <a:lnTo>
                    <a:pt x="3346" y="1041"/>
                  </a:lnTo>
                  <a:lnTo>
                    <a:pt x="3336" y="1031"/>
                  </a:lnTo>
                  <a:lnTo>
                    <a:pt x="3327" y="1022"/>
                  </a:lnTo>
                  <a:lnTo>
                    <a:pt x="3319" y="1012"/>
                  </a:lnTo>
                  <a:lnTo>
                    <a:pt x="3313" y="1003"/>
                  </a:lnTo>
                  <a:lnTo>
                    <a:pt x="3306" y="993"/>
                  </a:lnTo>
                  <a:lnTo>
                    <a:pt x="3302" y="984"/>
                  </a:lnTo>
                  <a:lnTo>
                    <a:pt x="3298" y="976"/>
                  </a:lnTo>
                  <a:lnTo>
                    <a:pt x="3295" y="976"/>
                  </a:lnTo>
                  <a:lnTo>
                    <a:pt x="3295" y="1404"/>
                  </a:lnTo>
                  <a:lnTo>
                    <a:pt x="3157" y="1404"/>
                  </a:lnTo>
                  <a:lnTo>
                    <a:pt x="3157" y="346"/>
                  </a:lnTo>
                  <a:close/>
                  <a:moveTo>
                    <a:pt x="1985" y="17"/>
                  </a:moveTo>
                  <a:lnTo>
                    <a:pt x="2123" y="17"/>
                  </a:lnTo>
                  <a:lnTo>
                    <a:pt x="2123" y="502"/>
                  </a:lnTo>
                  <a:lnTo>
                    <a:pt x="2126" y="502"/>
                  </a:lnTo>
                  <a:lnTo>
                    <a:pt x="2131" y="490"/>
                  </a:lnTo>
                  <a:lnTo>
                    <a:pt x="2137" y="477"/>
                  </a:lnTo>
                  <a:lnTo>
                    <a:pt x="2143" y="463"/>
                  </a:lnTo>
                  <a:lnTo>
                    <a:pt x="2152" y="449"/>
                  </a:lnTo>
                  <a:lnTo>
                    <a:pt x="2160" y="434"/>
                  </a:lnTo>
                  <a:lnTo>
                    <a:pt x="2171" y="420"/>
                  </a:lnTo>
                  <a:lnTo>
                    <a:pt x="2182" y="406"/>
                  </a:lnTo>
                  <a:lnTo>
                    <a:pt x="2195" y="393"/>
                  </a:lnTo>
                  <a:lnTo>
                    <a:pt x="2210" y="380"/>
                  </a:lnTo>
                  <a:lnTo>
                    <a:pt x="2226" y="367"/>
                  </a:lnTo>
                  <a:lnTo>
                    <a:pt x="2243" y="356"/>
                  </a:lnTo>
                  <a:lnTo>
                    <a:pt x="2262" y="347"/>
                  </a:lnTo>
                  <a:lnTo>
                    <a:pt x="2273" y="343"/>
                  </a:lnTo>
                  <a:lnTo>
                    <a:pt x="2283" y="339"/>
                  </a:lnTo>
                  <a:lnTo>
                    <a:pt x="2294" y="336"/>
                  </a:lnTo>
                  <a:lnTo>
                    <a:pt x="2306" y="334"/>
                  </a:lnTo>
                  <a:lnTo>
                    <a:pt x="2318" y="332"/>
                  </a:lnTo>
                  <a:lnTo>
                    <a:pt x="2330" y="330"/>
                  </a:lnTo>
                  <a:lnTo>
                    <a:pt x="2344" y="328"/>
                  </a:lnTo>
                  <a:lnTo>
                    <a:pt x="2357" y="328"/>
                  </a:lnTo>
                  <a:lnTo>
                    <a:pt x="2373" y="328"/>
                  </a:lnTo>
                  <a:lnTo>
                    <a:pt x="2388" y="331"/>
                  </a:lnTo>
                  <a:lnTo>
                    <a:pt x="2401" y="333"/>
                  </a:lnTo>
                  <a:lnTo>
                    <a:pt x="2415" y="335"/>
                  </a:lnTo>
                  <a:lnTo>
                    <a:pt x="2427" y="339"/>
                  </a:lnTo>
                  <a:lnTo>
                    <a:pt x="2438" y="343"/>
                  </a:lnTo>
                  <a:lnTo>
                    <a:pt x="2449" y="348"/>
                  </a:lnTo>
                  <a:lnTo>
                    <a:pt x="2460" y="353"/>
                  </a:lnTo>
                  <a:lnTo>
                    <a:pt x="2469" y="359"/>
                  </a:lnTo>
                  <a:lnTo>
                    <a:pt x="2478" y="366"/>
                  </a:lnTo>
                  <a:lnTo>
                    <a:pt x="2486" y="373"/>
                  </a:lnTo>
                  <a:lnTo>
                    <a:pt x="2494" y="381"/>
                  </a:lnTo>
                  <a:lnTo>
                    <a:pt x="2501" y="389"/>
                  </a:lnTo>
                  <a:lnTo>
                    <a:pt x="2508" y="397"/>
                  </a:lnTo>
                  <a:lnTo>
                    <a:pt x="2514" y="406"/>
                  </a:lnTo>
                  <a:lnTo>
                    <a:pt x="2520" y="415"/>
                  </a:lnTo>
                  <a:lnTo>
                    <a:pt x="2529" y="434"/>
                  </a:lnTo>
                  <a:lnTo>
                    <a:pt x="2537" y="453"/>
                  </a:lnTo>
                  <a:lnTo>
                    <a:pt x="2543" y="474"/>
                  </a:lnTo>
                  <a:lnTo>
                    <a:pt x="2547" y="494"/>
                  </a:lnTo>
                  <a:lnTo>
                    <a:pt x="2551" y="513"/>
                  </a:lnTo>
                  <a:lnTo>
                    <a:pt x="2553" y="534"/>
                  </a:lnTo>
                  <a:lnTo>
                    <a:pt x="2554" y="552"/>
                  </a:lnTo>
                  <a:lnTo>
                    <a:pt x="2554" y="570"/>
                  </a:lnTo>
                  <a:lnTo>
                    <a:pt x="2554" y="1076"/>
                  </a:lnTo>
                  <a:lnTo>
                    <a:pt x="2416" y="1076"/>
                  </a:lnTo>
                  <a:lnTo>
                    <a:pt x="2416" y="677"/>
                  </a:lnTo>
                  <a:lnTo>
                    <a:pt x="2416" y="629"/>
                  </a:lnTo>
                  <a:lnTo>
                    <a:pt x="2415" y="587"/>
                  </a:lnTo>
                  <a:lnTo>
                    <a:pt x="2413" y="569"/>
                  </a:lnTo>
                  <a:lnTo>
                    <a:pt x="2411" y="551"/>
                  </a:lnTo>
                  <a:lnTo>
                    <a:pt x="2407" y="536"/>
                  </a:lnTo>
                  <a:lnTo>
                    <a:pt x="2403" y="521"/>
                  </a:lnTo>
                  <a:lnTo>
                    <a:pt x="2398" y="509"/>
                  </a:lnTo>
                  <a:lnTo>
                    <a:pt x="2391" y="497"/>
                  </a:lnTo>
                  <a:lnTo>
                    <a:pt x="2388" y="493"/>
                  </a:lnTo>
                  <a:lnTo>
                    <a:pt x="2384" y="489"/>
                  </a:lnTo>
                  <a:lnTo>
                    <a:pt x="2379" y="484"/>
                  </a:lnTo>
                  <a:lnTo>
                    <a:pt x="2374" y="480"/>
                  </a:lnTo>
                  <a:lnTo>
                    <a:pt x="2368" y="477"/>
                  </a:lnTo>
                  <a:lnTo>
                    <a:pt x="2362" y="475"/>
                  </a:lnTo>
                  <a:lnTo>
                    <a:pt x="2356" y="473"/>
                  </a:lnTo>
                  <a:lnTo>
                    <a:pt x="2349" y="471"/>
                  </a:lnTo>
                  <a:lnTo>
                    <a:pt x="2334" y="467"/>
                  </a:lnTo>
                  <a:lnTo>
                    <a:pt x="2317" y="466"/>
                  </a:lnTo>
                  <a:lnTo>
                    <a:pt x="2306" y="467"/>
                  </a:lnTo>
                  <a:lnTo>
                    <a:pt x="2295" y="468"/>
                  </a:lnTo>
                  <a:lnTo>
                    <a:pt x="2286" y="471"/>
                  </a:lnTo>
                  <a:lnTo>
                    <a:pt x="2275" y="474"/>
                  </a:lnTo>
                  <a:lnTo>
                    <a:pt x="2265" y="477"/>
                  </a:lnTo>
                  <a:lnTo>
                    <a:pt x="2256" y="482"/>
                  </a:lnTo>
                  <a:lnTo>
                    <a:pt x="2247" y="487"/>
                  </a:lnTo>
                  <a:lnTo>
                    <a:pt x="2237" y="493"/>
                  </a:lnTo>
                  <a:lnTo>
                    <a:pt x="2229" y="499"/>
                  </a:lnTo>
                  <a:lnTo>
                    <a:pt x="2221" y="507"/>
                  </a:lnTo>
                  <a:lnTo>
                    <a:pt x="2213" y="514"/>
                  </a:lnTo>
                  <a:lnTo>
                    <a:pt x="2205" y="523"/>
                  </a:lnTo>
                  <a:lnTo>
                    <a:pt x="2198" y="531"/>
                  </a:lnTo>
                  <a:lnTo>
                    <a:pt x="2190" y="541"/>
                  </a:lnTo>
                  <a:lnTo>
                    <a:pt x="2183" y="552"/>
                  </a:lnTo>
                  <a:lnTo>
                    <a:pt x="2176" y="561"/>
                  </a:lnTo>
                  <a:lnTo>
                    <a:pt x="2165" y="584"/>
                  </a:lnTo>
                  <a:lnTo>
                    <a:pt x="2154" y="607"/>
                  </a:lnTo>
                  <a:lnTo>
                    <a:pt x="2144" y="632"/>
                  </a:lnTo>
                  <a:lnTo>
                    <a:pt x="2137" y="658"/>
                  </a:lnTo>
                  <a:lnTo>
                    <a:pt x="2131" y="684"/>
                  </a:lnTo>
                  <a:lnTo>
                    <a:pt x="2126" y="711"/>
                  </a:lnTo>
                  <a:lnTo>
                    <a:pt x="2123" y="739"/>
                  </a:lnTo>
                  <a:lnTo>
                    <a:pt x="2123" y="767"/>
                  </a:lnTo>
                  <a:lnTo>
                    <a:pt x="2123" y="1076"/>
                  </a:lnTo>
                  <a:lnTo>
                    <a:pt x="1985" y="1076"/>
                  </a:lnTo>
                  <a:lnTo>
                    <a:pt x="1985" y="17"/>
                  </a:lnTo>
                  <a:close/>
                  <a:moveTo>
                    <a:pt x="1502" y="968"/>
                  </a:moveTo>
                  <a:lnTo>
                    <a:pt x="1513" y="968"/>
                  </a:lnTo>
                  <a:lnTo>
                    <a:pt x="1523" y="966"/>
                  </a:lnTo>
                  <a:lnTo>
                    <a:pt x="1534" y="964"/>
                  </a:lnTo>
                  <a:lnTo>
                    <a:pt x="1544" y="962"/>
                  </a:lnTo>
                  <a:lnTo>
                    <a:pt x="1552" y="958"/>
                  </a:lnTo>
                  <a:lnTo>
                    <a:pt x="1561" y="953"/>
                  </a:lnTo>
                  <a:lnTo>
                    <a:pt x="1569" y="948"/>
                  </a:lnTo>
                  <a:lnTo>
                    <a:pt x="1578" y="942"/>
                  </a:lnTo>
                  <a:lnTo>
                    <a:pt x="1585" y="935"/>
                  </a:lnTo>
                  <a:lnTo>
                    <a:pt x="1592" y="928"/>
                  </a:lnTo>
                  <a:lnTo>
                    <a:pt x="1599" y="920"/>
                  </a:lnTo>
                  <a:lnTo>
                    <a:pt x="1606" y="913"/>
                  </a:lnTo>
                  <a:lnTo>
                    <a:pt x="1617" y="895"/>
                  </a:lnTo>
                  <a:lnTo>
                    <a:pt x="1627" y="875"/>
                  </a:lnTo>
                  <a:lnTo>
                    <a:pt x="1637" y="854"/>
                  </a:lnTo>
                  <a:lnTo>
                    <a:pt x="1644" y="832"/>
                  </a:lnTo>
                  <a:lnTo>
                    <a:pt x="1649" y="809"/>
                  </a:lnTo>
                  <a:lnTo>
                    <a:pt x="1655" y="786"/>
                  </a:lnTo>
                  <a:lnTo>
                    <a:pt x="1659" y="762"/>
                  </a:lnTo>
                  <a:lnTo>
                    <a:pt x="1661" y="739"/>
                  </a:lnTo>
                  <a:lnTo>
                    <a:pt x="1663" y="716"/>
                  </a:lnTo>
                  <a:lnTo>
                    <a:pt x="1663" y="694"/>
                  </a:lnTo>
                  <a:lnTo>
                    <a:pt x="1663" y="673"/>
                  </a:lnTo>
                  <a:lnTo>
                    <a:pt x="1661" y="651"/>
                  </a:lnTo>
                  <a:lnTo>
                    <a:pt x="1659" y="629"/>
                  </a:lnTo>
                  <a:lnTo>
                    <a:pt x="1656" y="607"/>
                  </a:lnTo>
                  <a:lnTo>
                    <a:pt x="1651" y="585"/>
                  </a:lnTo>
                  <a:lnTo>
                    <a:pt x="1645" y="564"/>
                  </a:lnTo>
                  <a:lnTo>
                    <a:pt x="1638" y="543"/>
                  </a:lnTo>
                  <a:lnTo>
                    <a:pt x="1629" y="523"/>
                  </a:lnTo>
                  <a:lnTo>
                    <a:pt x="1620" y="505"/>
                  </a:lnTo>
                  <a:lnTo>
                    <a:pt x="1608" y="489"/>
                  </a:lnTo>
                  <a:lnTo>
                    <a:pt x="1601" y="481"/>
                  </a:lnTo>
                  <a:lnTo>
                    <a:pt x="1595" y="474"/>
                  </a:lnTo>
                  <a:lnTo>
                    <a:pt x="1587" y="466"/>
                  </a:lnTo>
                  <a:lnTo>
                    <a:pt x="1580" y="461"/>
                  </a:lnTo>
                  <a:lnTo>
                    <a:pt x="1571" y="456"/>
                  </a:lnTo>
                  <a:lnTo>
                    <a:pt x="1564" y="450"/>
                  </a:lnTo>
                  <a:lnTo>
                    <a:pt x="1554" y="446"/>
                  </a:lnTo>
                  <a:lnTo>
                    <a:pt x="1546" y="443"/>
                  </a:lnTo>
                  <a:lnTo>
                    <a:pt x="1536" y="440"/>
                  </a:lnTo>
                  <a:lnTo>
                    <a:pt x="1525" y="437"/>
                  </a:lnTo>
                  <a:lnTo>
                    <a:pt x="1515" y="436"/>
                  </a:lnTo>
                  <a:lnTo>
                    <a:pt x="1504" y="436"/>
                  </a:lnTo>
                  <a:lnTo>
                    <a:pt x="1492" y="436"/>
                  </a:lnTo>
                  <a:lnTo>
                    <a:pt x="1482" y="437"/>
                  </a:lnTo>
                  <a:lnTo>
                    <a:pt x="1472" y="440"/>
                  </a:lnTo>
                  <a:lnTo>
                    <a:pt x="1462" y="443"/>
                  </a:lnTo>
                  <a:lnTo>
                    <a:pt x="1454" y="447"/>
                  </a:lnTo>
                  <a:lnTo>
                    <a:pt x="1445" y="451"/>
                  </a:lnTo>
                  <a:lnTo>
                    <a:pt x="1438" y="457"/>
                  </a:lnTo>
                  <a:lnTo>
                    <a:pt x="1430" y="463"/>
                  </a:lnTo>
                  <a:lnTo>
                    <a:pt x="1423" y="470"/>
                  </a:lnTo>
                  <a:lnTo>
                    <a:pt x="1416" y="477"/>
                  </a:lnTo>
                  <a:lnTo>
                    <a:pt x="1411" y="484"/>
                  </a:lnTo>
                  <a:lnTo>
                    <a:pt x="1406" y="493"/>
                  </a:lnTo>
                  <a:lnTo>
                    <a:pt x="1395" y="511"/>
                  </a:lnTo>
                  <a:lnTo>
                    <a:pt x="1386" y="530"/>
                  </a:lnTo>
                  <a:lnTo>
                    <a:pt x="1380" y="552"/>
                  </a:lnTo>
                  <a:lnTo>
                    <a:pt x="1374" y="573"/>
                  </a:lnTo>
                  <a:lnTo>
                    <a:pt x="1369" y="596"/>
                  </a:lnTo>
                  <a:lnTo>
                    <a:pt x="1366" y="619"/>
                  </a:lnTo>
                  <a:lnTo>
                    <a:pt x="1364" y="642"/>
                  </a:lnTo>
                  <a:lnTo>
                    <a:pt x="1362" y="664"/>
                  </a:lnTo>
                  <a:lnTo>
                    <a:pt x="1361" y="686"/>
                  </a:lnTo>
                  <a:lnTo>
                    <a:pt x="1361" y="708"/>
                  </a:lnTo>
                  <a:lnTo>
                    <a:pt x="1361" y="727"/>
                  </a:lnTo>
                  <a:lnTo>
                    <a:pt x="1362" y="746"/>
                  </a:lnTo>
                  <a:lnTo>
                    <a:pt x="1363" y="768"/>
                  </a:lnTo>
                  <a:lnTo>
                    <a:pt x="1365" y="789"/>
                  </a:lnTo>
                  <a:lnTo>
                    <a:pt x="1369" y="811"/>
                  </a:lnTo>
                  <a:lnTo>
                    <a:pt x="1374" y="833"/>
                  </a:lnTo>
                  <a:lnTo>
                    <a:pt x="1379" y="854"/>
                  </a:lnTo>
                  <a:lnTo>
                    <a:pt x="1385" y="874"/>
                  </a:lnTo>
                  <a:lnTo>
                    <a:pt x="1394" y="894"/>
                  </a:lnTo>
                  <a:lnTo>
                    <a:pt x="1404" y="912"/>
                  </a:lnTo>
                  <a:lnTo>
                    <a:pt x="1409" y="919"/>
                  </a:lnTo>
                  <a:lnTo>
                    <a:pt x="1415" y="928"/>
                  </a:lnTo>
                  <a:lnTo>
                    <a:pt x="1422" y="935"/>
                  </a:lnTo>
                  <a:lnTo>
                    <a:pt x="1428" y="942"/>
                  </a:lnTo>
                  <a:lnTo>
                    <a:pt x="1436" y="947"/>
                  </a:lnTo>
                  <a:lnTo>
                    <a:pt x="1443" y="952"/>
                  </a:lnTo>
                  <a:lnTo>
                    <a:pt x="1452" y="958"/>
                  </a:lnTo>
                  <a:lnTo>
                    <a:pt x="1461" y="961"/>
                  </a:lnTo>
                  <a:lnTo>
                    <a:pt x="1470" y="964"/>
                  </a:lnTo>
                  <a:lnTo>
                    <a:pt x="1481" y="966"/>
                  </a:lnTo>
                  <a:lnTo>
                    <a:pt x="1491" y="968"/>
                  </a:lnTo>
                  <a:lnTo>
                    <a:pt x="1502" y="968"/>
                  </a:lnTo>
                  <a:close/>
                  <a:moveTo>
                    <a:pt x="1801" y="1105"/>
                  </a:moveTo>
                  <a:lnTo>
                    <a:pt x="1801" y="1124"/>
                  </a:lnTo>
                  <a:lnTo>
                    <a:pt x="1800" y="1144"/>
                  </a:lnTo>
                  <a:lnTo>
                    <a:pt x="1798" y="1162"/>
                  </a:lnTo>
                  <a:lnTo>
                    <a:pt x="1796" y="1179"/>
                  </a:lnTo>
                  <a:lnTo>
                    <a:pt x="1793" y="1196"/>
                  </a:lnTo>
                  <a:lnTo>
                    <a:pt x="1790" y="1211"/>
                  </a:lnTo>
                  <a:lnTo>
                    <a:pt x="1784" y="1227"/>
                  </a:lnTo>
                  <a:lnTo>
                    <a:pt x="1780" y="1241"/>
                  </a:lnTo>
                  <a:lnTo>
                    <a:pt x="1773" y="1255"/>
                  </a:lnTo>
                  <a:lnTo>
                    <a:pt x="1767" y="1269"/>
                  </a:lnTo>
                  <a:lnTo>
                    <a:pt x="1760" y="1281"/>
                  </a:lnTo>
                  <a:lnTo>
                    <a:pt x="1752" y="1293"/>
                  </a:lnTo>
                  <a:lnTo>
                    <a:pt x="1744" y="1304"/>
                  </a:lnTo>
                  <a:lnTo>
                    <a:pt x="1735" y="1315"/>
                  </a:lnTo>
                  <a:lnTo>
                    <a:pt x="1725" y="1325"/>
                  </a:lnTo>
                  <a:lnTo>
                    <a:pt x="1715" y="1334"/>
                  </a:lnTo>
                  <a:lnTo>
                    <a:pt x="1704" y="1342"/>
                  </a:lnTo>
                  <a:lnTo>
                    <a:pt x="1692" y="1351"/>
                  </a:lnTo>
                  <a:lnTo>
                    <a:pt x="1679" y="1358"/>
                  </a:lnTo>
                  <a:lnTo>
                    <a:pt x="1667" y="1366"/>
                  </a:lnTo>
                  <a:lnTo>
                    <a:pt x="1653" y="1372"/>
                  </a:lnTo>
                  <a:lnTo>
                    <a:pt x="1639" y="1378"/>
                  </a:lnTo>
                  <a:lnTo>
                    <a:pt x="1624" y="1383"/>
                  </a:lnTo>
                  <a:lnTo>
                    <a:pt x="1609" y="1387"/>
                  </a:lnTo>
                  <a:lnTo>
                    <a:pt x="1593" y="1392"/>
                  </a:lnTo>
                  <a:lnTo>
                    <a:pt x="1576" y="1395"/>
                  </a:lnTo>
                  <a:lnTo>
                    <a:pt x="1559" y="1398"/>
                  </a:lnTo>
                  <a:lnTo>
                    <a:pt x="1540" y="1400"/>
                  </a:lnTo>
                  <a:lnTo>
                    <a:pt x="1522" y="1402"/>
                  </a:lnTo>
                  <a:lnTo>
                    <a:pt x="1504" y="1403"/>
                  </a:lnTo>
                  <a:lnTo>
                    <a:pt x="1484" y="1404"/>
                  </a:lnTo>
                  <a:lnTo>
                    <a:pt x="1463" y="1404"/>
                  </a:lnTo>
                  <a:lnTo>
                    <a:pt x="1423" y="1403"/>
                  </a:lnTo>
                  <a:lnTo>
                    <a:pt x="1385" y="1401"/>
                  </a:lnTo>
                  <a:lnTo>
                    <a:pt x="1351" y="1398"/>
                  </a:lnTo>
                  <a:lnTo>
                    <a:pt x="1321" y="1394"/>
                  </a:lnTo>
                  <a:lnTo>
                    <a:pt x="1295" y="1389"/>
                  </a:lnTo>
                  <a:lnTo>
                    <a:pt x="1272" y="1385"/>
                  </a:lnTo>
                  <a:lnTo>
                    <a:pt x="1254" y="1382"/>
                  </a:lnTo>
                  <a:lnTo>
                    <a:pt x="1240" y="1379"/>
                  </a:lnTo>
                  <a:lnTo>
                    <a:pt x="1240" y="1239"/>
                  </a:lnTo>
                  <a:lnTo>
                    <a:pt x="1258" y="1247"/>
                  </a:lnTo>
                  <a:lnTo>
                    <a:pt x="1279" y="1257"/>
                  </a:lnTo>
                  <a:lnTo>
                    <a:pt x="1302" y="1267"/>
                  </a:lnTo>
                  <a:lnTo>
                    <a:pt x="1328" y="1276"/>
                  </a:lnTo>
                  <a:lnTo>
                    <a:pt x="1355" y="1284"/>
                  </a:lnTo>
                  <a:lnTo>
                    <a:pt x="1385" y="1291"/>
                  </a:lnTo>
                  <a:lnTo>
                    <a:pt x="1401" y="1293"/>
                  </a:lnTo>
                  <a:lnTo>
                    <a:pt x="1417" y="1295"/>
                  </a:lnTo>
                  <a:lnTo>
                    <a:pt x="1434" y="1296"/>
                  </a:lnTo>
                  <a:lnTo>
                    <a:pt x="1450" y="1296"/>
                  </a:lnTo>
                  <a:lnTo>
                    <a:pt x="1470" y="1296"/>
                  </a:lnTo>
                  <a:lnTo>
                    <a:pt x="1488" y="1295"/>
                  </a:lnTo>
                  <a:lnTo>
                    <a:pt x="1504" y="1293"/>
                  </a:lnTo>
                  <a:lnTo>
                    <a:pt x="1520" y="1290"/>
                  </a:lnTo>
                  <a:lnTo>
                    <a:pt x="1535" y="1287"/>
                  </a:lnTo>
                  <a:lnTo>
                    <a:pt x="1549" y="1283"/>
                  </a:lnTo>
                  <a:lnTo>
                    <a:pt x="1562" y="1278"/>
                  </a:lnTo>
                  <a:lnTo>
                    <a:pt x="1574" y="1272"/>
                  </a:lnTo>
                  <a:lnTo>
                    <a:pt x="1584" y="1267"/>
                  </a:lnTo>
                  <a:lnTo>
                    <a:pt x="1594" y="1260"/>
                  </a:lnTo>
                  <a:lnTo>
                    <a:pt x="1604" y="1253"/>
                  </a:lnTo>
                  <a:lnTo>
                    <a:pt x="1611" y="1245"/>
                  </a:lnTo>
                  <a:lnTo>
                    <a:pt x="1618" y="1238"/>
                  </a:lnTo>
                  <a:lnTo>
                    <a:pt x="1626" y="1229"/>
                  </a:lnTo>
                  <a:lnTo>
                    <a:pt x="1631" y="1221"/>
                  </a:lnTo>
                  <a:lnTo>
                    <a:pt x="1637" y="1212"/>
                  </a:lnTo>
                  <a:lnTo>
                    <a:pt x="1642" y="1203"/>
                  </a:lnTo>
                  <a:lnTo>
                    <a:pt x="1645" y="1194"/>
                  </a:lnTo>
                  <a:lnTo>
                    <a:pt x="1649" y="1184"/>
                  </a:lnTo>
                  <a:lnTo>
                    <a:pt x="1653" y="1175"/>
                  </a:lnTo>
                  <a:lnTo>
                    <a:pt x="1657" y="1155"/>
                  </a:lnTo>
                  <a:lnTo>
                    <a:pt x="1660" y="1136"/>
                  </a:lnTo>
                  <a:lnTo>
                    <a:pt x="1662" y="1117"/>
                  </a:lnTo>
                  <a:lnTo>
                    <a:pt x="1663" y="1099"/>
                  </a:lnTo>
                  <a:lnTo>
                    <a:pt x="1663" y="1082"/>
                  </a:lnTo>
                  <a:lnTo>
                    <a:pt x="1663" y="1066"/>
                  </a:lnTo>
                  <a:lnTo>
                    <a:pt x="1663" y="951"/>
                  </a:lnTo>
                  <a:lnTo>
                    <a:pt x="1660" y="951"/>
                  </a:lnTo>
                  <a:lnTo>
                    <a:pt x="1657" y="960"/>
                  </a:lnTo>
                  <a:lnTo>
                    <a:pt x="1653" y="968"/>
                  </a:lnTo>
                  <a:lnTo>
                    <a:pt x="1647" y="978"/>
                  </a:lnTo>
                  <a:lnTo>
                    <a:pt x="1641" y="988"/>
                  </a:lnTo>
                  <a:lnTo>
                    <a:pt x="1633" y="998"/>
                  </a:lnTo>
                  <a:lnTo>
                    <a:pt x="1624" y="1009"/>
                  </a:lnTo>
                  <a:lnTo>
                    <a:pt x="1613" y="1019"/>
                  </a:lnTo>
                  <a:lnTo>
                    <a:pt x="1601" y="1029"/>
                  </a:lnTo>
                  <a:lnTo>
                    <a:pt x="1589" y="1038"/>
                  </a:lnTo>
                  <a:lnTo>
                    <a:pt x="1575" y="1048"/>
                  </a:lnTo>
                  <a:lnTo>
                    <a:pt x="1559" y="1055"/>
                  </a:lnTo>
                  <a:lnTo>
                    <a:pt x="1541" y="1062"/>
                  </a:lnTo>
                  <a:lnTo>
                    <a:pt x="1523" y="1068"/>
                  </a:lnTo>
                  <a:lnTo>
                    <a:pt x="1503" y="1072"/>
                  </a:lnTo>
                  <a:lnTo>
                    <a:pt x="1482" y="1075"/>
                  </a:lnTo>
                  <a:lnTo>
                    <a:pt x="1459" y="1076"/>
                  </a:lnTo>
                  <a:lnTo>
                    <a:pt x="1442" y="1075"/>
                  </a:lnTo>
                  <a:lnTo>
                    <a:pt x="1425" y="1074"/>
                  </a:lnTo>
                  <a:lnTo>
                    <a:pt x="1409" y="1071"/>
                  </a:lnTo>
                  <a:lnTo>
                    <a:pt x="1393" y="1068"/>
                  </a:lnTo>
                  <a:lnTo>
                    <a:pt x="1379" y="1064"/>
                  </a:lnTo>
                  <a:lnTo>
                    <a:pt x="1365" y="1058"/>
                  </a:lnTo>
                  <a:lnTo>
                    <a:pt x="1351" y="1052"/>
                  </a:lnTo>
                  <a:lnTo>
                    <a:pt x="1338" y="1045"/>
                  </a:lnTo>
                  <a:lnTo>
                    <a:pt x="1327" y="1038"/>
                  </a:lnTo>
                  <a:lnTo>
                    <a:pt x="1316" y="1029"/>
                  </a:lnTo>
                  <a:lnTo>
                    <a:pt x="1305" y="1020"/>
                  </a:lnTo>
                  <a:lnTo>
                    <a:pt x="1296" y="1010"/>
                  </a:lnTo>
                  <a:lnTo>
                    <a:pt x="1286" y="999"/>
                  </a:lnTo>
                  <a:lnTo>
                    <a:pt x="1277" y="988"/>
                  </a:lnTo>
                  <a:lnTo>
                    <a:pt x="1269" y="976"/>
                  </a:lnTo>
                  <a:lnTo>
                    <a:pt x="1261" y="963"/>
                  </a:lnTo>
                  <a:lnTo>
                    <a:pt x="1254" y="950"/>
                  </a:lnTo>
                  <a:lnTo>
                    <a:pt x="1248" y="937"/>
                  </a:lnTo>
                  <a:lnTo>
                    <a:pt x="1242" y="924"/>
                  </a:lnTo>
                  <a:lnTo>
                    <a:pt x="1237" y="909"/>
                  </a:lnTo>
                  <a:lnTo>
                    <a:pt x="1231" y="894"/>
                  </a:lnTo>
                  <a:lnTo>
                    <a:pt x="1227" y="879"/>
                  </a:lnTo>
                  <a:lnTo>
                    <a:pt x="1223" y="863"/>
                  </a:lnTo>
                  <a:lnTo>
                    <a:pt x="1220" y="847"/>
                  </a:lnTo>
                  <a:lnTo>
                    <a:pt x="1214" y="814"/>
                  </a:lnTo>
                  <a:lnTo>
                    <a:pt x="1210" y="780"/>
                  </a:lnTo>
                  <a:lnTo>
                    <a:pt x="1208" y="746"/>
                  </a:lnTo>
                  <a:lnTo>
                    <a:pt x="1207" y="711"/>
                  </a:lnTo>
                  <a:lnTo>
                    <a:pt x="1208" y="673"/>
                  </a:lnTo>
                  <a:lnTo>
                    <a:pt x="1211" y="635"/>
                  </a:lnTo>
                  <a:lnTo>
                    <a:pt x="1215" y="599"/>
                  </a:lnTo>
                  <a:lnTo>
                    <a:pt x="1222" y="564"/>
                  </a:lnTo>
                  <a:lnTo>
                    <a:pt x="1226" y="546"/>
                  </a:lnTo>
                  <a:lnTo>
                    <a:pt x="1230" y="530"/>
                  </a:lnTo>
                  <a:lnTo>
                    <a:pt x="1236" y="514"/>
                  </a:lnTo>
                  <a:lnTo>
                    <a:pt x="1241" y="498"/>
                  </a:lnTo>
                  <a:lnTo>
                    <a:pt x="1246" y="483"/>
                  </a:lnTo>
                  <a:lnTo>
                    <a:pt x="1254" y="470"/>
                  </a:lnTo>
                  <a:lnTo>
                    <a:pt x="1260" y="456"/>
                  </a:lnTo>
                  <a:lnTo>
                    <a:pt x="1268" y="442"/>
                  </a:lnTo>
                  <a:lnTo>
                    <a:pt x="1276" y="429"/>
                  </a:lnTo>
                  <a:lnTo>
                    <a:pt x="1285" y="417"/>
                  </a:lnTo>
                  <a:lnTo>
                    <a:pt x="1295" y="405"/>
                  </a:lnTo>
                  <a:lnTo>
                    <a:pt x="1304" y="395"/>
                  </a:lnTo>
                  <a:lnTo>
                    <a:pt x="1315" y="385"/>
                  </a:lnTo>
                  <a:lnTo>
                    <a:pt x="1326" y="375"/>
                  </a:lnTo>
                  <a:lnTo>
                    <a:pt x="1337" y="367"/>
                  </a:lnTo>
                  <a:lnTo>
                    <a:pt x="1349" y="359"/>
                  </a:lnTo>
                  <a:lnTo>
                    <a:pt x="1362" y="352"/>
                  </a:lnTo>
                  <a:lnTo>
                    <a:pt x="1375" y="346"/>
                  </a:lnTo>
                  <a:lnTo>
                    <a:pt x="1390" y="341"/>
                  </a:lnTo>
                  <a:lnTo>
                    <a:pt x="1404" y="336"/>
                  </a:lnTo>
                  <a:lnTo>
                    <a:pt x="1419" y="333"/>
                  </a:lnTo>
                  <a:lnTo>
                    <a:pt x="1435" y="331"/>
                  </a:lnTo>
                  <a:lnTo>
                    <a:pt x="1452" y="330"/>
                  </a:lnTo>
                  <a:lnTo>
                    <a:pt x="1469" y="328"/>
                  </a:lnTo>
                  <a:lnTo>
                    <a:pt x="1489" y="330"/>
                  </a:lnTo>
                  <a:lnTo>
                    <a:pt x="1509" y="332"/>
                  </a:lnTo>
                  <a:lnTo>
                    <a:pt x="1528" y="336"/>
                  </a:lnTo>
                  <a:lnTo>
                    <a:pt x="1546" y="341"/>
                  </a:lnTo>
                  <a:lnTo>
                    <a:pt x="1562" y="348"/>
                  </a:lnTo>
                  <a:lnTo>
                    <a:pt x="1577" y="356"/>
                  </a:lnTo>
                  <a:lnTo>
                    <a:pt x="1590" y="364"/>
                  </a:lnTo>
                  <a:lnTo>
                    <a:pt x="1602" y="373"/>
                  </a:lnTo>
                  <a:lnTo>
                    <a:pt x="1614" y="383"/>
                  </a:lnTo>
                  <a:lnTo>
                    <a:pt x="1624" y="393"/>
                  </a:lnTo>
                  <a:lnTo>
                    <a:pt x="1632" y="402"/>
                  </a:lnTo>
                  <a:lnTo>
                    <a:pt x="1640" y="412"/>
                  </a:lnTo>
                  <a:lnTo>
                    <a:pt x="1647" y="421"/>
                  </a:lnTo>
                  <a:lnTo>
                    <a:pt x="1653" y="431"/>
                  </a:lnTo>
                  <a:lnTo>
                    <a:pt x="1657" y="440"/>
                  </a:lnTo>
                  <a:lnTo>
                    <a:pt x="1660" y="447"/>
                  </a:lnTo>
                  <a:lnTo>
                    <a:pt x="1663" y="447"/>
                  </a:lnTo>
                  <a:lnTo>
                    <a:pt x="1663" y="346"/>
                  </a:lnTo>
                  <a:lnTo>
                    <a:pt x="1801" y="346"/>
                  </a:lnTo>
                  <a:lnTo>
                    <a:pt x="1801" y="1105"/>
                  </a:lnTo>
                  <a:close/>
                  <a:moveTo>
                    <a:pt x="920" y="346"/>
                  </a:moveTo>
                  <a:lnTo>
                    <a:pt x="1058" y="346"/>
                  </a:lnTo>
                  <a:lnTo>
                    <a:pt x="1058" y="1076"/>
                  </a:lnTo>
                  <a:lnTo>
                    <a:pt x="920" y="1076"/>
                  </a:lnTo>
                  <a:lnTo>
                    <a:pt x="920" y="346"/>
                  </a:lnTo>
                  <a:close/>
                  <a:moveTo>
                    <a:pt x="907" y="17"/>
                  </a:moveTo>
                  <a:lnTo>
                    <a:pt x="1072" y="17"/>
                  </a:lnTo>
                  <a:lnTo>
                    <a:pt x="1072" y="174"/>
                  </a:lnTo>
                  <a:lnTo>
                    <a:pt x="907" y="174"/>
                  </a:lnTo>
                  <a:lnTo>
                    <a:pt x="907" y="17"/>
                  </a:lnTo>
                  <a:close/>
                  <a:moveTo>
                    <a:pt x="0" y="17"/>
                  </a:moveTo>
                  <a:lnTo>
                    <a:pt x="154" y="17"/>
                  </a:lnTo>
                  <a:lnTo>
                    <a:pt x="154" y="464"/>
                  </a:lnTo>
                  <a:lnTo>
                    <a:pt x="570" y="464"/>
                  </a:lnTo>
                  <a:lnTo>
                    <a:pt x="570" y="17"/>
                  </a:lnTo>
                  <a:lnTo>
                    <a:pt x="724" y="17"/>
                  </a:lnTo>
                  <a:lnTo>
                    <a:pt x="724" y="1076"/>
                  </a:lnTo>
                  <a:lnTo>
                    <a:pt x="570" y="1076"/>
                  </a:lnTo>
                  <a:lnTo>
                    <a:pt x="570" y="586"/>
                  </a:lnTo>
                  <a:lnTo>
                    <a:pt x="154" y="586"/>
                  </a:lnTo>
                  <a:lnTo>
                    <a:pt x="154" y="1076"/>
                  </a:lnTo>
                  <a:lnTo>
                    <a:pt x="0" y="1076"/>
                  </a:lnTo>
                  <a:lnTo>
                    <a:pt x="0" y="17"/>
                  </a:lnTo>
                  <a:close/>
                </a:path>
              </a:pathLst>
            </a:custGeom>
            <a:solidFill>
              <a:sysClr val="windowText" lastClr="000000"/>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grpSp>
        <p:nvGrpSpPr>
          <p:cNvPr id="9" name="Group 14"/>
          <p:cNvGrpSpPr>
            <a:grpSpLocks noChangeAspect="1"/>
          </p:cNvGrpSpPr>
          <p:nvPr/>
        </p:nvGrpSpPr>
        <p:grpSpPr bwMode="auto">
          <a:xfrm>
            <a:off x="434975" y="366713"/>
            <a:ext cx="2028825" cy="625475"/>
            <a:chOff x="450850" y="5684365"/>
            <a:chExt cx="2427287" cy="692151"/>
          </a:xfrm>
        </p:grpSpPr>
        <p:grpSp>
          <p:nvGrpSpPr>
            <p:cNvPr id="10" name="Group 21"/>
            <p:cNvGrpSpPr/>
            <p:nvPr/>
          </p:nvGrpSpPr>
          <p:grpSpPr>
            <a:xfrm>
              <a:off x="450850" y="5949478"/>
              <a:ext cx="2427287" cy="427038"/>
              <a:chOff x="931863" y="2459038"/>
              <a:chExt cx="2427287" cy="427038"/>
            </a:xfrm>
            <a:solidFill>
              <a:sysClr val="windowText" lastClr="000000"/>
            </a:solidFill>
          </p:grpSpPr>
          <p:sp>
            <p:nvSpPr>
              <p:cNvPr id="12" name="Freeform 5"/>
              <p:cNvSpPr>
                <a:spLocks noEditPoints="1"/>
              </p:cNvSpPr>
              <p:nvPr/>
            </p:nvSpPr>
            <p:spPr bwMode="auto">
              <a:xfrm>
                <a:off x="931863" y="2555875"/>
                <a:ext cx="247650" cy="330200"/>
              </a:xfrm>
              <a:custGeom>
                <a:avLst/>
                <a:gdLst/>
                <a:ahLst/>
                <a:cxnLst>
                  <a:cxn ang="0">
                    <a:pos x="1703" y="546"/>
                  </a:cxn>
                  <a:cxn ang="0">
                    <a:pos x="1652" y="361"/>
                  </a:cxn>
                  <a:cxn ang="0">
                    <a:pos x="1561" y="217"/>
                  </a:cxn>
                  <a:cxn ang="0">
                    <a:pos x="1432" y="113"/>
                  </a:cxn>
                  <a:cxn ang="0">
                    <a:pos x="1271" y="45"/>
                  </a:cxn>
                  <a:cxn ang="0">
                    <a:pos x="1083" y="9"/>
                  </a:cxn>
                  <a:cxn ang="0">
                    <a:pos x="872" y="1"/>
                  </a:cxn>
                  <a:cxn ang="0">
                    <a:pos x="670" y="21"/>
                  </a:cxn>
                  <a:cxn ang="0">
                    <a:pos x="486" y="74"/>
                  </a:cxn>
                  <a:cxn ang="0">
                    <a:pos x="328" y="160"/>
                  </a:cxn>
                  <a:cxn ang="0">
                    <a:pos x="204" y="282"/>
                  </a:cxn>
                  <a:cxn ang="0">
                    <a:pos x="121" y="444"/>
                  </a:cxn>
                  <a:cxn ang="0">
                    <a:pos x="84" y="647"/>
                  </a:cxn>
                  <a:cxn ang="0">
                    <a:pos x="582" y="635"/>
                  </a:cxn>
                  <a:cxn ang="0">
                    <a:pos x="601" y="550"/>
                  </a:cxn>
                  <a:cxn ang="0">
                    <a:pos x="636" y="480"/>
                  </a:cxn>
                  <a:cxn ang="0">
                    <a:pos x="687" y="425"/>
                  </a:cxn>
                  <a:cxn ang="0">
                    <a:pos x="755" y="386"/>
                  </a:cxn>
                  <a:cxn ang="0">
                    <a:pos x="838" y="364"/>
                  </a:cxn>
                  <a:cxn ang="0">
                    <a:pos x="939" y="359"/>
                  </a:cxn>
                  <a:cxn ang="0">
                    <a:pos x="1038" y="376"/>
                  </a:cxn>
                  <a:cxn ang="0">
                    <a:pos x="1112" y="417"/>
                  </a:cxn>
                  <a:cxn ang="0">
                    <a:pos x="1165" y="477"/>
                  </a:cxn>
                  <a:cxn ang="0">
                    <a:pos x="1198" y="553"/>
                  </a:cxn>
                  <a:cxn ang="0">
                    <a:pos x="1220" y="678"/>
                  </a:cxn>
                  <a:cxn ang="0">
                    <a:pos x="1028" y="982"/>
                  </a:cxn>
                  <a:cxn ang="0">
                    <a:pos x="772" y="1009"/>
                  </a:cxn>
                  <a:cxn ang="0">
                    <a:pos x="519" y="1067"/>
                  </a:cxn>
                  <a:cxn ang="0">
                    <a:pos x="295" y="1168"/>
                  </a:cxn>
                  <a:cxn ang="0">
                    <a:pos x="121" y="1322"/>
                  </a:cxn>
                  <a:cxn ang="0">
                    <a:pos x="18" y="1542"/>
                  </a:cxn>
                  <a:cxn ang="0">
                    <a:pos x="3" y="1780"/>
                  </a:cxn>
                  <a:cxn ang="0">
                    <a:pos x="40" y="1931"/>
                  </a:cxn>
                  <a:cxn ang="0">
                    <a:pos x="111" y="2057"/>
                  </a:cxn>
                  <a:cxn ang="0">
                    <a:pos x="213" y="2155"/>
                  </a:cxn>
                  <a:cxn ang="0">
                    <a:pos x="340" y="2227"/>
                  </a:cxn>
                  <a:cxn ang="0">
                    <a:pos x="485" y="2270"/>
                  </a:cxn>
                  <a:cxn ang="0">
                    <a:pos x="644" y="2285"/>
                  </a:cxn>
                  <a:cxn ang="0">
                    <a:pos x="797" y="2273"/>
                  </a:cxn>
                  <a:cxn ang="0">
                    <a:pos x="901" y="2248"/>
                  </a:cxn>
                  <a:cxn ang="0">
                    <a:pos x="995" y="2208"/>
                  </a:cxn>
                  <a:cxn ang="0">
                    <a:pos x="1082" y="2152"/>
                  </a:cxn>
                  <a:cxn ang="0">
                    <a:pos x="1155" y="2077"/>
                  </a:cxn>
                  <a:cxn ang="0">
                    <a:pos x="1214" y="1982"/>
                  </a:cxn>
                  <a:cxn ang="0">
                    <a:pos x="1224" y="1298"/>
                  </a:cxn>
                  <a:cxn ang="0">
                    <a:pos x="1211" y="1436"/>
                  </a:cxn>
                  <a:cxn ang="0">
                    <a:pos x="1178" y="1574"/>
                  </a:cxn>
                  <a:cxn ang="0">
                    <a:pos x="1124" y="1704"/>
                  </a:cxn>
                  <a:cxn ang="0">
                    <a:pos x="1044" y="1813"/>
                  </a:cxn>
                  <a:cxn ang="0">
                    <a:pos x="937" y="1891"/>
                  </a:cxn>
                  <a:cxn ang="0">
                    <a:pos x="799" y="1927"/>
                  </a:cxn>
                  <a:cxn ang="0">
                    <a:pos x="707" y="1923"/>
                  </a:cxn>
                  <a:cxn ang="0">
                    <a:pos x="641" y="1907"/>
                  </a:cxn>
                  <a:cxn ang="0">
                    <a:pos x="587" y="1877"/>
                  </a:cxn>
                  <a:cxn ang="0">
                    <a:pos x="545" y="1835"/>
                  </a:cxn>
                  <a:cxn ang="0">
                    <a:pos x="515" y="1780"/>
                  </a:cxn>
                  <a:cxn ang="0">
                    <a:pos x="499" y="1713"/>
                  </a:cxn>
                  <a:cxn ang="0">
                    <a:pos x="502" y="1607"/>
                  </a:cxn>
                  <a:cxn ang="0">
                    <a:pos x="558" y="1485"/>
                  </a:cxn>
                  <a:cxn ang="0">
                    <a:pos x="662" y="1396"/>
                  </a:cxn>
                  <a:cxn ang="0">
                    <a:pos x="798" y="1334"/>
                  </a:cxn>
                  <a:cxn ang="0">
                    <a:pos x="947" y="1297"/>
                  </a:cxn>
                  <a:cxn ang="0">
                    <a:pos x="1175" y="1272"/>
                  </a:cxn>
                </a:cxnLst>
                <a:rect l="0" t="0" r="r" b="b"/>
                <a:pathLst>
                  <a:path w="1711" h="2285">
                    <a:moveTo>
                      <a:pt x="1711" y="2235"/>
                    </a:moveTo>
                    <a:lnTo>
                      <a:pt x="1711" y="679"/>
                    </a:lnTo>
                    <a:lnTo>
                      <a:pt x="1710" y="633"/>
                    </a:lnTo>
                    <a:lnTo>
                      <a:pt x="1707" y="589"/>
                    </a:lnTo>
                    <a:lnTo>
                      <a:pt x="1703" y="546"/>
                    </a:lnTo>
                    <a:lnTo>
                      <a:pt x="1697" y="505"/>
                    </a:lnTo>
                    <a:lnTo>
                      <a:pt x="1688" y="467"/>
                    </a:lnTo>
                    <a:lnTo>
                      <a:pt x="1678" y="430"/>
                    </a:lnTo>
                    <a:lnTo>
                      <a:pt x="1666" y="394"/>
                    </a:lnTo>
                    <a:lnTo>
                      <a:pt x="1652" y="361"/>
                    </a:lnTo>
                    <a:lnTo>
                      <a:pt x="1637" y="328"/>
                    </a:lnTo>
                    <a:lnTo>
                      <a:pt x="1620" y="299"/>
                    </a:lnTo>
                    <a:lnTo>
                      <a:pt x="1602" y="270"/>
                    </a:lnTo>
                    <a:lnTo>
                      <a:pt x="1582" y="243"/>
                    </a:lnTo>
                    <a:lnTo>
                      <a:pt x="1561" y="217"/>
                    </a:lnTo>
                    <a:lnTo>
                      <a:pt x="1538" y="194"/>
                    </a:lnTo>
                    <a:lnTo>
                      <a:pt x="1514" y="172"/>
                    </a:lnTo>
                    <a:lnTo>
                      <a:pt x="1487" y="151"/>
                    </a:lnTo>
                    <a:lnTo>
                      <a:pt x="1460" y="131"/>
                    </a:lnTo>
                    <a:lnTo>
                      <a:pt x="1432" y="113"/>
                    </a:lnTo>
                    <a:lnTo>
                      <a:pt x="1402" y="98"/>
                    </a:lnTo>
                    <a:lnTo>
                      <a:pt x="1372" y="82"/>
                    </a:lnTo>
                    <a:lnTo>
                      <a:pt x="1339" y="68"/>
                    </a:lnTo>
                    <a:lnTo>
                      <a:pt x="1306" y="57"/>
                    </a:lnTo>
                    <a:lnTo>
                      <a:pt x="1271" y="45"/>
                    </a:lnTo>
                    <a:lnTo>
                      <a:pt x="1236" y="36"/>
                    </a:lnTo>
                    <a:lnTo>
                      <a:pt x="1199" y="27"/>
                    </a:lnTo>
                    <a:lnTo>
                      <a:pt x="1162" y="20"/>
                    </a:lnTo>
                    <a:lnTo>
                      <a:pt x="1123" y="14"/>
                    </a:lnTo>
                    <a:lnTo>
                      <a:pt x="1083" y="9"/>
                    </a:lnTo>
                    <a:lnTo>
                      <a:pt x="1043" y="5"/>
                    </a:lnTo>
                    <a:lnTo>
                      <a:pt x="1001" y="2"/>
                    </a:lnTo>
                    <a:lnTo>
                      <a:pt x="959" y="1"/>
                    </a:lnTo>
                    <a:lnTo>
                      <a:pt x="916" y="0"/>
                    </a:lnTo>
                    <a:lnTo>
                      <a:pt x="872" y="1"/>
                    </a:lnTo>
                    <a:lnTo>
                      <a:pt x="831" y="3"/>
                    </a:lnTo>
                    <a:lnTo>
                      <a:pt x="789" y="5"/>
                    </a:lnTo>
                    <a:lnTo>
                      <a:pt x="748" y="10"/>
                    </a:lnTo>
                    <a:lnTo>
                      <a:pt x="709" y="15"/>
                    </a:lnTo>
                    <a:lnTo>
                      <a:pt x="670" y="21"/>
                    </a:lnTo>
                    <a:lnTo>
                      <a:pt x="631" y="30"/>
                    </a:lnTo>
                    <a:lnTo>
                      <a:pt x="593" y="39"/>
                    </a:lnTo>
                    <a:lnTo>
                      <a:pt x="556" y="48"/>
                    </a:lnTo>
                    <a:lnTo>
                      <a:pt x="520" y="61"/>
                    </a:lnTo>
                    <a:lnTo>
                      <a:pt x="486" y="74"/>
                    </a:lnTo>
                    <a:lnTo>
                      <a:pt x="452" y="88"/>
                    </a:lnTo>
                    <a:lnTo>
                      <a:pt x="419" y="104"/>
                    </a:lnTo>
                    <a:lnTo>
                      <a:pt x="388" y="121"/>
                    </a:lnTo>
                    <a:lnTo>
                      <a:pt x="357" y="140"/>
                    </a:lnTo>
                    <a:lnTo>
                      <a:pt x="328" y="160"/>
                    </a:lnTo>
                    <a:lnTo>
                      <a:pt x="301" y="180"/>
                    </a:lnTo>
                    <a:lnTo>
                      <a:pt x="274" y="204"/>
                    </a:lnTo>
                    <a:lnTo>
                      <a:pt x="249" y="229"/>
                    </a:lnTo>
                    <a:lnTo>
                      <a:pt x="226" y="255"/>
                    </a:lnTo>
                    <a:lnTo>
                      <a:pt x="204" y="282"/>
                    </a:lnTo>
                    <a:lnTo>
                      <a:pt x="184" y="311"/>
                    </a:lnTo>
                    <a:lnTo>
                      <a:pt x="166" y="342"/>
                    </a:lnTo>
                    <a:lnTo>
                      <a:pt x="149" y="374"/>
                    </a:lnTo>
                    <a:lnTo>
                      <a:pt x="134" y="408"/>
                    </a:lnTo>
                    <a:lnTo>
                      <a:pt x="121" y="444"/>
                    </a:lnTo>
                    <a:lnTo>
                      <a:pt x="109" y="481"/>
                    </a:lnTo>
                    <a:lnTo>
                      <a:pt x="100" y="520"/>
                    </a:lnTo>
                    <a:lnTo>
                      <a:pt x="93" y="561"/>
                    </a:lnTo>
                    <a:lnTo>
                      <a:pt x="87" y="603"/>
                    </a:lnTo>
                    <a:lnTo>
                      <a:pt x="84" y="647"/>
                    </a:lnTo>
                    <a:lnTo>
                      <a:pt x="83" y="693"/>
                    </a:lnTo>
                    <a:lnTo>
                      <a:pt x="579" y="693"/>
                    </a:lnTo>
                    <a:lnTo>
                      <a:pt x="580" y="673"/>
                    </a:lnTo>
                    <a:lnTo>
                      <a:pt x="581" y="654"/>
                    </a:lnTo>
                    <a:lnTo>
                      <a:pt x="582" y="635"/>
                    </a:lnTo>
                    <a:lnTo>
                      <a:pt x="584" y="616"/>
                    </a:lnTo>
                    <a:lnTo>
                      <a:pt x="588" y="600"/>
                    </a:lnTo>
                    <a:lnTo>
                      <a:pt x="592" y="582"/>
                    </a:lnTo>
                    <a:lnTo>
                      <a:pt x="596" y="566"/>
                    </a:lnTo>
                    <a:lnTo>
                      <a:pt x="601" y="550"/>
                    </a:lnTo>
                    <a:lnTo>
                      <a:pt x="607" y="535"/>
                    </a:lnTo>
                    <a:lnTo>
                      <a:pt x="613" y="520"/>
                    </a:lnTo>
                    <a:lnTo>
                      <a:pt x="620" y="506"/>
                    </a:lnTo>
                    <a:lnTo>
                      <a:pt x="628" y="493"/>
                    </a:lnTo>
                    <a:lnTo>
                      <a:pt x="636" y="480"/>
                    </a:lnTo>
                    <a:lnTo>
                      <a:pt x="644" y="468"/>
                    </a:lnTo>
                    <a:lnTo>
                      <a:pt x="655" y="456"/>
                    </a:lnTo>
                    <a:lnTo>
                      <a:pt x="664" y="445"/>
                    </a:lnTo>
                    <a:lnTo>
                      <a:pt x="676" y="435"/>
                    </a:lnTo>
                    <a:lnTo>
                      <a:pt x="687" y="425"/>
                    </a:lnTo>
                    <a:lnTo>
                      <a:pt x="699" y="416"/>
                    </a:lnTo>
                    <a:lnTo>
                      <a:pt x="712" y="408"/>
                    </a:lnTo>
                    <a:lnTo>
                      <a:pt x="725" y="400"/>
                    </a:lnTo>
                    <a:lnTo>
                      <a:pt x="740" y="393"/>
                    </a:lnTo>
                    <a:lnTo>
                      <a:pt x="755" y="386"/>
                    </a:lnTo>
                    <a:lnTo>
                      <a:pt x="769" y="381"/>
                    </a:lnTo>
                    <a:lnTo>
                      <a:pt x="785" y="375"/>
                    </a:lnTo>
                    <a:lnTo>
                      <a:pt x="802" y="371"/>
                    </a:lnTo>
                    <a:lnTo>
                      <a:pt x="820" y="367"/>
                    </a:lnTo>
                    <a:lnTo>
                      <a:pt x="838" y="364"/>
                    </a:lnTo>
                    <a:lnTo>
                      <a:pt x="856" y="362"/>
                    </a:lnTo>
                    <a:lnTo>
                      <a:pt x="876" y="360"/>
                    </a:lnTo>
                    <a:lnTo>
                      <a:pt x="895" y="359"/>
                    </a:lnTo>
                    <a:lnTo>
                      <a:pt x="916" y="359"/>
                    </a:lnTo>
                    <a:lnTo>
                      <a:pt x="939" y="359"/>
                    </a:lnTo>
                    <a:lnTo>
                      <a:pt x="961" y="361"/>
                    </a:lnTo>
                    <a:lnTo>
                      <a:pt x="982" y="363"/>
                    </a:lnTo>
                    <a:lnTo>
                      <a:pt x="1002" y="367"/>
                    </a:lnTo>
                    <a:lnTo>
                      <a:pt x="1020" y="371"/>
                    </a:lnTo>
                    <a:lnTo>
                      <a:pt x="1038" y="376"/>
                    </a:lnTo>
                    <a:lnTo>
                      <a:pt x="1054" y="383"/>
                    </a:lnTo>
                    <a:lnTo>
                      <a:pt x="1070" y="390"/>
                    </a:lnTo>
                    <a:lnTo>
                      <a:pt x="1085" y="398"/>
                    </a:lnTo>
                    <a:lnTo>
                      <a:pt x="1098" y="408"/>
                    </a:lnTo>
                    <a:lnTo>
                      <a:pt x="1112" y="417"/>
                    </a:lnTo>
                    <a:lnTo>
                      <a:pt x="1124" y="428"/>
                    </a:lnTo>
                    <a:lnTo>
                      <a:pt x="1135" y="439"/>
                    </a:lnTo>
                    <a:lnTo>
                      <a:pt x="1146" y="451"/>
                    </a:lnTo>
                    <a:lnTo>
                      <a:pt x="1155" y="463"/>
                    </a:lnTo>
                    <a:lnTo>
                      <a:pt x="1165" y="477"/>
                    </a:lnTo>
                    <a:lnTo>
                      <a:pt x="1172" y="491"/>
                    </a:lnTo>
                    <a:lnTo>
                      <a:pt x="1180" y="505"/>
                    </a:lnTo>
                    <a:lnTo>
                      <a:pt x="1187" y="521"/>
                    </a:lnTo>
                    <a:lnTo>
                      <a:pt x="1193" y="537"/>
                    </a:lnTo>
                    <a:lnTo>
                      <a:pt x="1198" y="553"/>
                    </a:lnTo>
                    <a:lnTo>
                      <a:pt x="1204" y="569"/>
                    </a:lnTo>
                    <a:lnTo>
                      <a:pt x="1208" y="587"/>
                    </a:lnTo>
                    <a:lnTo>
                      <a:pt x="1211" y="604"/>
                    </a:lnTo>
                    <a:lnTo>
                      <a:pt x="1217" y="641"/>
                    </a:lnTo>
                    <a:lnTo>
                      <a:pt x="1220" y="678"/>
                    </a:lnTo>
                    <a:lnTo>
                      <a:pt x="1223" y="717"/>
                    </a:lnTo>
                    <a:lnTo>
                      <a:pt x="1224" y="758"/>
                    </a:lnTo>
                    <a:lnTo>
                      <a:pt x="1224" y="973"/>
                    </a:lnTo>
                    <a:lnTo>
                      <a:pt x="1128" y="976"/>
                    </a:lnTo>
                    <a:lnTo>
                      <a:pt x="1028" y="982"/>
                    </a:lnTo>
                    <a:lnTo>
                      <a:pt x="978" y="985"/>
                    </a:lnTo>
                    <a:lnTo>
                      <a:pt x="926" y="991"/>
                    </a:lnTo>
                    <a:lnTo>
                      <a:pt x="875" y="996"/>
                    </a:lnTo>
                    <a:lnTo>
                      <a:pt x="823" y="1002"/>
                    </a:lnTo>
                    <a:lnTo>
                      <a:pt x="772" y="1009"/>
                    </a:lnTo>
                    <a:lnTo>
                      <a:pt x="720" y="1018"/>
                    </a:lnTo>
                    <a:lnTo>
                      <a:pt x="669" y="1028"/>
                    </a:lnTo>
                    <a:lnTo>
                      <a:pt x="618" y="1040"/>
                    </a:lnTo>
                    <a:lnTo>
                      <a:pt x="569" y="1052"/>
                    </a:lnTo>
                    <a:lnTo>
                      <a:pt x="519" y="1067"/>
                    </a:lnTo>
                    <a:lnTo>
                      <a:pt x="472" y="1084"/>
                    </a:lnTo>
                    <a:lnTo>
                      <a:pt x="426" y="1102"/>
                    </a:lnTo>
                    <a:lnTo>
                      <a:pt x="381" y="1122"/>
                    </a:lnTo>
                    <a:lnTo>
                      <a:pt x="337" y="1144"/>
                    </a:lnTo>
                    <a:lnTo>
                      <a:pt x="295" y="1168"/>
                    </a:lnTo>
                    <a:lnTo>
                      <a:pt x="256" y="1193"/>
                    </a:lnTo>
                    <a:lnTo>
                      <a:pt x="219" y="1222"/>
                    </a:lnTo>
                    <a:lnTo>
                      <a:pt x="184" y="1253"/>
                    </a:lnTo>
                    <a:lnTo>
                      <a:pt x="151" y="1286"/>
                    </a:lnTo>
                    <a:lnTo>
                      <a:pt x="121" y="1322"/>
                    </a:lnTo>
                    <a:lnTo>
                      <a:pt x="95" y="1360"/>
                    </a:lnTo>
                    <a:lnTo>
                      <a:pt x="70" y="1401"/>
                    </a:lnTo>
                    <a:lnTo>
                      <a:pt x="49" y="1445"/>
                    </a:lnTo>
                    <a:lnTo>
                      <a:pt x="33" y="1493"/>
                    </a:lnTo>
                    <a:lnTo>
                      <a:pt x="18" y="1542"/>
                    </a:lnTo>
                    <a:lnTo>
                      <a:pt x="8" y="1595"/>
                    </a:lnTo>
                    <a:lnTo>
                      <a:pt x="2" y="1652"/>
                    </a:lnTo>
                    <a:lnTo>
                      <a:pt x="0" y="1712"/>
                    </a:lnTo>
                    <a:lnTo>
                      <a:pt x="1" y="1746"/>
                    </a:lnTo>
                    <a:lnTo>
                      <a:pt x="3" y="1780"/>
                    </a:lnTo>
                    <a:lnTo>
                      <a:pt x="7" y="1811"/>
                    </a:lnTo>
                    <a:lnTo>
                      <a:pt x="14" y="1843"/>
                    </a:lnTo>
                    <a:lnTo>
                      <a:pt x="21" y="1873"/>
                    </a:lnTo>
                    <a:lnTo>
                      <a:pt x="29" y="1902"/>
                    </a:lnTo>
                    <a:lnTo>
                      <a:pt x="40" y="1931"/>
                    </a:lnTo>
                    <a:lnTo>
                      <a:pt x="52" y="1958"/>
                    </a:lnTo>
                    <a:lnTo>
                      <a:pt x="64" y="1984"/>
                    </a:lnTo>
                    <a:lnTo>
                      <a:pt x="79" y="2009"/>
                    </a:lnTo>
                    <a:lnTo>
                      <a:pt x="95" y="2033"/>
                    </a:lnTo>
                    <a:lnTo>
                      <a:pt x="111" y="2057"/>
                    </a:lnTo>
                    <a:lnTo>
                      <a:pt x="129" y="2079"/>
                    </a:lnTo>
                    <a:lnTo>
                      <a:pt x="149" y="2099"/>
                    </a:lnTo>
                    <a:lnTo>
                      <a:pt x="169" y="2119"/>
                    </a:lnTo>
                    <a:lnTo>
                      <a:pt x="191" y="2137"/>
                    </a:lnTo>
                    <a:lnTo>
                      <a:pt x="213" y="2155"/>
                    </a:lnTo>
                    <a:lnTo>
                      <a:pt x="237" y="2172"/>
                    </a:lnTo>
                    <a:lnTo>
                      <a:pt x="262" y="2188"/>
                    </a:lnTo>
                    <a:lnTo>
                      <a:pt x="287" y="2201"/>
                    </a:lnTo>
                    <a:lnTo>
                      <a:pt x="312" y="2215"/>
                    </a:lnTo>
                    <a:lnTo>
                      <a:pt x="340" y="2227"/>
                    </a:lnTo>
                    <a:lnTo>
                      <a:pt x="367" y="2238"/>
                    </a:lnTo>
                    <a:lnTo>
                      <a:pt x="396" y="2247"/>
                    </a:lnTo>
                    <a:lnTo>
                      <a:pt x="425" y="2257"/>
                    </a:lnTo>
                    <a:lnTo>
                      <a:pt x="455" y="2264"/>
                    </a:lnTo>
                    <a:lnTo>
                      <a:pt x="485" y="2270"/>
                    </a:lnTo>
                    <a:lnTo>
                      <a:pt x="516" y="2276"/>
                    </a:lnTo>
                    <a:lnTo>
                      <a:pt x="548" y="2280"/>
                    </a:lnTo>
                    <a:lnTo>
                      <a:pt x="579" y="2283"/>
                    </a:lnTo>
                    <a:lnTo>
                      <a:pt x="612" y="2284"/>
                    </a:lnTo>
                    <a:lnTo>
                      <a:pt x="644" y="2285"/>
                    </a:lnTo>
                    <a:lnTo>
                      <a:pt x="689" y="2284"/>
                    </a:lnTo>
                    <a:lnTo>
                      <a:pt x="733" y="2281"/>
                    </a:lnTo>
                    <a:lnTo>
                      <a:pt x="755" y="2279"/>
                    </a:lnTo>
                    <a:lnTo>
                      <a:pt x="776" y="2277"/>
                    </a:lnTo>
                    <a:lnTo>
                      <a:pt x="797" y="2273"/>
                    </a:lnTo>
                    <a:lnTo>
                      <a:pt x="819" y="2269"/>
                    </a:lnTo>
                    <a:lnTo>
                      <a:pt x="839" y="2265"/>
                    </a:lnTo>
                    <a:lnTo>
                      <a:pt x="860" y="2260"/>
                    </a:lnTo>
                    <a:lnTo>
                      <a:pt x="880" y="2255"/>
                    </a:lnTo>
                    <a:lnTo>
                      <a:pt x="901" y="2248"/>
                    </a:lnTo>
                    <a:lnTo>
                      <a:pt x="920" y="2242"/>
                    </a:lnTo>
                    <a:lnTo>
                      <a:pt x="940" y="2235"/>
                    </a:lnTo>
                    <a:lnTo>
                      <a:pt x="959" y="2226"/>
                    </a:lnTo>
                    <a:lnTo>
                      <a:pt x="978" y="2218"/>
                    </a:lnTo>
                    <a:lnTo>
                      <a:pt x="995" y="2208"/>
                    </a:lnTo>
                    <a:lnTo>
                      <a:pt x="1013" y="2199"/>
                    </a:lnTo>
                    <a:lnTo>
                      <a:pt x="1031" y="2189"/>
                    </a:lnTo>
                    <a:lnTo>
                      <a:pt x="1048" y="2177"/>
                    </a:lnTo>
                    <a:lnTo>
                      <a:pt x="1065" y="2164"/>
                    </a:lnTo>
                    <a:lnTo>
                      <a:pt x="1082" y="2152"/>
                    </a:lnTo>
                    <a:lnTo>
                      <a:pt x="1097" y="2138"/>
                    </a:lnTo>
                    <a:lnTo>
                      <a:pt x="1112" y="2125"/>
                    </a:lnTo>
                    <a:lnTo>
                      <a:pt x="1127" y="2110"/>
                    </a:lnTo>
                    <a:lnTo>
                      <a:pt x="1142" y="2094"/>
                    </a:lnTo>
                    <a:lnTo>
                      <a:pt x="1155" y="2077"/>
                    </a:lnTo>
                    <a:lnTo>
                      <a:pt x="1168" y="2060"/>
                    </a:lnTo>
                    <a:lnTo>
                      <a:pt x="1180" y="2042"/>
                    </a:lnTo>
                    <a:lnTo>
                      <a:pt x="1192" y="2023"/>
                    </a:lnTo>
                    <a:lnTo>
                      <a:pt x="1204" y="2003"/>
                    </a:lnTo>
                    <a:lnTo>
                      <a:pt x="1214" y="1982"/>
                    </a:lnTo>
                    <a:lnTo>
                      <a:pt x="1224" y="1982"/>
                    </a:lnTo>
                    <a:lnTo>
                      <a:pt x="1224" y="2235"/>
                    </a:lnTo>
                    <a:lnTo>
                      <a:pt x="1711" y="2235"/>
                    </a:lnTo>
                    <a:close/>
                    <a:moveTo>
                      <a:pt x="1224" y="1272"/>
                    </a:moveTo>
                    <a:lnTo>
                      <a:pt x="1224" y="1298"/>
                    </a:lnTo>
                    <a:lnTo>
                      <a:pt x="1223" y="1325"/>
                    </a:lnTo>
                    <a:lnTo>
                      <a:pt x="1220" y="1352"/>
                    </a:lnTo>
                    <a:lnTo>
                      <a:pt x="1218" y="1379"/>
                    </a:lnTo>
                    <a:lnTo>
                      <a:pt x="1215" y="1408"/>
                    </a:lnTo>
                    <a:lnTo>
                      <a:pt x="1211" y="1436"/>
                    </a:lnTo>
                    <a:lnTo>
                      <a:pt x="1206" y="1463"/>
                    </a:lnTo>
                    <a:lnTo>
                      <a:pt x="1200" y="1492"/>
                    </a:lnTo>
                    <a:lnTo>
                      <a:pt x="1194" y="1520"/>
                    </a:lnTo>
                    <a:lnTo>
                      <a:pt x="1187" y="1547"/>
                    </a:lnTo>
                    <a:lnTo>
                      <a:pt x="1178" y="1574"/>
                    </a:lnTo>
                    <a:lnTo>
                      <a:pt x="1169" y="1602"/>
                    </a:lnTo>
                    <a:lnTo>
                      <a:pt x="1159" y="1628"/>
                    </a:lnTo>
                    <a:lnTo>
                      <a:pt x="1148" y="1654"/>
                    </a:lnTo>
                    <a:lnTo>
                      <a:pt x="1136" y="1679"/>
                    </a:lnTo>
                    <a:lnTo>
                      <a:pt x="1124" y="1704"/>
                    </a:lnTo>
                    <a:lnTo>
                      <a:pt x="1110" y="1727"/>
                    </a:lnTo>
                    <a:lnTo>
                      <a:pt x="1095" y="1750"/>
                    </a:lnTo>
                    <a:lnTo>
                      <a:pt x="1079" y="1772"/>
                    </a:lnTo>
                    <a:lnTo>
                      <a:pt x="1062" y="1793"/>
                    </a:lnTo>
                    <a:lnTo>
                      <a:pt x="1044" y="1813"/>
                    </a:lnTo>
                    <a:lnTo>
                      <a:pt x="1025" y="1831"/>
                    </a:lnTo>
                    <a:lnTo>
                      <a:pt x="1004" y="1849"/>
                    </a:lnTo>
                    <a:lnTo>
                      <a:pt x="983" y="1864"/>
                    </a:lnTo>
                    <a:lnTo>
                      <a:pt x="961" y="1878"/>
                    </a:lnTo>
                    <a:lnTo>
                      <a:pt x="937" y="1891"/>
                    </a:lnTo>
                    <a:lnTo>
                      <a:pt x="911" y="1901"/>
                    </a:lnTo>
                    <a:lnTo>
                      <a:pt x="885" y="1911"/>
                    </a:lnTo>
                    <a:lnTo>
                      <a:pt x="858" y="1918"/>
                    </a:lnTo>
                    <a:lnTo>
                      <a:pt x="829" y="1923"/>
                    </a:lnTo>
                    <a:lnTo>
                      <a:pt x="799" y="1927"/>
                    </a:lnTo>
                    <a:lnTo>
                      <a:pt x="768" y="1928"/>
                    </a:lnTo>
                    <a:lnTo>
                      <a:pt x="753" y="1927"/>
                    </a:lnTo>
                    <a:lnTo>
                      <a:pt x="737" y="1927"/>
                    </a:lnTo>
                    <a:lnTo>
                      <a:pt x="722" y="1924"/>
                    </a:lnTo>
                    <a:lnTo>
                      <a:pt x="707" y="1923"/>
                    </a:lnTo>
                    <a:lnTo>
                      <a:pt x="694" y="1921"/>
                    </a:lnTo>
                    <a:lnTo>
                      <a:pt x="680" y="1918"/>
                    </a:lnTo>
                    <a:lnTo>
                      <a:pt x="666" y="1915"/>
                    </a:lnTo>
                    <a:lnTo>
                      <a:pt x="654" y="1911"/>
                    </a:lnTo>
                    <a:lnTo>
                      <a:pt x="641" y="1907"/>
                    </a:lnTo>
                    <a:lnTo>
                      <a:pt x="630" y="1901"/>
                    </a:lnTo>
                    <a:lnTo>
                      <a:pt x="618" y="1896"/>
                    </a:lnTo>
                    <a:lnTo>
                      <a:pt x="608" y="1890"/>
                    </a:lnTo>
                    <a:lnTo>
                      <a:pt x="597" y="1884"/>
                    </a:lnTo>
                    <a:lnTo>
                      <a:pt x="587" y="1877"/>
                    </a:lnTo>
                    <a:lnTo>
                      <a:pt x="577" y="1870"/>
                    </a:lnTo>
                    <a:lnTo>
                      <a:pt x="569" y="1862"/>
                    </a:lnTo>
                    <a:lnTo>
                      <a:pt x="560" y="1853"/>
                    </a:lnTo>
                    <a:lnTo>
                      <a:pt x="552" y="1845"/>
                    </a:lnTo>
                    <a:lnTo>
                      <a:pt x="545" y="1835"/>
                    </a:lnTo>
                    <a:lnTo>
                      <a:pt x="538" y="1825"/>
                    </a:lnTo>
                    <a:lnTo>
                      <a:pt x="531" y="1814"/>
                    </a:lnTo>
                    <a:lnTo>
                      <a:pt x="526" y="1804"/>
                    </a:lnTo>
                    <a:lnTo>
                      <a:pt x="520" y="1792"/>
                    </a:lnTo>
                    <a:lnTo>
                      <a:pt x="515" y="1780"/>
                    </a:lnTo>
                    <a:lnTo>
                      <a:pt x="511" y="1767"/>
                    </a:lnTo>
                    <a:lnTo>
                      <a:pt x="507" y="1755"/>
                    </a:lnTo>
                    <a:lnTo>
                      <a:pt x="504" y="1741"/>
                    </a:lnTo>
                    <a:lnTo>
                      <a:pt x="501" y="1726"/>
                    </a:lnTo>
                    <a:lnTo>
                      <a:pt x="499" y="1713"/>
                    </a:lnTo>
                    <a:lnTo>
                      <a:pt x="498" y="1697"/>
                    </a:lnTo>
                    <a:lnTo>
                      <a:pt x="497" y="1681"/>
                    </a:lnTo>
                    <a:lnTo>
                      <a:pt x="497" y="1666"/>
                    </a:lnTo>
                    <a:lnTo>
                      <a:pt x="498" y="1635"/>
                    </a:lnTo>
                    <a:lnTo>
                      <a:pt x="502" y="1607"/>
                    </a:lnTo>
                    <a:lnTo>
                      <a:pt x="509" y="1580"/>
                    </a:lnTo>
                    <a:lnTo>
                      <a:pt x="518" y="1553"/>
                    </a:lnTo>
                    <a:lnTo>
                      <a:pt x="530" y="1529"/>
                    </a:lnTo>
                    <a:lnTo>
                      <a:pt x="542" y="1506"/>
                    </a:lnTo>
                    <a:lnTo>
                      <a:pt x="558" y="1485"/>
                    </a:lnTo>
                    <a:lnTo>
                      <a:pt x="576" y="1464"/>
                    </a:lnTo>
                    <a:lnTo>
                      <a:pt x="595" y="1445"/>
                    </a:lnTo>
                    <a:lnTo>
                      <a:pt x="616" y="1428"/>
                    </a:lnTo>
                    <a:lnTo>
                      <a:pt x="639" y="1411"/>
                    </a:lnTo>
                    <a:lnTo>
                      <a:pt x="662" y="1396"/>
                    </a:lnTo>
                    <a:lnTo>
                      <a:pt x="687" y="1382"/>
                    </a:lnTo>
                    <a:lnTo>
                      <a:pt x="714" y="1368"/>
                    </a:lnTo>
                    <a:lnTo>
                      <a:pt x="741" y="1356"/>
                    </a:lnTo>
                    <a:lnTo>
                      <a:pt x="768" y="1345"/>
                    </a:lnTo>
                    <a:lnTo>
                      <a:pt x="798" y="1334"/>
                    </a:lnTo>
                    <a:lnTo>
                      <a:pt x="826" y="1325"/>
                    </a:lnTo>
                    <a:lnTo>
                      <a:pt x="857" y="1317"/>
                    </a:lnTo>
                    <a:lnTo>
                      <a:pt x="886" y="1309"/>
                    </a:lnTo>
                    <a:lnTo>
                      <a:pt x="917" y="1302"/>
                    </a:lnTo>
                    <a:lnTo>
                      <a:pt x="947" y="1297"/>
                    </a:lnTo>
                    <a:lnTo>
                      <a:pt x="978" y="1291"/>
                    </a:lnTo>
                    <a:lnTo>
                      <a:pt x="1007" y="1286"/>
                    </a:lnTo>
                    <a:lnTo>
                      <a:pt x="1066" y="1279"/>
                    </a:lnTo>
                    <a:lnTo>
                      <a:pt x="1123" y="1275"/>
                    </a:lnTo>
                    <a:lnTo>
                      <a:pt x="1175" y="1272"/>
                    </a:lnTo>
                    <a:lnTo>
                      <a:pt x="1224" y="127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3" name="Freeform 6"/>
              <p:cNvSpPr>
                <a:spLocks/>
              </p:cNvSpPr>
              <p:nvPr/>
            </p:nvSpPr>
            <p:spPr bwMode="auto">
              <a:xfrm>
                <a:off x="1211263" y="2555875"/>
                <a:ext cx="265112" cy="330200"/>
              </a:xfrm>
              <a:custGeom>
                <a:avLst/>
                <a:gdLst/>
                <a:ahLst/>
                <a:cxnLst>
                  <a:cxn ang="0">
                    <a:pos x="1287"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2" y="497"/>
                  </a:cxn>
                  <a:cxn ang="0">
                    <a:pos x="619" y="581"/>
                  </a:cxn>
                  <a:cxn ang="0">
                    <a:pos x="582" y="676"/>
                  </a:cxn>
                  <a:cxn ang="0">
                    <a:pos x="558" y="777"/>
                  </a:cxn>
                  <a:cxn ang="0">
                    <a:pos x="546" y="880"/>
                  </a:cxn>
                  <a:cxn ang="0">
                    <a:pos x="544" y="1006"/>
                  </a:cxn>
                  <a:cxn ang="0">
                    <a:pos x="566" y="1202"/>
                  </a:cxn>
                  <a:cxn ang="0">
                    <a:pos x="617" y="1383"/>
                  </a:cxn>
                  <a:cxn ang="0">
                    <a:pos x="698" y="1543"/>
                  </a:cxn>
                  <a:cxn ang="0">
                    <a:pos x="805" y="1679"/>
                  </a:cxn>
                  <a:cxn ang="0">
                    <a:pos x="941" y="1789"/>
                  </a:cxn>
                  <a:cxn ang="0">
                    <a:pos x="1102" y="1870"/>
                  </a:cxn>
                  <a:cxn ang="0">
                    <a:pos x="1288" y="1916"/>
                  </a:cxn>
                  <a:cxn ang="0">
                    <a:pos x="1491" y="1927"/>
                  </a:cxn>
                  <a:cxn ang="0">
                    <a:pos x="1653" y="1912"/>
                  </a:cxn>
                  <a:cxn ang="0">
                    <a:pos x="1745" y="1893"/>
                  </a:cxn>
                  <a:cxn ang="0">
                    <a:pos x="1812" y="2184"/>
                  </a:cxn>
                  <a:cxn ang="0">
                    <a:pos x="1656" y="2227"/>
                  </a:cxn>
                  <a:cxn ang="0">
                    <a:pos x="1496" y="2259"/>
                  </a:cxn>
                  <a:cxn ang="0">
                    <a:pos x="1335" y="2279"/>
                  </a:cxn>
                  <a:cxn ang="0">
                    <a:pos x="1173" y="2285"/>
                  </a:cxn>
                  <a:cxn ang="0">
                    <a:pos x="898" y="2263"/>
                  </a:cxn>
                  <a:cxn ang="0">
                    <a:pos x="659" y="2199"/>
                  </a:cxn>
                  <a:cxn ang="0">
                    <a:pos x="458" y="2094"/>
                  </a:cxn>
                  <a:cxn ang="0">
                    <a:pos x="293" y="1952"/>
                  </a:cxn>
                  <a:cxn ang="0">
                    <a:pos x="165" y="1772"/>
                  </a:cxn>
                  <a:cxn ang="0">
                    <a:pos x="73" y="1561"/>
                  </a:cxn>
                  <a:cxn ang="0">
                    <a:pos x="18" y="1319"/>
                  </a:cxn>
                  <a:cxn ang="0">
                    <a:pos x="0" y="1046"/>
                  </a:cxn>
                  <a:cxn ang="0">
                    <a:pos x="16" y="820"/>
                  </a:cxn>
                  <a:cxn ang="0">
                    <a:pos x="64" y="616"/>
                  </a:cxn>
                  <a:cxn ang="0">
                    <a:pos x="144" y="437"/>
                  </a:cxn>
                  <a:cxn ang="0">
                    <a:pos x="255" y="286"/>
                  </a:cxn>
                  <a:cxn ang="0">
                    <a:pos x="396" y="165"/>
                  </a:cxn>
                  <a:cxn ang="0">
                    <a:pos x="569" y="75"/>
                  </a:cxn>
                  <a:cxn ang="0">
                    <a:pos x="771" y="19"/>
                  </a:cxn>
                  <a:cxn ang="0">
                    <a:pos x="1003" y="0"/>
                  </a:cxn>
                  <a:cxn ang="0">
                    <a:pos x="1192" y="13"/>
                  </a:cxn>
                  <a:cxn ang="0">
                    <a:pos x="1358" y="49"/>
                  </a:cxn>
                  <a:cxn ang="0">
                    <a:pos x="1501" y="111"/>
                  </a:cxn>
                  <a:cxn ang="0">
                    <a:pos x="1619" y="198"/>
                  </a:cxn>
                  <a:cxn ang="0">
                    <a:pos x="1713" y="310"/>
                  </a:cxn>
                  <a:cxn ang="0">
                    <a:pos x="1781" y="448"/>
                  </a:cxn>
                  <a:cxn ang="0">
                    <a:pos x="1822" y="610"/>
                  </a:cxn>
                  <a:cxn ang="0">
                    <a:pos x="1836" y="799"/>
                  </a:cxn>
                </a:cxnLst>
                <a:rect l="0" t="0" r="r" b="b"/>
                <a:pathLst>
                  <a:path w="1836" h="2285">
                    <a:moveTo>
                      <a:pt x="1293" y="799"/>
                    </a:moveTo>
                    <a:lnTo>
                      <a:pt x="1292" y="757"/>
                    </a:lnTo>
                    <a:lnTo>
                      <a:pt x="1289" y="715"/>
                    </a:lnTo>
                    <a:lnTo>
                      <a:pt x="1287" y="695"/>
                    </a:lnTo>
                    <a:lnTo>
                      <a:pt x="1285" y="675"/>
                    </a:lnTo>
                    <a:lnTo>
                      <a:pt x="1282" y="655"/>
                    </a:lnTo>
                    <a:lnTo>
                      <a:pt x="1278" y="635"/>
                    </a:lnTo>
                    <a:lnTo>
                      <a:pt x="1274" y="616"/>
                    </a:lnTo>
                    <a:lnTo>
                      <a:pt x="1270" y="598"/>
                    </a:lnTo>
                    <a:lnTo>
                      <a:pt x="1264" y="579"/>
                    </a:lnTo>
                    <a:lnTo>
                      <a:pt x="1258" y="561"/>
                    </a:lnTo>
                    <a:lnTo>
                      <a:pt x="1251" y="543"/>
                    </a:lnTo>
                    <a:lnTo>
                      <a:pt x="1244" y="526"/>
                    </a:lnTo>
                    <a:lnTo>
                      <a:pt x="1236" y="511"/>
                    </a:lnTo>
                    <a:lnTo>
                      <a:pt x="1227" y="494"/>
                    </a:lnTo>
                    <a:lnTo>
                      <a:pt x="1217" y="479"/>
                    </a:lnTo>
                    <a:lnTo>
                      <a:pt x="1207" y="464"/>
                    </a:lnTo>
                    <a:lnTo>
                      <a:pt x="1195" y="452"/>
                    </a:lnTo>
                    <a:lnTo>
                      <a:pt x="1184" y="438"/>
                    </a:lnTo>
                    <a:lnTo>
                      <a:pt x="1170" y="427"/>
                    </a:lnTo>
                    <a:lnTo>
                      <a:pt x="1156" y="415"/>
                    </a:lnTo>
                    <a:lnTo>
                      <a:pt x="1142" y="405"/>
                    </a:lnTo>
                    <a:lnTo>
                      <a:pt x="1126" y="395"/>
                    </a:lnTo>
                    <a:lnTo>
                      <a:pt x="1109" y="387"/>
                    </a:lnTo>
                    <a:lnTo>
                      <a:pt x="1091" y="380"/>
                    </a:lnTo>
                    <a:lnTo>
                      <a:pt x="1072" y="373"/>
                    </a:lnTo>
                    <a:lnTo>
                      <a:pt x="1052" y="368"/>
                    </a:lnTo>
                    <a:lnTo>
                      <a:pt x="1031" y="364"/>
                    </a:lnTo>
                    <a:lnTo>
                      <a:pt x="1009" y="361"/>
                    </a:lnTo>
                    <a:lnTo>
                      <a:pt x="986" y="359"/>
                    </a:lnTo>
                    <a:lnTo>
                      <a:pt x="962" y="359"/>
                    </a:lnTo>
                    <a:lnTo>
                      <a:pt x="931" y="360"/>
                    </a:lnTo>
                    <a:lnTo>
                      <a:pt x="904" y="362"/>
                    </a:lnTo>
                    <a:lnTo>
                      <a:pt x="877" y="367"/>
                    </a:lnTo>
                    <a:lnTo>
                      <a:pt x="851" y="373"/>
                    </a:lnTo>
                    <a:lnTo>
                      <a:pt x="826" y="382"/>
                    </a:lnTo>
                    <a:lnTo>
                      <a:pt x="803" y="391"/>
                    </a:lnTo>
                    <a:lnTo>
                      <a:pt x="781" y="403"/>
                    </a:lnTo>
                    <a:lnTo>
                      <a:pt x="760" y="415"/>
                    </a:lnTo>
                    <a:lnTo>
                      <a:pt x="740" y="429"/>
                    </a:lnTo>
                    <a:lnTo>
                      <a:pt x="721" y="445"/>
                    </a:lnTo>
                    <a:lnTo>
                      <a:pt x="704" y="460"/>
                    </a:lnTo>
                    <a:lnTo>
                      <a:pt x="688" y="478"/>
                    </a:lnTo>
                    <a:lnTo>
                      <a:pt x="672" y="497"/>
                    </a:lnTo>
                    <a:lnTo>
                      <a:pt x="657" y="517"/>
                    </a:lnTo>
                    <a:lnTo>
                      <a:pt x="643" y="537"/>
                    </a:lnTo>
                    <a:lnTo>
                      <a:pt x="631" y="559"/>
                    </a:lnTo>
                    <a:lnTo>
                      <a:pt x="619" y="581"/>
                    </a:lnTo>
                    <a:lnTo>
                      <a:pt x="609" y="604"/>
                    </a:lnTo>
                    <a:lnTo>
                      <a:pt x="599" y="627"/>
                    </a:lnTo>
                    <a:lnTo>
                      <a:pt x="590" y="651"/>
                    </a:lnTo>
                    <a:lnTo>
                      <a:pt x="582" y="676"/>
                    </a:lnTo>
                    <a:lnTo>
                      <a:pt x="575" y="700"/>
                    </a:lnTo>
                    <a:lnTo>
                      <a:pt x="569" y="725"/>
                    </a:lnTo>
                    <a:lnTo>
                      <a:pt x="563" y="752"/>
                    </a:lnTo>
                    <a:lnTo>
                      <a:pt x="558" y="777"/>
                    </a:lnTo>
                    <a:lnTo>
                      <a:pt x="554" y="803"/>
                    </a:lnTo>
                    <a:lnTo>
                      <a:pt x="550" y="828"/>
                    </a:lnTo>
                    <a:lnTo>
                      <a:pt x="548" y="854"/>
                    </a:lnTo>
                    <a:lnTo>
                      <a:pt x="546" y="880"/>
                    </a:lnTo>
                    <a:lnTo>
                      <a:pt x="544" y="905"/>
                    </a:lnTo>
                    <a:lnTo>
                      <a:pt x="543" y="930"/>
                    </a:lnTo>
                    <a:lnTo>
                      <a:pt x="543" y="955"/>
                    </a:lnTo>
                    <a:lnTo>
                      <a:pt x="544" y="1006"/>
                    </a:lnTo>
                    <a:lnTo>
                      <a:pt x="547" y="1057"/>
                    </a:lnTo>
                    <a:lnTo>
                      <a:pt x="551" y="1106"/>
                    </a:lnTo>
                    <a:lnTo>
                      <a:pt x="557" y="1155"/>
                    </a:lnTo>
                    <a:lnTo>
                      <a:pt x="566" y="1202"/>
                    </a:lnTo>
                    <a:lnTo>
                      <a:pt x="576" y="1250"/>
                    </a:lnTo>
                    <a:lnTo>
                      <a:pt x="588" y="1295"/>
                    </a:lnTo>
                    <a:lnTo>
                      <a:pt x="602" y="1339"/>
                    </a:lnTo>
                    <a:lnTo>
                      <a:pt x="617" y="1383"/>
                    </a:lnTo>
                    <a:lnTo>
                      <a:pt x="635" y="1425"/>
                    </a:lnTo>
                    <a:lnTo>
                      <a:pt x="654" y="1465"/>
                    </a:lnTo>
                    <a:lnTo>
                      <a:pt x="675" y="1504"/>
                    </a:lnTo>
                    <a:lnTo>
                      <a:pt x="698" y="1543"/>
                    </a:lnTo>
                    <a:lnTo>
                      <a:pt x="722" y="1579"/>
                    </a:lnTo>
                    <a:lnTo>
                      <a:pt x="749" y="1614"/>
                    </a:lnTo>
                    <a:lnTo>
                      <a:pt x="776" y="1648"/>
                    </a:lnTo>
                    <a:lnTo>
                      <a:pt x="805" y="1679"/>
                    </a:lnTo>
                    <a:lnTo>
                      <a:pt x="837" y="1710"/>
                    </a:lnTo>
                    <a:lnTo>
                      <a:pt x="869" y="1738"/>
                    </a:lnTo>
                    <a:lnTo>
                      <a:pt x="904" y="1765"/>
                    </a:lnTo>
                    <a:lnTo>
                      <a:pt x="941" y="1789"/>
                    </a:lnTo>
                    <a:lnTo>
                      <a:pt x="979" y="1812"/>
                    </a:lnTo>
                    <a:lnTo>
                      <a:pt x="1018" y="1833"/>
                    </a:lnTo>
                    <a:lnTo>
                      <a:pt x="1059" y="1853"/>
                    </a:lnTo>
                    <a:lnTo>
                      <a:pt x="1102" y="1870"/>
                    </a:lnTo>
                    <a:lnTo>
                      <a:pt x="1146" y="1885"/>
                    </a:lnTo>
                    <a:lnTo>
                      <a:pt x="1192" y="1897"/>
                    </a:lnTo>
                    <a:lnTo>
                      <a:pt x="1239" y="1908"/>
                    </a:lnTo>
                    <a:lnTo>
                      <a:pt x="1288" y="1916"/>
                    </a:lnTo>
                    <a:lnTo>
                      <a:pt x="1338" y="1922"/>
                    </a:lnTo>
                    <a:lnTo>
                      <a:pt x="1391" y="1926"/>
                    </a:lnTo>
                    <a:lnTo>
                      <a:pt x="1444" y="1928"/>
                    </a:lnTo>
                    <a:lnTo>
                      <a:pt x="1491" y="1927"/>
                    </a:lnTo>
                    <a:lnTo>
                      <a:pt x="1537" y="1924"/>
                    </a:lnTo>
                    <a:lnTo>
                      <a:pt x="1584" y="1920"/>
                    </a:lnTo>
                    <a:lnTo>
                      <a:pt x="1631" y="1915"/>
                    </a:lnTo>
                    <a:lnTo>
                      <a:pt x="1653" y="1912"/>
                    </a:lnTo>
                    <a:lnTo>
                      <a:pt x="1676" y="1908"/>
                    </a:lnTo>
                    <a:lnTo>
                      <a:pt x="1699" y="1904"/>
                    </a:lnTo>
                    <a:lnTo>
                      <a:pt x="1722" y="1898"/>
                    </a:lnTo>
                    <a:lnTo>
                      <a:pt x="1745" y="1893"/>
                    </a:lnTo>
                    <a:lnTo>
                      <a:pt x="1767" y="1887"/>
                    </a:lnTo>
                    <a:lnTo>
                      <a:pt x="1790" y="1879"/>
                    </a:lnTo>
                    <a:lnTo>
                      <a:pt x="1812" y="1872"/>
                    </a:lnTo>
                    <a:lnTo>
                      <a:pt x="1812" y="2184"/>
                    </a:lnTo>
                    <a:lnTo>
                      <a:pt x="1773" y="2196"/>
                    </a:lnTo>
                    <a:lnTo>
                      <a:pt x="1735" y="2207"/>
                    </a:lnTo>
                    <a:lnTo>
                      <a:pt x="1695" y="2217"/>
                    </a:lnTo>
                    <a:lnTo>
                      <a:pt x="1656" y="2227"/>
                    </a:lnTo>
                    <a:lnTo>
                      <a:pt x="1616" y="2236"/>
                    </a:lnTo>
                    <a:lnTo>
                      <a:pt x="1576" y="2244"/>
                    </a:lnTo>
                    <a:lnTo>
                      <a:pt x="1536" y="2251"/>
                    </a:lnTo>
                    <a:lnTo>
                      <a:pt x="1496" y="2259"/>
                    </a:lnTo>
                    <a:lnTo>
                      <a:pt x="1456" y="2265"/>
                    </a:lnTo>
                    <a:lnTo>
                      <a:pt x="1416" y="2270"/>
                    </a:lnTo>
                    <a:lnTo>
                      <a:pt x="1375" y="2275"/>
                    </a:lnTo>
                    <a:lnTo>
                      <a:pt x="1335" y="2279"/>
                    </a:lnTo>
                    <a:lnTo>
                      <a:pt x="1294" y="2281"/>
                    </a:lnTo>
                    <a:lnTo>
                      <a:pt x="1254" y="2283"/>
                    </a:lnTo>
                    <a:lnTo>
                      <a:pt x="1213" y="2285"/>
                    </a:lnTo>
                    <a:lnTo>
                      <a:pt x="1173" y="2285"/>
                    </a:lnTo>
                    <a:lnTo>
                      <a:pt x="1101" y="2284"/>
                    </a:lnTo>
                    <a:lnTo>
                      <a:pt x="1031" y="2280"/>
                    </a:lnTo>
                    <a:lnTo>
                      <a:pt x="963" y="2272"/>
                    </a:lnTo>
                    <a:lnTo>
                      <a:pt x="898" y="2263"/>
                    </a:lnTo>
                    <a:lnTo>
                      <a:pt x="835" y="2250"/>
                    </a:lnTo>
                    <a:lnTo>
                      <a:pt x="774" y="2236"/>
                    </a:lnTo>
                    <a:lnTo>
                      <a:pt x="716" y="2219"/>
                    </a:lnTo>
                    <a:lnTo>
                      <a:pt x="659" y="2199"/>
                    </a:lnTo>
                    <a:lnTo>
                      <a:pt x="606" y="2176"/>
                    </a:lnTo>
                    <a:lnTo>
                      <a:pt x="554" y="2151"/>
                    </a:lnTo>
                    <a:lnTo>
                      <a:pt x="505" y="2124"/>
                    </a:lnTo>
                    <a:lnTo>
                      <a:pt x="458" y="2094"/>
                    </a:lnTo>
                    <a:lnTo>
                      <a:pt x="413" y="2062"/>
                    </a:lnTo>
                    <a:lnTo>
                      <a:pt x="371" y="2027"/>
                    </a:lnTo>
                    <a:lnTo>
                      <a:pt x="331" y="1990"/>
                    </a:lnTo>
                    <a:lnTo>
                      <a:pt x="293" y="1952"/>
                    </a:lnTo>
                    <a:lnTo>
                      <a:pt x="258" y="1910"/>
                    </a:lnTo>
                    <a:lnTo>
                      <a:pt x="224" y="1867"/>
                    </a:lnTo>
                    <a:lnTo>
                      <a:pt x="194" y="1821"/>
                    </a:lnTo>
                    <a:lnTo>
                      <a:pt x="165" y="1772"/>
                    </a:lnTo>
                    <a:lnTo>
                      <a:pt x="139" y="1723"/>
                    </a:lnTo>
                    <a:lnTo>
                      <a:pt x="115" y="1671"/>
                    </a:lnTo>
                    <a:lnTo>
                      <a:pt x="93" y="1617"/>
                    </a:lnTo>
                    <a:lnTo>
                      <a:pt x="73" y="1561"/>
                    </a:lnTo>
                    <a:lnTo>
                      <a:pt x="56" y="1503"/>
                    </a:lnTo>
                    <a:lnTo>
                      <a:pt x="41" y="1443"/>
                    </a:lnTo>
                    <a:lnTo>
                      <a:pt x="29" y="1382"/>
                    </a:lnTo>
                    <a:lnTo>
                      <a:pt x="18" y="1319"/>
                    </a:lnTo>
                    <a:lnTo>
                      <a:pt x="11" y="1253"/>
                    </a:lnTo>
                    <a:lnTo>
                      <a:pt x="4" y="1186"/>
                    </a:lnTo>
                    <a:lnTo>
                      <a:pt x="1" y="1117"/>
                    </a:lnTo>
                    <a:lnTo>
                      <a:pt x="0" y="1046"/>
                    </a:lnTo>
                    <a:lnTo>
                      <a:pt x="1" y="987"/>
                    </a:lnTo>
                    <a:lnTo>
                      <a:pt x="4" y="931"/>
                    </a:lnTo>
                    <a:lnTo>
                      <a:pt x="9" y="874"/>
                    </a:lnTo>
                    <a:lnTo>
                      <a:pt x="16" y="820"/>
                    </a:lnTo>
                    <a:lnTo>
                      <a:pt x="25" y="766"/>
                    </a:lnTo>
                    <a:lnTo>
                      <a:pt x="36" y="715"/>
                    </a:lnTo>
                    <a:lnTo>
                      <a:pt x="48" y="665"/>
                    </a:lnTo>
                    <a:lnTo>
                      <a:pt x="64" y="616"/>
                    </a:lnTo>
                    <a:lnTo>
                      <a:pt x="81" y="569"/>
                    </a:lnTo>
                    <a:lnTo>
                      <a:pt x="100" y="523"/>
                    </a:lnTo>
                    <a:lnTo>
                      <a:pt x="121" y="479"/>
                    </a:lnTo>
                    <a:lnTo>
                      <a:pt x="144" y="437"/>
                    </a:lnTo>
                    <a:lnTo>
                      <a:pt x="168" y="396"/>
                    </a:lnTo>
                    <a:lnTo>
                      <a:pt x="196" y="359"/>
                    </a:lnTo>
                    <a:lnTo>
                      <a:pt x="224" y="321"/>
                    </a:lnTo>
                    <a:lnTo>
                      <a:pt x="255" y="286"/>
                    </a:lnTo>
                    <a:lnTo>
                      <a:pt x="287" y="253"/>
                    </a:lnTo>
                    <a:lnTo>
                      <a:pt x="322" y="221"/>
                    </a:lnTo>
                    <a:lnTo>
                      <a:pt x="358" y="192"/>
                    </a:lnTo>
                    <a:lnTo>
                      <a:pt x="396" y="165"/>
                    </a:lnTo>
                    <a:lnTo>
                      <a:pt x="436" y="140"/>
                    </a:lnTo>
                    <a:lnTo>
                      <a:pt x="478" y="115"/>
                    </a:lnTo>
                    <a:lnTo>
                      <a:pt x="523" y="95"/>
                    </a:lnTo>
                    <a:lnTo>
                      <a:pt x="569" y="75"/>
                    </a:lnTo>
                    <a:lnTo>
                      <a:pt x="616" y="58"/>
                    </a:lnTo>
                    <a:lnTo>
                      <a:pt x="666" y="43"/>
                    </a:lnTo>
                    <a:lnTo>
                      <a:pt x="717" y="31"/>
                    </a:lnTo>
                    <a:lnTo>
                      <a:pt x="771" y="19"/>
                    </a:lnTo>
                    <a:lnTo>
                      <a:pt x="826" y="12"/>
                    </a:lnTo>
                    <a:lnTo>
                      <a:pt x="883" y="5"/>
                    </a:lnTo>
                    <a:lnTo>
                      <a:pt x="942" y="1"/>
                    </a:lnTo>
                    <a:lnTo>
                      <a:pt x="1003" y="0"/>
                    </a:lnTo>
                    <a:lnTo>
                      <a:pt x="1052" y="1"/>
                    </a:lnTo>
                    <a:lnTo>
                      <a:pt x="1100" y="3"/>
                    </a:lnTo>
                    <a:lnTo>
                      <a:pt x="1147" y="8"/>
                    </a:lnTo>
                    <a:lnTo>
                      <a:pt x="1192" y="13"/>
                    </a:lnTo>
                    <a:lnTo>
                      <a:pt x="1235" y="20"/>
                    </a:lnTo>
                    <a:lnTo>
                      <a:pt x="1277" y="28"/>
                    </a:lnTo>
                    <a:lnTo>
                      <a:pt x="1318" y="38"/>
                    </a:lnTo>
                    <a:lnTo>
                      <a:pt x="1358" y="49"/>
                    </a:lnTo>
                    <a:lnTo>
                      <a:pt x="1396" y="63"/>
                    </a:lnTo>
                    <a:lnTo>
                      <a:pt x="1432" y="78"/>
                    </a:lnTo>
                    <a:lnTo>
                      <a:pt x="1468" y="93"/>
                    </a:lnTo>
                    <a:lnTo>
                      <a:pt x="1501" y="111"/>
                    </a:lnTo>
                    <a:lnTo>
                      <a:pt x="1533" y="131"/>
                    </a:lnTo>
                    <a:lnTo>
                      <a:pt x="1563" y="152"/>
                    </a:lnTo>
                    <a:lnTo>
                      <a:pt x="1592" y="174"/>
                    </a:lnTo>
                    <a:lnTo>
                      <a:pt x="1619" y="198"/>
                    </a:lnTo>
                    <a:lnTo>
                      <a:pt x="1645" y="224"/>
                    </a:lnTo>
                    <a:lnTo>
                      <a:pt x="1669" y="252"/>
                    </a:lnTo>
                    <a:lnTo>
                      <a:pt x="1691" y="280"/>
                    </a:lnTo>
                    <a:lnTo>
                      <a:pt x="1713" y="310"/>
                    </a:lnTo>
                    <a:lnTo>
                      <a:pt x="1732" y="342"/>
                    </a:lnTo>
                    <a:lnTo>
                      <a:pt x="1749" y="375"/>
                    </a:lnTo>
                    <a:lnTo>
                      <a:pt x="1766" y="411"/>
                    </a:lnTo>
                    <a:lnTo>
                      <a:pt x="1781" y="448"/>
                    </a:lnTo>
                    <a:lnTo>
                      <a:pt x="1793" y="485"/>
                    </a:lnTo>
                    <a:lnTo>
                      <a:pt x="1804" y="526"/>
                    </a:lnTo>
                    <a:lnTo>
                      <a:pt x="1813" y="567"/>
                    </a:lnTo>
                    <a:lnTo>
                      <a:pt x="1822" y="610"/>
                    </a:lnTo>
                    <a:lnTo>
                      <a:pt x="1827" y="655"/>
                    </a:lnTo>
                    <a:lnTo>
                      <a:pt x="1832" y="701"/>
                    </a:lnTo>
                    <a:lnTo>
                      <a:pt x="1834" y="750"/>
                    </a:lnTo>
                    <a:lnTo>
                      <a:pt x="1836" y="799"/>
                    </a:lnTo>
                    <a:lnTo>
                      <a:pt x="1293"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4" name="Freeform 7"/>
              <p:cNvSpPr>
                <a:spLocks/>
              </p:cNvSpPr>
              <p:nvPr/>
            </p:nvSpPr>
            <p:spPr bwMode="auto">
              <a:xfrm>
                <a:off x="1493838" y="2555875"/>
                <a:ext cx="265112" cy="330200"/>
              </a:xfrm>
              <a:custGeom>
                <a:avLst/>
                <a:gdLst/>
                <a:ahLst/>
                <a:cxnLst>
                  <a:cxn ang="0">
                    <a:pos x="1286"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1" y="497"/>
                  </a:cxn>
                  <a:cxn ang="0">
                    <a:pos x="619" y="581"/>
                  </a:cxn>
                  <a:cxn ang="0">
                    <a:pos x="582" y="676"/>
                  </a:cxn>
                  <a:cxn ang="0">
                    <a:pos x="558" y="777"/>
                  </a:cxn>
                  <a:cxn ang="0">
                    <a:pos x="545" y="880"/>
                  </a:cxn>
                  <a:cxn ang="0">
                    <a:pos x="543" y="1006"/>
                  </a:cxn>
                  <a:cxn ang="0">
                    <a:pos x="565" y="1202"/>
                  </a:cxn>
                  <a:cxn ang="0">
                    <a:pos x="617" y="1383"/>
                  </a:cxn>
                  <a:cxn ang="0">
                    <a:pos x="698" y="1543"/>
                  </a:cxn>
                  <a:cxn ang="0">
                    <a:pos x="805" y="1679"/>
                  </a:cxn>
                  <a:cxn ang="0">
                    <a:pos x="940" y="1789"/>
                  </a:cxn>
                  <a:cxn ang="0">
                    <a:pos x="1101" y="1870"/>
                  </a:cxn>
                  <a:cxn ang="0">
                    <a:pos x="1287" y="1916"/>
                  </a:cxn>
                  <a:cxn ang="0">
                    <a:pos x="1490" y="1927"/>
                  </a:cxn>
                  <a:cxn ang="0">
                    <a:pos x="1652" y="1912"/>
                  </a:cxn>
                  <a:cxn ang="0">
                    <a:pos x="1744" y="1893"/>
                  </a:cxn>
                  <a:cxn ang="0">
                    <a:pos x="1812" y="2184"/>
                  </a:cxn>
                  <a:cxn ang="0">
                    <a:pos x="1655" y="2227"/>
                  </a:cxn>
                  <a:cxn ang="0">
                    <a:pos x="1495" y="2259"/>
                  </a:cxn>
                  <a:cxn ang="0">
                    <a:pos x="1335" y="2279"/>
                  </a:cxn>
                  <a:cxn ang="0">
                    <a:pos x="1173" y="2285"/>
                  </a:cxn>
                  <a:cxn ang="0">
                    <a:pos x="897" y="2263"/>
                  </a:cxn>
                  <a:cxn ang="0">
                    <a:pos x="659" y="2199"/>
                  </a:cxn>
                  <a:cxn ang="0">
                    <a:pos x="458" y="2094"/>
                  </a:cxn>
                  <a:cxn ang="0">
                    <a:pos x="293" y="1952"/>
                  </a:cxn>
                  <a:cxn ang="0">
                    <a:pos x="165" y="1772"/>
                  </a:cxn>
                  <a:cxn ang="0">
                    <a:pos x="72" y="1561"/>
                  </a:cxn>
                  <a:cxn ang="0">
                    <a:pos x="18" y="1319"/>
                  </a:cxn>
                  <a:cxn ang="0">
                    <a:pos x="0" y="1046"/>
                  </a:cxn>
                  <a:cxn ang="0">
                    <a:pos x="15" y="820"/>
                  </a:cxn>
                  <a:cxn ang="0">
                    <a:pos x="64" y="616"/>
                  </a:cxn>
                  <a:cxn ang="0">
                    <a:pos x="143" y="437"/>
                  </a:cxn>
                  <a:cxn ang="0">
                    <a:pos x="254" y="286"/>
                  </a:cxn>
                  <a:cxn ang="0">
                    <a:pos x="396" y="165"/>
                  </a:cxn>
                  <a:cxn ang="0">
                    <a:pos x="568" y="75"/>
                  </a:cxn>
                  <a:cxn ang="0">
                    <a:pos x="770" y="19"/>
                  </a:cxn>
                  <a:cxn ang="0">
                    <a:pos x="1002" y="0"/>
                  </a:cxn>
                  <a:cxn ang="0">
                    <a:pos x="1191" y="13"/>
                  </a:cxn>
                  <a:cxn ang="0">
                    <a:pos x="1358" y="49"/>
                  </a:cxn>
                  <a:cxn ang="0">
                    <a:pos x="1500" y="111"/>
                  </a:cxn>
                  <a:cxn ang="0">
                    <a:pos x="1618" y="198"/>
                  </a:cxn>
                  <a:cxn ang="0">
                    <a:pos x="1712" y="310"/>
                  </a:cxn>
                  <a:cxn ang="0">
                    <a:pos x="1779" y="448"/>
                  </a:cxn>
                  <a:cxn ang="0">
                    <a:pos x="1821" y="610"/>
                  </a:cxn>
                  <a:cxn ang="0">
                    <a:pos x="1835" y="799"/>
                  </a:cxn>
                </a:cxnLst>
                <a:rect l="0" t="0" r="r" b="b"/>
                <a:pathLst>
                  <a:path w="1835" h="2285">
                    <a:moveTo>
                      <a:pt x="1292" y="799"/>
                    </a:moveTo>
                    <a:lnTo>
                      <a:pt x="1292" y="757"/>
                    </a:lnTo>
                    <a:lnTo>
                      <a:pt x="1288" y="715"/>
                    </a:lnTo>
                    <a:lnTo>
                      <a:pt x="1286" y="695"/>
                    </a:lnTo>
                    <a:lnTo>
                      <a:pt x="1284" y="675"/>
                    </a:lnTo>
                    <a:lnTo>
                      <a:pt x="1281" y="655"/>
                    </a:lnTo>
                    <a:lnTo>
                      <a:pt x="1278" y="635"/>
                    </a:lnTo>
                    <a:lnTo>
                      <a:pt x="1274" y="616"/>
                    </a:lnTo>
                    <a:lnTo>
                      <a:pt x="1268" y="598"/>
                    </a:lnTo>
                    <a:lnTo>
                      <a:pt x="1263" y="579"/>
                    </a:lnTo>
                    <a:lnTo>
                      <a:pt x="1258" y="561"/>
                    </a:lnTo>
                    <a:lnTo>
                      <a:pt x="1251" y="543"/>
                    </a:lnTo>
                    <a:lnTo>
                      <a:pt x="1243" y="526"/>
                    </a:lnTo>
                    <a:lnTo>
                      <a:pt x="1235" y="511"/>
                    </a:lnTo>
                    <a:lnTo>
                      <a:pt x="1226" y="494"/>
                    </a:lnTo>
                    <a:lnTo>
                      <a:pt x="1217" y="479"/>
                    </a:lnTo>
                    <a:lnTo>
                      <a:pt x="1206" y="464"/>
                    </a:lnTo>
                    <a:lnTo>
                      <a:pt x="1195" y="452"/>
                    </a:lnTo>
                    <a:lnTo>
                      <a:pt x="1183" y="438"/>
                    </a:lnTo>
                    <a:lnTo>
                      <a:pt x="1170" y="427"/>
                    </a:lnTo>
                    <a:lnTo>
                      <a:pt x="1156" y="415"/>
                    </a:lnTo>
                    <a:lnTo>
                      <a:pt x="1141" y="405"/>
                    </a:lnTo>
                    <a:lnTo>
                      <a:pt x="1125" y="395"/>
                    </a:lnTo>
                    <a:lnTo>
                      <a:pt x="1109" y="387"/>
                    </a:lnTo>
                    <a:lnTo>
                      <a:pt x="1091" y="380"/>
                    </a:lnTo>
                    <a:lnTo>
                      <a:pt x="1072" y="373"/>
                    </a:lnTo>
                    <a:lnTo>
                      <a:pt x="1052" y="368"/>
                    </a:lnTo>
                    <a:lnTo>
                      <a:pt x="1031" y="364"/>
                    </a:lnTo>
                    <a:lnTo>
                      <a:pt x="1009" y="361"/>
                    </a:lnTo>
                    <a:lnTo>
                      <a:pt x="985" y="359"/>
                    </a:lnTo>
                    <a:lnTo>
                      <a:pt x="960" y="359"/>
                    </a:lnTo>
                    <a:lnTo>
                      <a:pt x="931" y="360"/>
                    </a:lnTo>
                    <a:lnTo>
                      <a:pt x="903" y="362"/>
                    </a:lnTo>
                    <a:lnTo>
                      <a:pt x="876" y="367"/>
                    </a:lnTo>
                    <a:lnTo>
                      <a:pt x="850" y="373"/>
                    </a:lnTo>
                    <a:lnTo>
                      <a:pt x="826" y="382"/>
                    </a:lnTo>
                    <a:lnTo>
                      <a:pt x="803" y="391"/>
                    </a:lnTo>
                    <a:lnTo>
                      <a:pt x="781" y="403"/>
                    </a:lnTo>
                    <a:lnTo>
                      <a:pt x="760" y="415"/>
                    </a:lnTo>
                    <a:lnTo>
                      <a:pt x="740" y="429"/>
                    </a:lnTo>
                    <a:lnTo>
                      <a:pt x="721" y="445"/>
                    </a:lnTo>
                    <a:lnTo>
                      <a:pt x="703" y="460"/>
                    </a:lnTo>
                    <a:lnTo>
                      <a:pt x="687" y="478"/>
                    </a:lnTo>
                    <a:lnTo>
                      <a:pt x="671" y="497"/>
                    </a:lnTo>
                    <a:lnTo>
                      <a:pt x="657" y="517"/>
                    </a:lnTo>
                    <a:lnTo>
                      <a:pt x="643" y="537"/>
                    </a:lnTo>
                    <a:lnTo>
                      <a:pt x="630" y="559"/>
                    </a:lnTo>
                    <a:lnTo>
                      <a:pt x="619" y="581"/>
                    </a:lnTo>
                    <a:lnTo>
                      <a:pt x="608" y="604"/>
                    </a:lnTo>
                    <a:lnTo>
                      <a:pt x="599" y="627"/>
                    </a:lnTo>
                    <a:lnTo>
                      <a:pt x="589" y="651"/>
                    </a:lnTo>
                    <a:lnTo>
                      <a:pt x="582" y="676"/>
                    </a:lnTo>
                    <a:lnTo>
                      <a:pt x="575" y="700"/>
                    </a:lnTo>
                    <a:lnTo>
                      <a:pt x="568" y="725"/>
                    </a:lnTo>
                    <a:lnTo>
                      <a:pt x="562" y="752"/>
                    </a:lnTo>
                    <a:lnTo>
                      <a:pt x="558" y="777"/>
                    </a:lnTo>
                    <a:lnTo>
                      <a:pt x="554" y="803"/>
                    </a:lnTo>
                    <a:lnTo>
                      <a:pt x="549" y="828"/>
                    </a:lnTo>
                    <a:lnTo>
                      <a:pt x="547" y="854"/>
                    </a:lnTo>
                    <a:lnTo>
                      <a:pt x="545" y="880"/>
                    </a:lnTo>
                    <a:lnTo>
                      <a:pt x="543" y="905"/>
                    </a:lnTo>
                    <a:lnTo>
                      <a:pt x="542" y="930"/>
                    </a:lnTo>
                    <a:lnTo>
                      <a:pt x="542" y="955"/>
                    </a:lnTo>
                    <a:lnTo>
                      <a:pt x="543" y="1006"/>
                    </a:lnTo>
                    <a:lnTo>
                      <a:pt x="546" y="1057"/>
                    </a:lnTo>
                    <a:lnTo>
                      <a:pt x="550" y="1106"/>
                    </a:lnTo>
                    <a:lnTo>
                      <a:pt x="557" y="1155"/>
                    </a:lnTo>
                    <a:lnTo>
                      <a:pt x="565" y="1202"/>
                    </a:lnTo>
                    <a:lnTo>
                      <a:pt x="576" y="1250"/>
                    </a:lnTo>
                    <a:lnTo>
                      <a:pt x="587" y="1295"/>
                    </a:lnTo>
                    <a:lnTo>
                      <a:pt x="602" y="1339"/>
                    </a:lnTo>
                    <a:lnTo>
                      <a:pt x="617" y="1383"/>
                    </a:lnTo>
                    <a:lnTo>
                      <a:pt x="635" y="1425"/>
                    </a:lnTo>
                    <a:lnTo>
                      <a:pt x="653" y="1465"/>
                    </a:lnTo>
                    <a:lnTo>
                      <a:pt x="675" y="1504"/>
                    </a:lnTo>
                    <a:lnTo>
                      <a:pt x="698" y="1543"/>
                    </a:lnTo>
                    <a:lnTo>
                      <a:pt x="722" y="1579"/>
                    </a:lnTo>
                    <a:lnTo>
                      <a:pt x="748" y="1614"/>
                    </a:lnTo>
                    <a:lnTo>
                      <a:pt x="775" y="1648"/>
                    </a:lnTo>
                    <a:lnTo>
                      <a:pt x="805" y="1679"/>
                    </a:lnTo>
                    <a:lnTo>
                      <a:pt x="836" y="1710"/>
                    </a:lnTo>
                    <a:lnTo>
                      <a:pt x="869" y="1738"/>
                    </a:lnTo>
                    <a:lnTo>
                      <a:pt x="904" y="1765"/>
                    </a:lnTo>
                    <a:lnTo>
                      <a:pt x="940" y="1789"/>
                    </a:lnTo>
                    <a:lnTo>
                      <a:pt x="978" y="1812"/>
                    </a:lnTo>
                    <a:lnTo>
                      <a:pt x="1017" y="1833"/>
                    </a:lnTo>
                    <a:lnTo>
                      <a:pt x="1058" y="1853"/>
                    </a:lnTo>
                    <a:lnTo>
                      <a:pt x="1101" y="1870"/>
                    </a:lnTo>
                    <a:lnTo>
                      <a:pt x="1145" y="1885"/>
                    </a:lnTo>
                    <a:lnTo>
                      <a:pt x="1192" y="1897"/>
                    </a:lnTo>
                    <a:lnTo>
                      <a:pt x="1239" y="1908"/>
                    </a:lnTo>
                    <a:lnTo>
                      <a:pt x="1287" y="1916"/>
                    </a:lnTo>
                    <a:lnTo>
                      <a:pt x="1338" y="1922"/>
                    </a:lnTo>
                    <a:lnTo>
                      <a:pt x="1390" y="1926"/>
                    </a:lnTo>
                    <a:lnTo>
                      <a:pt x="1444" y="1928"/>
                    </a:lnTo>
                    <a:lnTo>
                      <a:pt x="1490" y="1927"/>
                    </a:lnTo>
                    <a:lnTo>
                      <a:pt x="1536" y="1924"/>
                    </a:lnTo>
                    <a:lnTo>
                      <a:pt x="1584" y="1920"/>
                    </a:lnTo>
                    <a:lnTo>
                      <a:pt x="1630" y="1915"/>
                    </a:lnTo>
                    <a:lnTo>
                      <a:pt x="1652" y="1912"/>
                    </a:lnTo>
                    <a:lnTo>
                      <a:pt x="1675" y="1908"/>
                    </a:lnTo>
                    <a:lnTo>
                      <a:pt x="1698" y="1904"/>
                    </a:lnTo>
                    <a:lnTo>
                      <a:pt x="1721" y="1898"/>
                    </a:lnTo>
                    <a:lnTo>
                      <a:pt x="1744" y="1893"/>
                    </a:lnTo>
                    <a:lnTo>
                      <a:pt x="1767" y="1887"/>
                    </a:lnTo>
                    <a:lnTo>
                      <a:pt x="1789" y="1879"/>
                    </a:lnTo>
                    <a:lnTo>
                      <a:pt x="1812" y="1872"/>
                    </a:lnTo>
                    <a:lnTo>
                      <a:pt x="1812" y="2184"/>
                    </a:lnTo>
                    <a:lnTo>
                      <a:pt x="1773" y="2196"/>
                    </a:lnTo>
                    <a:lnTo>
                      <a:pt x="1734" y="2207"/>
                    </a:lnTo>
                    <a:lnTo>
                      <a:pt x="1694" y="2217"/>
                    </a:lnTo>
                    <a:lnTo>
                      <a:pt x="1655" y="2227"/>
                    </a:lnTo>
                    <a:lnTo>
                      <a:pt x="1615" y="2236"/>
                    </a:lnTo>
                    <a:lnTo>
                      <a:pt x="1575" y="2244"/>
                    </a:lnTo>
                    <a:lnTo>
                      <a:pt x="1535" y="2251"/>
                    </a:lnTo>
                    <a:lnTo>
                      <a:pt x="1495" y="2259"/>
                    </a:lnTo>
                    <a:lnTo>
                      <a:pt x="1456" y="2265"/>
                    </a:lnTo>
                    <a:lnTo>
                      <a:pt x="1415" y="2270"/>
                    </a:lnTo>
                    <a:lnTo>
                      <a:pt x="1375" y="2275"/>
                    </a:lnTo>
                    <a:lnTo>
                      <a:pt x="1335" y="2279"/>
                    </a:lnTo>
                    <a:lnTo>
                      <a:pt x="1294" y="2281"/>
                    </a:lnTo>
                    <a:lnTo>
                      <a:pt x="1254" y="2283"/>
                    </a:lnTo>
                    <a:lnTo>
                      <a:pt x="1213" y="2285"/>
                    </a:lnTo>
                    <a:lnTo>
                      <a:pt x="1173" y="2285"/>
                    </a:lnTo>
                    <a:lnTo>
                      <a:pt x="1100" y="2284"/>
                    </a:lnTo>
                    <a:lnTo>
                      <a:pt x="1030" y="2280"/>
                    </a:lnTo>
                    <a:lnTo>
                      <a:pt x="963" y="2272"/>
                    </a:lnTo>
                    <a:lnTo>
                      <a:pt x="897" y="2263"/>
                    </a:lnTo>
                    <a:lnTo>
                      <a:pt x="834" y="2250"/>
                    </a:lnTo>
                    <a:lnTo>
                      <a:pt x="773" y="2236"/>
                    </a:lnTo>
                    <a:lnTo>
                      <a:pt x="716" y="2219"/>
                    </a:lnTo>
                    <a:lnTo>
                      <a:pt x="659" y="2199"/>
                    </a:lnTo>
                    <a:lnTo>
                      <a:pt x="605" y="2176"/>
                    </a:lnTo>
                    <a:lnTo>
                      <a:pt x="554" y="2151"/>
                    </a:lnTo>
                    <a:lnTo>
                      <a:pt x="504" y="2124"/>
                    </a:lnTo>
                    <a:lnTo>
                      <a:pt x="458" y="2094"/>
                    </a:lnTo>
                    <a:lnTo>
                      <a:pt x="413" y="2062"/>
                    </a:lnTo>
                    <a:lnTo>
                      <a:pt x="371" y="2027"/>
                    </a:lnTo>
                    <a:lnTo>
                      <a:pt x="331" y="1990"/>
                    </a:lnTo>
                    <a:lnTo>
                      <a:pt x="293" y="1952"/>
                    </a:lnTo>
                    <a:lnTo>
                      <a:pt x="257" y="1910"/>
                    </a:lnTo>
                    <a:lnTo>
                      <a:pt x="224" y="1867"/>
                    </a:lnTo>
                    <a:lnTo>
                      <a:pt x="193" y="1821"/>
                    </a:lnTo>
                    <a:lnTo>
                      <a:pt x="165" y="1772"/>
                    </a:lnTo>
                    <a:lnTo>
                      <a:pt x="137" y="1723"/>
                    </a:lnTo>
                    <a:lnTo>
                      <a:pt x="114" y="1671"/>
                    </a:lnTo>
                    <a:lnTo>
                      <a:pt x="92" y="1617"/>
                    </a:lnTo>
                    <a:lnTo>
                      <a:pt x="72" y="1561"/>
                    </a:lnTo>
                    <a:lnTo>
                      <a:pt x="55" y="1503"/>
                    </a:lnTo>
                    <a:lnTo>
                      <a:pt x="41" y="1443"/>
                    </a:lnTo>
                    <a:lnTo>
                      <a:pt x="28" y="1382"/>
                    </a:lnTo>
                    <a:lnTo>
                      <a:pt x="18" y="1319"/>
                    </a:lnTo>
                    <a:lnTo>
                      <a:pt x="9" y="1253"/>
                    </a:lnTo>
                    <a:lnTo>
                      <a:pt x="4" y="1186"/>
                    </a:lnTo>
                    <a:lnTo>
                      <a:pt x="1" y="1117"/>
                    </a:lnTo>
                    <a:lnTo>
                      <a:pt x="0" y="1046"/>
                    </a:lnTo>
                    <a:lnTo>
                      <a:pt x="1" y="987"/>
                    </a:lnTo>
                    <a:lnTo>
                      <a:pt x="3" y="931"/>
                    </a:lnTo>
                    <a:lnTo>
                      <a:pt x="8" y="874"/>
                    </a:lnTo>
                    <a:lnTo>
                      <a:pt x="15" y="820"/>
                    </a:lnTo>
                    <a:lnTo>
                      <a:pt x="25" y="766"/>
                    </a:lnTo>
                    <a:lnTo>
                      <a:pt x="35" y="715"/>
                    </a:lnTo>
                    <a:lnTo>
                      <a:pt x="48" y="665"/>
                    </a:lnTo>
                    <a:lnTo>
                      <a:pt x="64" y="616"/>
                    </a:lnTo>
                    <a:lnTo>
                      <a:pt x="81" y="569"/>
                    </a:lnTo>
                    <a:lnTo>
                      <a:pt x="100" y="523"/>
                    </a:lnTo>
                    <a:lnTo>
                      <a:pt x="121" y="479"/>
                    </a:lnTo>
                    <a:lnTo>
                      <a:pt x="143" y="437"/>
                    </a:lnTo>
                    <a:lnTo>
                      <a:pt x="168" y="396"/>
                    </a:lnTo>
                    <a:lnTo>
                      <a:pt x="194" y="359"/>
                    </a:lnTo>
                    <a:lnTo>
                      <a:pt x="224" y="321"/>
                    </a:lnTo>
                    <a:lnTo>
                      <a:pt x="254" y="286"/>
                    </a:lnTo>
                    <a:lnTo>
                      <a:pt x="287" y="253"/>
                    </a:lnTo>
                    <a:lnTo>
                      <a:pt x="321" y="221"/>
                    </a:lnTo>
                    <a:lnTo>
                      <a:pt x="357" y="192"/>
                    </a:lnTo>
                    <a:lnTo>
                      <a:pt x="396" y="165"/>
                    </a:lnTo>
                    <a:lnTo>
                      <a:pt x="436" y="140"/>
                    </a:lnTo>
                    <a:lnTo>
                      <a:pt x="478" y="115"/>
                    </a:lnTo>
                    <a:lnTo>
                      <a:pt x="522" y="95"/>
                    </a:lnTo>
                    <a:lnTo>
                      <a:pt x="568" y="75"/>
                    </a:lnTo>
                    <a:lnTo>
                      <a:pt x="616" y="58"/>
                    </a:lnTo>
                    <a:lnTo>
                      <a:pt x="665" y="43"/>
                    </a:lnTo>
                    <a:lnTo>
                      <a:pt x="717" y="31"/>
                    </a:lnTo>
                    <a:lnTo>
                      <a:pt x="770" y="19"/>
                    </a:lnTo>
                    <a:lnTo>
                      <a:pt x="825" y="12"/>
                    </a:lnTo>
                    <a:lnTo>
                      <a:pt x="883" y="5"/>
                    </a:lnTo>
                    <a:lnTo>
                      <a:pt x="942" y="1"/>
                    </a:lnTo>
                    <a:lnTo>
                      <a:pt x="1002" y="0"/>
                    </a:lnTo>
                    <a:lnTo>
                      <a:pt x="1052" y="1"/>
                    </a:lnTo>
                    <a:lnTo>
                      <a:pt x="1099" y="3"/>
                    </a:lnTo>
                    <a:lnTo>
                      <a:pt x="1145" y="8"/>
                    </a:lnTo>
                    <a:lnTo>
                      <a:pt x="1191" y="13"/>
                    </a:lnTo>
                    <a:lnTo>
                      <a:pt x="1235" y="20"/>
                    </a:lnTo>
                    <a:lnTo>
                      <a:pt x="1277" y="28"/>
                    </a:lnTo>
                    <a:lnTo>
                      <a:pt x="1318" y="38"/>
                    </a:lnTo>
                    <a:lnTo>
                      <a:pt x="1358" y="49"/>
                    </a:lnTo>
                    <a:lnTo>
                      <a:pt x="1396" y="63"/>
                    </a:lnTo>
                    <a:lnTo>
                      <a:pt x="1431" y="78"/>
                    </a:lnTo>
                    <a:lnTo>
                      <a:pt x="1466" y="93"/>
                    </a:lnTo>
                    <a:lnTo>
                      <a:pt x="1500" y="111"/>
                    </a:lnTo>
                    <a:lnTo>
                      <a:pt x="1532" y="131"/>
                    </a:lnTo>
                    <a:lnTo>
                      <a:pt x="1563" y="152"/>
                    </a:lnTo>
                    <a:lnTo>
                      <a:pt x="1591" y="174"/>
                    </a:lnTo>
                    <a:lnTo>
                      <a:pt x="1618" y="198"/>
                    </a:lnTo>
                    <a:lnTo>
                      <a:pt x="1644" y="224"/>
                    </a:lnTo>
                    <a:lnTo>
                      <a:pt x="1668" y="252"/>
                    </a:lnTo>
                    <a:lnTo>
                      <a:pt x="1691" y="280"/>
                    </a:lnTo>
                    <a:lnTo>
                      <a:pt x="1712" y="310"/>
                    </a:lnTo>
                    <a:lnTo>
                      <a:pt x="1731" y="342"/>
                    </a:lnTo>
                    <a:lnTo>
                      <a:pt x="1749" y="375"/>
                    </a:lnTo>
                    <a:lnTo>
                      <a:pt x="1766" y="411"/>
                    </a:lnTo>
                    <a:lnTo>
                      <a:pt x="1779" y="448"/>
                    </a:lnTo>
                    <a:lnTo>
                      <a:pt x="1793" y="485"/>
                    </a:lnTo>
                    <a:lnTo>
                      <a:pt x="1803" y="526"/>
                    </a:lnTo>
                    <a:lnTo>
                      <a:pt x="1813" y="567"/>
                    </a:lnTo>
                    <a:lnTo>
                      <a:pt x="1821" y="610"/>
                    </a:lnTo>
                    <a:lnTo>
                      <a:pt x="1827" y="655"/>
                    </a:lnTo>
                    <a:lnTo>
                      <a:pt x="1831" y="701"/>
                    </a:lnTo>
                    <a:lnTo>
                      <a:pt x="1834" y="750"/>
                    </a:lnTo>
                    <a:lnTo>
                      <a:pt x="1835" y="799"/>
                    </a:lnTo>
                    <a:lnTo>
                      <a:pt x="1292"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5" name="Freeform 8"/>
              <p:cNvSpPr>
                <a:spLocks noEditPoints="1"/>
              </p:cNvSpPr>
              <p:nvPr/>
            </p:nvSpPr>
            <p:spPr bwMode="auto">
              <a:xfrm>
                <a:off x="1782763" y="2555875"/>
                <a:ext cx="255587" cy="330200"/>
              </a:xfrm>
              <a:custGeom>
                <a:avLst/>
                <a:gdLst/>
                <a:ahLst/>
                <a:cxnLst>
                  <a:cxn ang="0">
                    <a:pos x="1767" y="788"/>
                  </a:cxn>
                  <a:cxn ang="0">
                    <a:pos x="1742" y="607"/>
                  </a:cxn>
                  <a:cxn ang="0">
                    <a:pos x="1690" y="445"/>
                  </a:cxn>
                  <a:cxn ang="0">
                    <a:pos x="1612" y="305"/>
                  </a:cxn>
                  <a:cxn ang="0">
                    <a:pos x="1508" y="189"/>
                  </a:cxn>
                  <a:cxn ang="0">
                    <a:pos x="1378" y="99"/>
                  </a:cxn>
                  <a:cxn ang="0">
                    <a:pos x="1222" y="37"/>
                  </a:cxn>
                  <a:cxn ang="0">
                    <a:pos x="1040" y="4"/>
                  </a:cxn>
                  <a:cxn ang="0">
                    <a:pos x="820" y="5"/>
                  </a:cxn>
                  <a:cxn ang="0">
                    <a:pos x="609" y="42"/>
                  </a:cxn>
                  <a:cxn ang="0">
                    <a:pos x="431" y="114"/>
                  </a:cxn>
                  <a:cxn ang="0">
                    <a:pos x="285" y="218"/>
                  </a:cxn>
                  <a:cxn ang="0">
                    <a:pos x="171" y="353"/>
                  </a:cxn>
                  <a:cxn ang="0">
                    <a:pos x="87" y="516"/>
                  </a:cxn>
                  <a:cxn ang="0">
                    <a:pos x="31" y="703"/>
                  </a:cxn>
                  <a:cxn ang="0">
                    <a:pos x="3" y="914"/>
                  </a:cxn>
                  <a:cxn ang="0">
                    <a:pos x="3" y="1161"/>
                  </a:cxn>
                  <a:cxn ang="0">
                    <a:pos x="35" y="1412"/>
                  </a:cxn>
                  <a:cxn ang="0">
                    <a:pos x="99" y="1639"/>
                  </a:cxn>
                  <a:cxn ang="0">
                    <a:pos x="198" y="1839"/>
                  </a:cxn>
                  <a:cxn ang="0">
                    <a:pos x="332" y="2006"/>
                  </a:cxn>
                  <a:cxn ang="0">
                    <a:pos x="504" y="2138"/>
                  </a:cxn>
                  <a:cxn ang="0">
                    <a:pos x="713" y="2231"/>
                  </a:cxn>
                  <a:cxn ang="0">
                    <a:pos x="963" y="2279"/>
                  </a:cxn>
                  <a:cxn ang="0">
                    <a:pos x="1182" y="2284"/>
                  </a:cxn>
                  <a:cxn ang="0">
                    <a:pos x="1336" y="2275"/>
                  </a:cxn>
                  <a:cxn ang="0">
                    <a:pos x="1490" y="2254"/>
                  </a:cxn>
                  <a:cxn ang="0">
                    <a:pos x="1641" y="2220"/>
                  </a:cxn>
                  <a:cxn ang="0">
                    <a:pos x="1666" y="1862"/>
                  </a:cxn>
                  <a:cxn ang="0">
                    <a:pos x="1484" y="1909"/>
                  </a:cxn>
                  <a:cxn ang="0">
                    <a:pos x="1376" y="1923"/>
                  </a:cxn>
                  <a:cxn ang="0">
                    <a:pos x="1251" y="1926"/>
                  </a:cxn>
                  <a:cxn ang="0">
                    <a:pos x="1078" y="1896"/>
                  </a:cxn>
                  <a:cxn ang="0">
                    <a:pos x="922" y="1829"/>
                  </a:cxn>
                  <a:cxn ang="0">
                    <a:pos x="787" y="1733"/>
                  </a:cxn>
                  <a:cxn ang="0">
                    <a:pos x="673" y="1609"/>
                  </a:cxn>
                  <a:cxn ang="0">
                    <a:pos x="584" y="1466"/>
                  </a:cxn>
                  <a:cxn ang="0">
                    <a:pos x="520" y="1308"/>
                  </a:cxn>
                  <a:cxn ang="0">
                    <a:pos x="483" y="1139"/>
                  </a:cxn>
                  <a:cxn ang="0">
                    <a:pos x="1771" y="1009"/>
                  </a:cxn>
                  <a:cxn ang="0">
                    <a:pos x="493" y="662"/>
                  </a:cxn>
                  <a:cxn ang="0">
                    <a:pos x="515" y="586"/>
                  </a:cxn>
                  <a:cxn ang="0">
                    <a:pos x="549" y="518"/>
                  </a:cxn>
                  <a:cxn ang="0">
                    <a:pos x="594" y="458"/>
                  </a:cxn>
                  <a:cxn ang="0">
                    <a:pos x="649" y="408"/>
                  </a:cxn>
                  <a:cxn ang="0">
                    <a:pos x="712" y="369"/>
                  </a:cxn>
                  <a:cxn ang="0">
                    <a:pos x="783" y="342"/>
                  </a:cxn>
                  <a:cxn ang="0">
                    <a:pos x="861" y="328"/>
                  </a:cxn>
                  <a:cxn ang="0">
                    <a:pos x="944" y="328"/>
                  </a:cxn>
                  <a:cxn ang="0">
                    <a:pos x="1024" y="341"/>
                  </a:cxn>
                  <a:cxn ang="0">
                    <a:pos x="1096" y="366"/>
                  </a:cxn>
                  <a:cxn ang="0">
                    <a:pos x="1157" y="404"/>
                  </a:cxn>
                  <a:cxn ang="0">
                    <a:pos x="1207" y="452"/>
                  </a:cxn>
                  <a:cxn ang="0">
                    <a:pos x="1246" y="512"/>
                  </a:cxn>
                  <a:cxn ang="0">
                    <a:pos x="1272" y="581"/>
                  </a:cxn>
                  <a:cxn ang="0">
                    <a:pos x="1286" y="659"/>
                  </a:cxn>
                </a:cxnLst>
                <a:rect l="0" t="0" r="r" b="b"/>
                <a:pathLst>
                  <a:path w="1771" h="2285">
                    <a:moveTo>
                      <a:pt x="1771" y="1009"/>
                    </a:moveTo>
                    <a:lnTo>
                      <a:pt x="1771" y="886"/>
                    </a:lnTo>
                    <a:lnTo>
                      <a:pt x="1771" y="837"/>
                    </a:lnTo>
                    <a:lnTo>
                      <a:pt x="1767" y="788"/>
                    </a:lnTo>
                    <a:lnTo>
                      <a:pt x="1764" y="741"/>
                    </a:lnTo>
                    <a:lnTo>
                      <a:pt x="1758" y="695"/>
                    </a:lnTo>
                    <a:lnTo>
                      <a:pt x="1751" y="650"/>
                    </a:lnTo>
                    <a:lnTo>
                      <a:pt x="1742" y="607"/>
                    </a:lnTo>
                    <a:lnTo>
                      <a:pt x="1732" y="564"/>
                    </a:lnTo>
                    <a:lnTo>
                      <a:pt x="1719" y="523"/>
                    </a:lnTo>
                    <a:lnTo>
                      <a:pt x="1705" y="483"/>
                    </a:lnTo>
                    <a:lnTo>
                      <a:pt x="1690" y="445"/>
                    </a:lnTo>
                    <a:lnTo>
                      <a:pt x="1673" y="408"/>
                    </a:lnTo>
                    <a:lnTo>
                      <a:pt x="1654" y="372"/>
                    </a:lnTo>
                    <a:lnTo>
                      <a:pt x="1634" y="338"/>
                    </a:lnTo>
                    <a:lnTo>
                      <a:pt x="1612" y="305"/>
                    </a:lnTo>
                    <a:lnTo>
                      <a:pt x="1589" y="274"/>
                    </a:lnTo>
                    <a:lnTo>
                      <a:pt x="1563" y="243"/>
                    </a:lnTo>
                    <a:lnTo>
                      <a:pt x="1537" y="215"/>
                    </a:lnTo>
                    <a:lnTo>
                      <a:pt x="1508" y="189"/>
                    </a:lnTo>
                    <a:lnTo>
                      <a:pt x="1478" y="164"/>
                    </a:lnTo>
                    <a:lnTo>
                      <a:pt x="1447" y="141"/>
                    </a:lnTo>
                    <a:lnTo>
                      <a:pt x="1413" y="119"/>
                    </a:lnTo>
                    <a:lnTo>
                      <a:pt x="1378" y="99"/>
                    </a:lnTo>
                    <a:lnTo>
                      <a:pt x="1342" y="81"/>
                    </a:lnTo>
                    <a:lnTo>
                      <a:pt x="1304" y="64"/>
                    </a:lnTo>
                    <a:lnTo>
                      <a:pt x="1264" y="49"/>
                    </a:lnTo>
                    <a:lnTo>
                      <a:pt x="1222" y="37"/>
                    </a:lnTo>
                    <a:lnTo>
                      <a:pt x="1179" y="25"/>
                    </a:lnTo>
                    <a:lnTo>
                      <a:pt x="1133" y="17"/>
                    </a:lnTo>
                    <a:lnTo>
                      <a:pt x="1087" y="10"/>
                    </a:lnTo>
                    <a:lnTo>
                      <a:pt x="1040" y="4"/>
                    </a:lnTo>
                    <a:lnTo>
                      <a:pt x="989" y="1"/>
                    </a:lnTo>
                    <a:lnTo>
                      <a:pt x="938" y="0"/>
                    </a:lnTo>
                    <a:lnTo>
                      <a:pt x="878" y="1"/>
                    </a:lnTo>
                    <a:lnTo>
                      <a:pt x="820" y="5"/>
                    </a:lnTo>
                    <a:lnTo>
                      <a:pt x="765" y="11"/>
                    </a:lnTo>
                    <a:lnTo>
                      <a:pt x="711" y="19"/>
                    </a:lnTo>
                    <a:lnTo>
                      <a:pt x="658" y="30"/>
                    </a:lnTo>
                    <a:lnTo>
                      <a:pt x="609" y="42"/>
                    </a:lnTo>
                    <a:lnTo>
                      <a:pt x="562" y="57"/>
                    </a:lnTo>
                    <a:lnTo>
                      <a:pt x="516" y="74"/>
                    </a:lnTo>
                    <a:lnTo>
                      <a:pt x="472" y="93"/>
                    </a:lnTo>
                    <a:lnTo>
                      <a:pt x="431" y="114"/>
                    </a:lnTo>
                    <a:lnTo>
                      <a:pt x="391" y="137"/>
                    </a:lnTo>
                    <a:lnTo>
                      <a:pt x="355" y="163"/>
                    </a:lnTo>
                    <a:lnTo>
                      <a:pt x="319" y="190"/>
                    </a:lnTo>
                    <a:lnTo>
                      <a:pt x="285" y="218"/>
                    </a:lnTo>
                    <a:lnTo>
                      <a:pt x="254" y="250"/>
                    </a:lnTo>
                    <a:lnTo>
                      <a:pt x="224" y="282"/>
                    </a:lnTo>
                    <a:lnTo>
                      <a:pt x="197" y="317"/>
                    </a:lnTo>
                    <a:lnTo>
                      <a:pt x="171" y="353"/>
                    </a:lnTo>
                    <a:lnTo>
                      <a:pt x="146" y="391"/>
                    </a:lnTo>
                    <a:lnTo>
                      <a:pt x="124" y="431"/>
                    </a:lnTo>
                    <a:lnTo>
                      <a:pt x="104" y="473"/>
                    </a:lnTo>
                    <a:lnTo>
                      <a:pt x="87" y="516"/>
                    </a:lnTo>
                    <a:lnTo>
                      <a:pt x="70" y="560"/>
                    </a:lnTo>
                    <a:lnTo>
                      <a:pt x="55" y="606"/>
                    </a:lnTo>
                    <a:lnTo>
                      <a:pt x="41" y="654"/>
                    </a:lnTo>
                    <a:lnTo>
                      <a:pt x="31" y="703"/>
                    </a:lnTo>
                    <a:lnTo>
                      <a:pt x="21" y="754"/>
                    </a:lnTo>
                    <a:lnTo>
                      <a:pt x="14" y="806"/>
                    </a:lnTo>
                    <a:lnTo>
                      <a:pt x="8" y="860"/>
                    </a:lnTo>
                    <a:lnTo>
                      <a:pt x="3" y="914"/>
                    </a:lnTo>
                    <a:lnTo>
                      <a:pt x="0" y="971"/>
                    </a:lnTo>
                    <a:lnTo>
                      <a:pt x="0" y="1028"/>
                    </a:lnTo>
                    <a:lnTo>
                      <a:pt x="1" y="1095"/>
                    </a:lnTo>
                    <a:lnTo>
                      <a:pt x="3" y="1161"/>
                    </a:lnTo>
                    <a:lnTo>
                      <a:pt x="9" y="1225"/>
                    </a:lnTo>
                    <a:lnTo>
                      <a:pt x="15" y="1289"/>
                    </a:lnTo>
                    <a:lnTo>
                      <a:pt x="24" y="1351"/>
                    </a:lnTo>
                    <a:lnTo>
                      <a:pt x="35" y="1412"/>
                    </a:lnTo>
                    <a:lnTo>
                      <a:pt x="48" y="1471"/>
                    </a:lnTo>
                    <a:lnTo>
                      <a:pt x="63" y="1528"/>
                    </a:lnTo>
                    <a:lnTo>
                      <a:pt x="80" y="1585"/>
                    </a:lnTo>
                    <a:lnTo>
                      <a:pt x="99" y="1639"/>
                    </a:lnTo>
                    <a:lnTo>
                      <a:pt x="121" y="1692"/>
                    </a:lnTo>
                    <a:lnTo>
                      <a:pt x="144" y="1742"/>
                    </a:lnTo>
                    <a:lnTo>
                      <a:pt x="170" y="1791"/>
                    </a:lnTo>
                    <a:lnTo>
                      <a:pt x="198" y="1839"/>
                    </a:lnTo>
                    <a:lnTo>
                      <a:pt x="228" y="1884"/>
                    </a:lnTo>
                    <a:lnTo>
                      <a:pt x="261" y="1927"/>
                    </a:lnTo>
                    <a:lnTo>
                      <a:pt x="295" y="1967"/>
                    </a:lnTo>
                    <a:lnTo>
                      <a:pt x="332" y="2006"/>
                    </a:lnTo>
                    <a:lnTo>
                      <a:pt x="371" y="2043"/>
                    </a:lnTo>
                    <a:lnTo>
                      <a:pt x="413" y="2077"/>
                    </a:lnTo>
                    <a:lnTo>
                      <a:pt x="458" y="2109"/>
                    </a:lnTo>
                    <a:lnTo>
                      <a:pt x="504" y="2138"/>
                    </a:lnTo>
                    <a:lnTo>
                      <a:pt x="552" y="2166"/>
                    </a:lnTo>
                    <a:lnTo>
                      <a:pt x="604" y="2190"/>
                    </a:lnTo>
                    <a:lnTo>
                      <a:pt x="657" y="2212"/>
                    </a:lnTo>
                    <a:lnTo>
                      <a:pt x="713" y="2231"/>
                    </a:lnTo>
                    <a:lnTo>
                      <a:pt x="772" y="2247"/>
                    </a:lnTo>
                    <a:lnTo>
                      <a:pt x="834" y="2261"/>
                    </a:lnTo>
                    <a:lnTo>
                      <a:pt x="897" y="2271"/>
                    </a:lnTo>
                    <a:lnTo>
                      <a:pt x="963" y="2279"/>
                    </a:lnTo>
                    <a:lnTo>
                      <a:pt x="1033" y="2284"/>
                    </a:lnTo>
                    <a:lnTo>
                      <a:pt x="1104" y="2285"/>
                    </a:lnTo>
                    <a:lnTo>
                      <a:pt x="1143" y="2285"/>
                    </a:lnTo>
                    <a:lnTo>
                      <a:pt x="1182" y="2284"/>
                    </a:lnTo>
                    <a:lnTo>
                      <a:pt x="1221" y="2283"/>
                    </a:lnTo>
                    <a:lnTo>
                      <a:pt x="1260" y="2281"/>
                    </a:lnTo>
                    <a:lnTo>
                      <a:pt x="1297" y="2278"/>
                    </a:lnTo>
                    <a:lnTo>
                      <a:pt x="1336" y="2275"/>
                    </a:lnTo>
                    <a:lnTo>
                      <a:pt x="1375" y="2270"/>
                    </a:lnTo>
                    <a:lnTo>
                      <a:pt x="1413" y="2265"/>
                    </a:lnTo>
                    <a:lnTo>
                      <a:pt x="1452" y="2260"/>
                    </a:lnTo>
                    <a:lnTo>
                      <a:pt x="1490" y="2254"/>
                    </a:lnTo>
                    <a:lnTo>
                      <a:pt x="1528" y="2246"/>
                    </a:lnTo>
                    <a:lnTo>
                      <a:pt x="1566" y="2239"/>
                    </a:lnTo>
                    <a:lnTo>
                      <a:pt x="1603" y="2229"/>
                    </a:lnTo>
                    <a:lnTo>
                      <a:pt x="1641" y="2220"/>
                    </a:lnTo>
                    <a:lnTo>
                      <a:pt x="1679" y="2210"/>
                    </a:lnTo>
                    <a:lnTo>
                      <a:pt x="1716" y="2198"/>
                    </a:lnTo>
                    <a:lnTo>
                      <a:pt x="1716" y="1845"/>
                    </a:lnTo>
                    <a:lnTo>
                      <a:pt x="1666" y="1862"/>
                    </a:lnTo>
                    <a:lnTo>
                      <a:pt x="1616" y="1877"/>
                    </a:lnTo>
                    <a:lnTo>
                      <a:pt x="1563" y="1891"/>
                    </a:lnTo>
                    <a:lnTo>
                      <a:pt x="1510" y="1904"/>
                    </a:lnTo>
                    <a:lnTo>
                      <a:pt x="1484" y="1909"/>
                    </a:lnTo>
                    <a:lnTo>
                      <a:pt x="1456" y="1913"/>
                    </a:lnTo>
                    <a:lnTo>
                      <a:pt x="1430" y="1917"/>
                    </a:lnTo>
                    <a:lnTo>
                      <a:pt x="1403" y="1920"/>
                    </a:lnTo>
                    <a:lnTo>
                      <a:pt x="1376" y="1923"/>
                    </a:lnTo>
                    <a:lnTo>
                      <a:pt x="1350" y="1926"/>
                    </a:lnTo>
                    <a:lnTo>
                      <a:pt x="1324" y="1927"/>
                    </a:lnTo>
                    <a:lnTo>
                      <a:pt x="1297" y="1928"/>
                    </a:lnTo>
                    <a:lnTo>
                      <a:pt x="1251" y="1926"/>
                    </a:lnTo>
                    <a:lnTo>
                      <a:pt x="1206" y="1922"/>
                    </a:lnTo>
                    <a:lnTo>
                      <a:pt x="1162" y="1916"/>
                    </a:lnTo>
                    <a:lnTo>
                      <a:pt x="1120" y="1907"/>
                    </a:lnTo>
                    <a:lnTo>
                      <a:pt x="1078" y="1896"/>
                    </a:lnTo>
                    <a:lnTo>
                      <a:pt x="1037" y="1883"/>
                    </a:lnTo>
                    <a:lnTo>
                      <a:pt x="997" y="1867"/>
                    </a:lnTo>
                    <a:lnTo>
                      <a:pt x="959" y="1849"/>
                    </a:lnTo>
                    <a:lnTo>
                      <a:pt x="922" y="1829"/>
                    </a:lnTo>
                    <a:lnTo>
                      <a:pt x="886" y="1808"/>
                    </a:lnTo>
                    <a:lnTo>
                      <a:pt x="852" y="1784"/>
                    </a:lnTo>
                    <a:lnTo>
                      <a:pt x="818" y="1759"/>
                    </a:lnTo>
                    <a:lnTo>
                      <a:pt x="787" y="1733"/>
                    </a:lnTo>
                    <a:lnTo>
                      <a:pt x="756" y="1703"/>
                    </a:lnTo>
                    <a:lnTo>
                      <a:pt x="727" y="1674"/>
                    </a:lnTo>
                    <a:lnTo>
                      <a:pt x="699" y="1643"/>
                    </a:lnTo>
                    <a:lnTo>
                      <a:pt x="673" y="1609"/>
                    </a:lnTo>
                    <a:lnTo>
                      <a:pt x="648" y="1575"/>
                    </a:lnTo>
                    <a:lnTo>
                      <a:pt x="625" y="1540"/>
                    </a:lnTo>
                    <a:lnTo>
                      <a:pt x="604" y="1504"/>
                    </a:lnTo>
                    <a:lnTo>
                      <a:pt x="584" y="1466"/>
                    </a:lnTo>
                    <a:lnTo>
                      <a:pt x="565" y="1428"/>
                    </a:lnTo>
                    <a:lnTo>
                      <a:pt x="548" y="1389"/>
                    </a:lnTo>
                    <a:lnTo>
                      <a:pt x="533" y="1349"/>
                    </a:lnTo>
                    <a:lnTo>
                      <a:pt x="520" y="1308"/>
                    </a:lnTo>
                    <a:lnTo>
                      <a:pt x="507" y="1266"/>
                    </a:lnTo>
                    <a:lnTo>
                      <a:pt x="498" y="1224"/>
                    </a:lnTo>
                    <a:lnTo>
                      <a:pt x="489" y="1182"/>
                    </a:lnTo>
                    <a:lnTo>
                      <a:pt x="483" y="1139"/>
                    </a:lnTo>
                    <a:lnTo>
                      <a:pt x="478" y="1096"/>
                    </a:lnTo>
                    <a:lnTo>
                      <a:pt x="475" y="1054"/>
                    </a:lnTo>
                    <a:lnTo>
                      <a:pt x="474" y="1009"/>
                    </a:lnTo>
                    <a:lnTo>
                      <a:pt x="1771" y="1009"/>
                    </a:lnTo>
                    <a:close/>
                    <a:moveTo>
                      <a:pt x="1288" y="702"/>
                    </a:moveTo>
                    <a:lnTo>
                      <a:pt x="488" y="702"/>
                    </a:lnTo>
                    <a:lnTo>
                      <a:pt x="490" y="681"/>
                    </a:lnTo>
                    <a:lnTo>
                      <a:pt x="493" y="662"/>
                    </a:lnTo>
                    <a:lnTo>
                      <a:pt x="498" y="643"/>
                    </a:lnTo>
                    <a:lnTo>
                      <a:pt x="503" y="623"/>
                    </a:lnTo>
                    <a:lnTo>
                      <a:pt x="509" y="604"/>
                    </a:lnTo>
                    <a:lnTo>
                      <a:pt x="515" y="586"/>
                    </a:lnTo>
                    <a:lnTo>
                      <a:pt x="523" y="568"/>
                    </a:lnTo>
                    <a:lnTo>
                      <a:pt x="531" y="550"/>
                    </a:lnTo>
                    <a:lnTo>
                      <a:pt x="540" y="534"/>
                    </a:lnTo>
                    <a:lnTo>
                      <a:pt x="549" y="518"/>
                    </a:lnTo>
                    <a:lnTo>
                      <a:pt x="560" y="502"/>
                    </a:lnTo>
                    <a:lnTo>
                      <a:pt x="570" y="487"/>
                    </a:lnTo>
                    <a:lnTo>
                      <a:pt x="582" y="472"/>
                    </a:lnTo>
                    <a:lnTo>
                      <a:pt x="594" y="458"/>
                    </a:lnTo>
                    <a:lnTo>
                      <a:pt x="607" y="445"/>
                    </a:lnTo>
                    <a:lnTo>
                      <a:pt x="621" y="432"/>
                    </a:lnTo>
                    <a:lnTo>
                      <a:pt x="634" y="419"/>
                    </a:lnTo>
                    <a:lnTo>
                      <a:pt x="649" y="408"/>
                    </a:lnTo>
                    <a:lnTo>
                      <a:pt x="664" y="397"/>
                    </a:lnTo>
                    <a:lnTo>
                      <a:pt x="679" y="387"/>
                    </a:lnTo>
                    <a:lnTo>
                      <a:pt x="696" y="378"/>
                    </a:lnTo>
                    <a:lnTo>
                      <a:pt x="712" y="369"/>
                    </a:lnTo>
                    <a:lnTo>
                      <a:pt x="730" y="362"/>
                    </a:lnTo>
                    <a:lnTo>
                      <a:pt x="747" y="354"/>
                    </a:lnTo>
                    <a:lnTo>
                      <a:pt x="765" y="348"/>
                    </a:lnTo>
                    <a:lnTo>
                      <a:pt x="783" y="342"/>
                    </a:lnTo>
                    <a:lnTo>
                      <a:pt x="802" y="338"/>
                    </a:lnTo>
                    <a:lnTo>
                      <a:pt x="821" y="333"/>
                    </a:lnTo>
                    <a:lnTo>
                      <a:pt x="841" y="330"/>
                    </a:lnTo>
                    <a:lnTo>
                      <a:pt x="861" y="328"/>
                    </a:lnTo>
                    <a:lnTo>
                      <a:pt x="881" y="327"/>
                    </a:lnTo>
                    <a:lnTo>
                      <a:pt x="901" y="326"/>
                    </a:lnTo>
                    <a:lnTo>
                      <a:pt x="923" y="326"/>
                    </a:lnTo>
                    <a:lnTo>
                      <a:pt x="944" y="328"/>
                    </a:lnTo>
                    <a:lnTo>
                      <a:pt x="965" y="330"/>
                    </a:lnTo>
                    <a:lnTo>
                      <a:pt x="985" y="332"/>
                    </a:lnTo>
                    <a:lnTo>
                      <a:pt x="1005" y="337"/>
                    </a:lnTo>
                    <a:lnTo>
                      <a:pt x="1024" y="341"/>
                    </a:lnTo>
                    <a:lnTo>
                      <a:pt x="1043" y="346"/>
                    </a:lnTo>
                    <a:lnTo>
                      <a:pt x="1061" y="352"/>
                    </a:lnTo>
                    <a:lnTo>
                      <a:pt x="1079" y="359"/>
                    </a:lnTo>
                    <a:lnTo>
                      <a:pt x="1096" y="366"/>
                    </a:lnTo>
                    <a:lnTo>
                      <a:pt x="1111" y="374"/>
                    </a:lnTo>
                    <a:lnTo>
                      <a:pt x="1127" y="384"/>
                    </a:lnTo>
                    <a:lnTo>
                      <a:pt x="1142" y="393"/>
                    </a:lnTo>
                    <a:lnTo>
                      <a:pt x="1157" y="404"/>
                    </a:lnTo>
                    <a:lnTo>
                      <a:pt x="1170" y="415"/>
                    </a:lnTo>
                    <a:lnTo>
                      <a:pt x="1183" y="427"/>
                    </a:lnTo>
                    <a:lnTo>
                      <a:pt x="1196" y="439"/>
                    </a:lnTo>
                    <a:lnTo>
                      <a:pt x="1207" y="452"/>
                    </a:lnTo>
                    <a:lnTo>
                      <a:pt x="1218" y="467"/>
                    </a:lnTo>
                    <a:lnTo>
                      <a:pt x="1228" y="480"/>
                    </a:lnTo>
                    <a:lnTo>
                      <a:pt x="1238" y="496"/>
                    </a:lnTo>
                    <a:lnTo>
                      <a:pt x="1246" y="512"/>
                    </a:lnTo>
                    <a:lnTo>
                      <a:pt x="1253" y="528"/>
                    </a:lnTo>
                    <a:lnTo>
                      <a:pt x="1261" y="545"/>
                    </a:lnTo>
                    <a:lnTo>
                      <a:pt x="1267" y="563"/>
                    </a:lnTo>
                    <a:lnTo>
                      <a:pt x="1272" y="581"/>
                    </a:lnTo>
                    <a:lnTo>
                      <a:pt x="1278" y="600"/>
                    </a:lnTo>
                    <a:lnTo>
                      <a:pt x="1281" y="619"/>
                    </a:lnTo>
                    <a:lnTo>
                      <a:pt x="1284" y="640"/>
                    </a:lnTo>
                    <a:lnTo>
                      <a:pt x="1286" y="659"/>
                    </a:lnTo>
                    <a:lnTo>
                      <a:pt x="1288" y="680"/>
                    </a:lnTo>
                    <a:lnTo>
                      <a:pt x="1288"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6" name="Freeform 9"/>
              <p:cNvSpPr>
                <a:spLocks/>
              </p:cNvSpPr>
              <p:nvPr/>
            </p:nvSpPr>
            <p:spPr bwMode="auto">
              <a:xfrm>
                <a:off x="2076450" y="2555875"/>
                <a:ext cx="254000" cy="322263"/>
              </a:xfrm>
              <a:custGeom>
                <a:avLst/>
                <a:gdLst/>
                <a:ahLst/>
                <a:cxnLst>
                  <a:cxn ang="0">
                    <a:pos x="1252" y="940"/>
                  </a:cxn>
                  <a:cxn ang="0">
                    <a:pos x="1250" y="815"/>
                  </a:cxn>
                  <a:cxn ang="0">
                    <a:pos x="1242" y="710"/>
                  </a:cxn>
                  <a:cxn ang="0">
                    <a:pos x="1223" y="612"/>
                  </a:cxn>
                  <a:cxn ang="0">
                    <a:pos x="1208" y="570"/>
                  </a:cxn>
                  <a:cxn ang="0">
                    <a:pos x="1188" y="537"/>
                  </a:cxn>
                  <a:cxn ang="0">
                    <a:pos x="1166" y="513"/>
                  </a:cxn>
                  <a:cxn ang="0">
                    <a:pos x="1142" y="497"/>
                  </a:cxn>
                  <a:cxn ang="0">
                    <a:pos x="1115" y="487"/>
                  </a:cxn>
                  <a:cxn ang="0">
                    <a:pos x="1065" y="479"/>
                  </a:cxn>
                  <a:cxn ang="0">
                    <a:pos x="993" y="479"/>
                  </a:cxn>
                  <a:cxn ang="0">
                    <a:pos x="898" y="500"/>
                  </a:cxn>
                  <a:cxn ang="0">
                    <a:pos x="816" y="544"/>
                  </a:cxn>
                  <a:cxn ang="0">
                    <a:pos x="744" y="607"/>
                  </a:cxn>
                  <a:cxn ang="0">
                    <a:pos x="683" y="685"/>
                  </a:cxn>
                  <a:cxn ang="0">
                    <a:pos x="631" y="774"/>
                  </a:cxn>
                  <a:cxn ang="0">
                    <a:pos x="589" y="870"/>
                  </a:cxn>
                  <a:cxn ang="0">
                    <a:pos x="556" y="972"/>
                  </a:cxn>
                  <a:cxn ang="0">
                    <a:pos x="533" y="1072"/>
                  </a:cxn>
                  <a:cxn ang="0">
                    <a:pos x="519" y="1171"/>
                  </a:cxn>
                  <a:cxn ang="0">
                    <a:pos x="511" y="1262"/>
                  </a:cxn>
                  <a:cxn ang="0">
                    <a:pos x="0" y="2235"/>
                  </a:cxn>
                  <a:cxn ang="0">
                    <a:pos x="511" y="459"/>
                  </a:cxn>
                  <a:cxn ang="0">
                    <a:pos x="543" y="408"/>
                  </a:cxn>
                  <a:cxn ang="0">
                    <a:pos x="582" y="336"/>
                  </a:cxn>
                  <a:cxn ang="0">
                    <a:pos x="626" y="270"/>
                  </a:cxn>
                  <a:cxn ang="0">
                    <a:pos x="676" y="210"/>
                  </a:cxn>
                  <a:cxn ang="0">
                    <a:pos x="731" y="156"/>
                  </a:cxn>
                  <a:cxn ang="0">
                    <a:pos x="791" y="110"/>
                  </a:cxn>
                  <a:cxn ang="0">
                    <a:pos x="856" y="71"/>
                  </a:cxn>
                  <a:cxn ang="0">
                    <a:pos x="927" y="41"/>
                  </a:cxn>
                  <a:cxn ang="0">
                    <a:pos x="1003" y="19"/>
                  </a:cxn>
                  <a:cxn ang="0">
                    <a:pos x="1083" y="5"/>
                  </a:cxn>
                  <a:cxn ang="0">
                    <a:pos x="1169" y="0"/>
                  </a:cxn>
                  <a:cxn ang="0">
                    <a:pos x="1281" y="10"/>
                  </a:cxn>
                  <a:cxn ang="0">
                    <a:pos x="1379" y="35"/>
                  </a:cxn>
                  <a:cxn ang="0">
                    <a:pos x="1466" y="76"/>
                  </a:cxn>
                  <a:cxn ang="0">
                    <a:pos x="1540" y="129"/>
                  </a:cxn>
                  <a:cxn ang="0">
                    <a:pos x="1603" y="195"/>
                  </a:cxn>
                  <a:cxn ang="0">
                    <a:pos x="1656" y="272"/>
                  </a:cxn>
                  <a:cxn ang="0">
                    <a:pos x="1697" y="357"/>
                  </a:cxn>
                  <a:cxn ang="0">
                    <a:pos x="1728" y="450"/>
                  </a:cxn>
                  <a:cxn ang="0">
                    <a:pos x="1748" y="548"/>
                  </a:cxn>
                  <a:cxn ang="0">
                    <a:pos x="1760" y="651"/>
                  </a:cxn>
                  <a:cxn ang="0">
                    <a:pos x="1762" y="2235"/>
                  </a:cxn>
                </a:cxnLst>
                <a:rect l="0" t="0" r="r" b="b"/>
                <a:pathLst>
                  <a:path w="1762" h="2235">
                    <a:moveTo>
                      <a:pt x="1252" y="2235"/>
                    </a:moveTo>
                    <a:lnTo>
                      <a:pt x="1252" y="986"/>
                    </a:lnTo>
                    <a:lnTo>
                      <a:pt x="1252" y="940"/>
                    </a:lnTo>
                    <a:lnTo>
                      <a:pt x="1252" y="881"/>
                    </a:lnTo>
                    <a:lnTo>
                      <a:pt x="1251" y="848"/>
                    </a:lnTo>
                    <a:lnTo>
                      <a:pt x="1250" y="815"/>
                    </a:lnTo>
                    <a:lnTo>
                      <a:pt x="1248" y="779"/>
                    </a:lnTo>
                    <a:lnTo>
                      <a:pt x="1245" y="744"/>
                    </a:lnTo>
                    <a:lnTo>
                      <a:pt x="1242" y="710"/>
                    </a:lnTo>
                    <a:lnTo>
                      <a:pt x="1237" y="675"/>
                    </a:lnTo>
                    <a:lnTo>
                      <a:pt x="1230" y="643"/>
                    </a:lnTo>
                    <a:lnTo>
                      <a:pt x="1223" y="612"/>
                    </a:lnTo>
                    <a:lnTo>
                      <a:pt x="1218" y="598"/>
                    </a:lnTo>
                    <a:lnTo>
                      <a:pt x="1213" y="584"/>
                    </a:lnTo>
                    <a:lnTo>
                      <a:pt x="1208" y="570"/>
                    </a:lnTo>
                    <a:lnTo>
                      <a:pt x="1202" y="559"/>
                    </a:lnTo>
                    <a:lnTo>
                      <a:pt x="1196" y="547"/>
                    </a:lnTo>
                    <a:lnTo>
                      <a:pt x="1188" y="537"/>
                    </a:lnTo>
                    <a:lnTo>
                      <a:pt x="1181" y="527"/>
                    </a:lnTo>
                    <a:lnTo>
                      <a:pt x="1173" y="519"/>
                    </a:lnTo>
                    <a:lnTo>
                      <a:pt x="1166" y="513"/>
                    </a:lnTo>
                    <a:lnTo>
                      <a:pt x="1159" y="506"/>
                    </a:lnTo>
                    <a:lnTo>
                      <a:pt x="1150" y="501"/>
                    </a:lnTo>
                    <a:lnTo>
                      <a:pt x="1142" y="497"/>
                    </a:lnTo>
                    <a:lnTo>
                      <a:pt x="1133" y="493"/>
                    </a:lnTo>
                    <a:lnTo>
                      <a:pt x="1124" y="490"/>
                    </a:lnTo>
                    <a:lnTo>
                      <a:pt x="1115" y="487"/>
                    </a:lnTo>
                    <a:lnTo>
                      <a:pt x="1105" y="484"/>
                    </a:lnTo>
                    <a:lnTo>
                      <a:pt x="1085" y="481"/>
                    </a:lnTo>
                    <a:lnTo>
                      <a:pt x="1065" y="479"/>
                    </a:lnTo>
                    <a:lnTo>
                      <a:pt x="1045" y="478"/>
                    </a:lnTo>
                    <a:lnTo>
                      <a:pt x="1026" y="478"/>
                    </a:lnTo>
                    <a:lnTo>
                      <a:pt x="993" y="479"/>
                    </a:lnTo>
                    <a:lnTo>
                      <a:pt x="960" y="483"/>
                    </a:lnTo>
                    <a:lnTo>
                      <a:pt x="929" y="491"/>
                    </a:lnTo>
                    <a:lnTo>
                      <a:pt x="898" y="500"/>
                    </a:lnTo>
                    <a:lnTo>
                      <a:pt x="870" y="513"/>
                    </a:lnTo>
                    <a:lnTo>
                      <a:pt x="842" y="527"/>
                    </a:lnTo>
                    <a:lnTo>
                      <a:pt x="816" y="544"/>
                    </a:lnTo>
                    <a:lnTo>
                      <a:pt x="791" y="563"/>
                    </a:lnTo>
                    <a:lnTo>
                      <a:pt x="767" y="584"/>
                    </a:lnTo>
                    <a:lnTo>
                      <a:pt x="744" y="607"/>
                    </a:lnTo>
                    <a:lnTo>
                      <a:pt x="721" y="631"/>
                    </a:lnTo>
                    <a:lnTo>
                      <a:pt x="701" y="657"/>
                    </a:lnTo>
                    <a:lnTo>
                      <a:pt x="683" y="685"/>
                    </a:lnTo>
                    <a:lnTo>
                      <a:pt x="664" y="713"/>
                    </a:lnTo>
                    <a:lnTo>
                      <a:pt x="647" y="743"/>
                    </a:lnTo>
                    <a:lnTo>
                      <a:pt x="631" y="774"/>
                    </a:lnTo>
                    <a:lnTo>
                      <a:pt x="615" y="805"/>
                    </a:lnTo>
                    <a:lnTo>
                      <a:pt x="602" y="838"/>
                    </a:lnTo>
                    <a:lnTo>
                      <a:pt x="589" y="870"/>
                    </a:lnTo>
                    <a:lnTo>
                      <a:pt x="577" y="904"/>
                    </a:lnTo>
                    <a:lnTo>
                      <a:pt x="566" y="937"/>
                    </a:lnTo>
                    <a:lnTo>
                      <a:pt x="556" y="972"/>
                    </a:lnTo>
                    <a:lnTo>
                      <a:pt x="548" y="1005"/>
                    </a:lnTo>
                    <a:lnTo>
                      <a:pt x="540" y="1039"/>
                    </a:lnTo>
                    <a:lnTo>
                      <a:pt x="533" y="1072"/>
                    </a:lnTo>
                    <a:lnTo>
                      <a:pt x="527" y="1106"/>
                    </a:lnTo>
                    <a:lnTo>
                      <a:pt x="522" y="1138"/>
                    </a:lnTo>
                    <a:lnTo>
                      <a:pt x="519" y="1171"/>
                    </a:lnTo>
                    <a:lnTo>
                      <a:pt x="515" y="1202"/>
                    </a:lnTo>
                    <a:lnTo>
                      <a:pt x="513" y="1233"/>
                    </a:lnTo>
                    <a:lnTo>
                      <a:pt x="511" y="1262"/>
                    </a:lnTo>
                    <a:lnTo>
                      <a:pt x="511" y="1290"/>
                    </a:lnTo>
                    <a:lnTo>
                      <a:pt x="511" y="2235"/>
                    </a:lnTo>
                    <a:lnTo>
                      <a:pt x="0" y="2235"/>
                    </a:lnTo>
                    <a:lnTo>
                      <a:pt x="0" y="52"/>
                    </a:lnTo>
                    <a:lnTo>
                      <a:pt x="511" y="52"/>
                    </a:lnTo>
                    <a:lnTo>
                      <a:pt x="511" y="459"/>
                    </a:lnTo>
                    <a:lnTo>
                      <a:pt x="521" y="459"/>
                    </a:lnTo>
                    <a:lnTo>
                      <a:pt x="531" y="433"/>
                    </a:lnTo>
                    <a:lnTo>
                      <a:pt x="543" y="408"/>
                    </a:lnTo>
                    <a:lnTo>
                      <a:pt x="555" y="384"/>
                    </a:lnTo>
                    <a:lnTo>
                      <a:pt x="568" y="360"/>
                    </a:lnTo>
                    <a:lnTo>
                      <a:pt x="582" y="336"/>
                    </a:lnTo>
                    <a:lnTo>
                      <a:pt x="596" y="314"/>
                    </a:lnTo>
                    <a:lnTo>
                      <a:pt x="611" y="292"/>
                    </a:lnTo>
                    <a:lnTo>
                      <a:pt x="626" y="270"/>
                    </a:lnTo>
                    <a:lnTo>
                      <a:pt x="642" y="249"/>
                    </a:lnTo>
                    <a:lnTo>
                      <a:pt x="658" y="229"/>
                    </a:lnTo>
                    <a:lnTo>
                      <a:pt x="676" y="210"/>
                    </a:lnTo>
                    <a:lnTo>
                      <a:pt x="693" y="191"/>
                    </a:lnTo>
                    <a:lnTo>
                      <a:pt x="712" y="173"/>
                    </a:lnTo>
                    <a:lnTo>
                      <a:pt x="731" y="156"/>
                    </a:lnTo>
                    <a:lnTo>
                      <a:pt x="750" y="141"/>
                    </a:lnTo>
                    <a:lnTo>
                      <a:pt x="771" y="125"/>
                    </a:lnTo>
                    <a:lnTo>
                      <a:pt x="791" y="110"/>
                    </a:lnTo>
                    <a:lnTo>
                      <a:pt x="812" y="97"/>
                    </a:lnTo>
                    <a:lnTo>
                      <a:pt x="834" y="84"/>
                    </a:lnTo>
                    <a:lnTo>
                      <a:pt x="856" y="71"/>
                    </a:lnTo>
                    <a:lnTo>
                      <a:pt x="879" y="61"/>
                    </a:lnTo>
                    <a:lnTo>
                      <a:pt x="903" y="51"/>
                    </a:lnTo>
                    <a:lnTo>
                      <a:pt x="927" y="41"/>
                    </a:lnTo>
                    <a:lnTo>
                      <a:pt x="952" y="33"/>
                    </a:lnTo>
                    <a:lnTo>
                      <a:pt x="977" y="25"/>
                    </a:lnTo>
                    <a:lnTo>
                      <a:pt x="1003" y="19"/>
                    </a:lnTo>
                    <a:lnTo>
                      <a:pt x="1029" y="14"/>
                    </a:lnTo>
                    <a:lnTo>
                      <a:pt x="1056" y="9"/>
                    </a:lnTo>
                    <a:lnTo>
                      <a:pt x="1083" y="5"/>
                    </a:lnTo>
                    <a:lnTo>
                      <a:pt x="1111" y="2"/>
                    </a:lnTo>
                    <a:lnTo>
                      <a:pt x="1140" y="1"/>
                    </a:lnTo>
                    <a:lnTo>
                      <a:pt x="1169" y="0"/>
                    </a:lnTo>
                    <a:lnTo>
                      <a:pt x="1207" y="1"/>
                    </a:lnTo>
                    <a:lnTo>
                      <a:pt x="1245" y="4"/>
                    </a:lnTo>
                    <a:lnTo>
                      <a:pt x="1281" y="10"/>
                    </a:lnTo>
                    <a:lnTo>
                      <a:pt x="1314" y="16"/>
                    </a:lnTo>
                    <a:lnTo>
                      <a:pt x="1348" y="24"/>
                    </a:lnTo>
                    <a:lnTo>
                      <a:pt x="1379" y="35"/>
                    </a:lnTo>
                    <a:lnTo>
                      <a:pt x="1409" y="46"/>
                    </a:lnTo>
                    <a:lnTo>
                      <a:pt x="1438" y="60"/>
                    </a:lnTo>
                    <a:lnTo>
                      <a:pt x="1466" y="76"/>
                    </a:lnTo>
                    <a:lnTo>
                      <a:pt x="1492" y="91"/>
                    </a:lnTo>
                    <a:lnTo>
                      <a:pt x="1517" y="110"/>
                    </a:lnTo>
                    <a:lnTo>
                      <a:pt x="1540" y="129"/>
                    </a:lnTo>
                    <a:lnTo>
                      <a:pt x="1562" y="150"/>
                    </a:lnTo>
                    <a:lnTo>
                      <a:pt x="1583" y="172"/>
                    </a:lnTo>
                    <a:lnTo>
                      <a:pt x="1603" y="195"/>
                    </a:lnTo>
                    <a:lnTo>
                      <a:pt x="1622" y="219"/>
                    </a:lnTo>
                    <a:lnTo>
                      <a:pt x="1640" y="245"/>
                    </a:lnTo>
                    <a:lnTo>
                      <a:pt x="1656" y="272"/>
                    </a:lnTo>
                    <a:lnTo>
                      <a:pt x="1671" y="299"/>
                    </a:lnTo>
                    <a:lnTo>
                      <a:pt x="1684" y="327"/>
                    </a:lnTo>
                    <a:lnTo>
                      <a:pt x="1697" y="357"/>
                    </a:lnTo>
                    <a:lnTo>
                      <a:pt x="1708" y="387"/>
                    </a:lnTo>
                    <a:lnTo>
                      <a:pt x="1719" y="418"/>
                    </a:lnTo>
                    <a:lnTo>
                      <a:pt x="1728" y="450"/>
                    </a:lnTo>
                    <a:lnTo>
                      <a:pt x="1736" y="482"/>
                    </a:lnTo>
                    <a:lnTo>
                      <a:pt x="1743" y="515"/>
                    </a:lnTo>
                    <a:lnTo>
                      <a:pt x="1748" y="548"/>
                    </a:lnTo>
                    <a:lnTo>
                      <a:pt x="1754" y="582"/>
                    </a:lnTo>
                    <a:lnTo>
                      <a:pt x="1757" y="616"/>
                    </a:lnTo>
                    <a:lnTo>
                      <a:pt x="1760" y="651"/>
                    </a:lnTo>
                    <a:lnTo>
                      <a:pt x="1761" y="686"/>
                    </a:lnTo>
                    <a:lnTo>
                      <a:pt x="1762" y="721"/>
                    </a:lnTo>
                    <a:lnTo>
                      <a:pt x="1762" y="2235"/>
                    </a:lnTo>
                    <a:lnTo>
                      <a:pt x="1252" y="2235"/>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7" name="Freeform 10"/>
              <p:cNvSpPr>
                <a:spLocks/>
              </p:cNvSpPr>
              <p:nvPr/>
            </p:nvSpPr>
            <p:spPr bwMode="auto">
              <a:xfrm>
                <a:off x="2349500" y="2459038"/>
                <a:ext cx="228600" cy="427038"/>
              </a:xfrm>
              <a:custGeom>
                <a:avLst/>
                <a:gdLst/>
                <a:ahLst/>
                <a:cxnLst>
                  <a:cxn ang="0">
                    <a:pos x="939" y="2110"/>
                  </a:cxn>
                  <a:cxn ang="0">
                    <a:pos x="941" y="2205"/>
                  </a:cxn>
                  <a:cxn ang="0">
                    <a:pos x="948" y="2296"/>
                  </a:cxn>
                  <a:cxn ang="0">
                    <a:pos x="956" y="2339"/>
                  </a:cxn>
                  <a:cxn ang="0">
                    <a:pos x="964" y="2378"/>
                  </a:cxn>
                  <a:cxn ang="0">
                    <a:pos x="977" y="2417"/>
                  </a:cxn>
                  <a:cxn ang="0">
                    <a:pos x="992" y="2452"/>
                  </a:cxn>
                  <a:cxn ang="0">
                    <a:pos x="1012" y="2484"/>
                  </a:cxn>
                  <a:cxn ang="0">
                    <a:pos x="1036" y="2514"/>
                  </a:cxn>
                  <a:cxn ang="0">
                    <a:pos x="1063" y="2539"/>
                  </a:cxn>
                  <a:cxn ang="0">
                    <a:pos x="1097" y="2561"/>
                  </a:cxn>
                  <a:cxn ang="0">
                    <a:pos x="1134" y="2578"/>
                  </a:cxn>
                  <a:cxn ang="0">
                    <a:pos x="1179" y="2591"/>
                  </a:cxn>
                  <a:cxn ang="0">
                    <a:pos x="1228" y="2598"/>
                  </a:cxn>
                  <a:cxn ang="0">
                    <a:pos x="1285" y="2602"/>
                  </a:cxn>
                  <a:cxn ang="0">
                    <a:pos x="1343" y="2598"/>
                  </a:cxn>
                  <a:cxn ang="0">
                    <a:pos x="1401" y="2590"/>
                  </a:cxn>
                  <a:cxn ang="0">
                    <a:pos x="1460" y="2578"/>
                  </a:cxn>
                  <a:cxn ang="0">
                    <a:pos x="1519" y="2565"/>
                  </a:cxn>
                  <a:cxn ang="0">
                    <a:pos x="1467" y="2931"/>
                  </a:cxn>
                  <a:cxn ang="0">
                    <a:pos x="1361" y="2944"/>
                  </a:cxn>
                  <a:cxn ang="0">
                    <a:pos x="1256" y="2954"/>
                  </a:cxn>
                  <a:cxn ang="0">
                    <a:pos x="1152" y="2958"/>
                  </a:cxn>
                  <a:cxn ang="0">
                    <a:pos x="1059" y="2959"/>
                  </a:cxn>
                  <a:cxn ang="0">
                    <a:pos x="981" y="2955"/>
                  </a:cxn>
                  <a:cxn ang="0">
                    <a:pos x="907" y="2947"/>
                  </a:cxn>
                  <a:cxn ang="0">
                    <a:pos x="839" y="2936"/>
                  </a:cxn>
                  <a:cxn ang="0">
                    <a:pos x="776" y="2920"/>
                  </a:cxn>
                  <a:cxn ang="0">
                    <a:pos x="718" y="2900"/>
                  </a:cxn>
                  <a:cxn ang="0">
                    <a:pos x="666" y="2875"/>
                  </a:cxn>
                  <a:cxn ang="0">
                    <a:pos x="618" y="2846"/>
                  </a:cxn>
                  <a:cxn ang="0">
                    <a:pos x="576" y="2810"/>
                  </a:cxn>
                  <a:cxn ang="0">
                    <a:pos x="539" y="2770"/>
                  </a:cxn>
                  <a:cxn ang="0">
                    <a:pos x="508" y="2724"/>
                  </a:cxn>
                  <a:cxn ang="0">
                    <a:pos x="482" y="2672"/>
                  </a:cxn>
                  <a:cxn ang="0">
                    <a:pos x="461" y="2614"/>
                  </a:cxn>
                  <a:cxn ang="0">
                    <a:pos x="445" y="2549"/>
                  </a:cxn>
                  <a:cxn ang="0">
                    <a:pos x="434" y="2478"/>
                  </a:cxn>
                  <a:cxn ang="0">
                    <a:pos x="429" y="2400"/>
                  </a:cxn>
                  <a:cxn ang="0">
                    <a:pos x="428" y="1079"/>
                  </a:cxn>
                  <a:cxn ang="0">
                    <a:pos x="0" y="726"/>
                  </a:cxn>
                  <a:cxn ang="0">
                    <a:pos x="428" y="207"/>
                  </a:cxn>
                  <a:cxn ang="0">
                    <a:pos x="939" y="726"/>
                  </a:cxn>
                  <a:cxn ang="0">
                    <a:pos x="1587" y="1079"/>
                  </a:cxn>
                </a:cxnLst>
                <a:rect l="0" t="0" r="r" b="b"/>
                <a:pathLst>
                  <a:path w="1587" h="2959">
                    <a:moveTo>
                      <a:pt x="939" y="1079"/>
                    </a:moveTo>
                    <a:lnTo>
                      <a:pt x="939" y="2110"/>
                    </a:lnTo>
                    <a:lnTo>
                      <a:pt x="940" y="2158"/>
                    </a:lnTo>
                    <a:lnTo>
                      <a:pt x="941" y="2205"/>
                    </a:lnTo>
                    <a:lnTo>
                      <a:pt x="944" y="2252"/>
                    </a:lnTo>
                    <a:lnTo>
                      <a:pt x="948" y="2296"/>
                    </a:lnTo>
                    <a:lnTo>
                      <a:pt x="951" y="2317"/>
                    </a:lnTo>
                    <a:lnTo>
                      <a:pt x="956" y="2339"/>
                    </a:lnTo>
                    <a:lnTo>
                      <a:pt x="960" y="2358"/>
                    </a:lnTo>
                    <a:lnTo>
                      <a:pt x="964" y="2378"/>
                    </a:lnTo>
                    <a:lnTo>
                      <a:pt x="970" y="2398"/>
                    </a:lnTo>
                    <a:lnTo>
                      <a:pt x="977" y="2417"/>
                    </a:lnTo>
                    <a:lnTo>
                      <a:pt x="984" y="2435"/>
                    </a:lnTo>
                    <a:lnTo>
                      <a:pt x="992" y="2452"/>
                    </a:lnTo>
                    <a:lnTo>
                      <a:pt x="1002" y="2469"/>
                    </a:lnTo>
                    <a:lnTo>
                      <a:pt x="1012" y="2484"/>
                    </a:lnTo>
                    <a:lnTo>
                      <a:pt x="1023" y="2500"/>
                    </a:lnTo>
                    <a:lnTo>
                      <a:pt x="1036" y="2514"/>
                    </a:lnTo>
                    <a:lnTo>
                      <a:pt x="1049" y="2527"/>
                    </a:lnTo>
                    <a:lnTo>
                      <a:pt x="1063" y="2539"/>
                    </a:lnTo>
                    <a:lnTo>
                      <a:pt x="1079" y="2550"/>
                    </a:lnTo>
                    <a:lnTo>
                      <a:pt x="1097" y="2561"/>
                    </a:lnTo>
                    <a:lnTo>
                      <a:pt x="1114" y="2570"/>
                    </a:lnTo>
                    <a:lnTo>
                      <a:pt x="1134" y="2578"/>
                    </a:lnTo>
                    <a:lnTo>
                      <a:pt x="1155" y="2585"/>
                    </a:lnTo>
                    <a:lnTo>
                      <a:pt x="1179" y="2591"/>
                    </a:lnTo>
                    <a:lnTo>
                      <a:pt x="1203" y="2595"/>
                    </a:lnTo>
                    <a:lnTo>
                      <a:pt x="1228" y="2598"/>
                    </a:lnTo>
                    <a:lnTo>
                      <a:pt x="1255" y="2601"/>
                    </a:lnTo>
                    <a:lnTo>
                      <a:pt x="1285" y="2602"/>
                    </a:lnTo>
                    <a:lnTo>
                      <a:pt x="1313" y="2601"/>
                    </a:lnTo>
                    <a:lnTo>
                      <a:pt x="1343" y="2598"/>
                    </a:lnTo>
                    <a:lnTo>
                      <a:pt x="1372" y="2594"/>
                    </a:lnTo>
                    <a:lnTo>
                      <a:pt x="1401" y="2590"/>
                    </a:lnTo>
                    <a:lnTo>
                      <a:pt x="1431" y="2584"/>
                    </a:lnTo>
                    <a:lnTo>
                      <a:pt x="1460" y="2578"/>
                    </a:lnTo>
                    <a:lnTo>
                      <a:pt x="1490" y="2571"/>
                    </a:lnTo>
                    <a:lnTo>
                      <a:pt x="1519" y="2565"/>
                    </a:lnTo>
                    <a:lnTo>
                      <a:pt x="1519" y="2922"/>
                    </a:lnTo>
                    <a:lnTo>
                      <a:pt x="1467" y="2931"/>
                    </a:lnTo>
                    <a:lnTo>
                      <a:pt x="1414" y="2938"/>
                    </a:lnTo>
                    <a:lnTo>
                      <a:pt x="1361" y="2944"/>
                    </a:lnTo>
                    <a:lnTo>
                      <a:pt x="1309" y="2950"/>
                    </a:lnTo>
                    <a:lnTo>
                      <a:pt x="1256" y="2954"/>
                    </a:lnTo>
                    <a:lnTo>
                      <a:pt x="1205" y="2957"/>
                    </a:lnTo>
                    <a:lnTo>
                      <a:pt x="1152" y="2958"/>
                    </a:lnTo>
                    <a:lnTo>
                      <a:pt x="1101" y="2959"/>
                    </a:lnTo>
                    <a:lnTo>
                      <a:pt x="1059" y="2959"/>
                    </a:lnTo>
                    <a:lnTo>
                      <a:pt x="1019" y="2957"/>
                    </a:lnTo>
                    <a:lnTo>
                      <a:pt x="981" y="2955"/>
                    </a:lnTo>
                    <a:lnTo>
                      <a:pt x="943" y="2952"/>
                    </a:lnTo>
                    <a:lnTo>
                      <a:pt x="907" y="2947"/>
                    </a:lnTo>
                    <a:lnTo>
                      <a:pt x="873" y="2942"/>
                    </a:lnTo>
                    <a:lnTo>
                      <a:pt x="839" y="2936"/>
                    </a:lnTo>
                    <a:lnTo>
                      <a:pt x="806" y="2929"/>
                    </a:lnTo>
                    <a:lnTo>
                      <a:pt x="776" y="2920"/>
                    </a:lnTo>
                    <a:lnTo>
                      <a:pt x="746" y="2911"/>
                    </a:lnTo>
                    <a:lnTo>
                      <a:pt x="718" y="2900"/>
                    </a:lnTo>
                    <a:lnTo>
                      <a:pt x="692" y="2889"/>
                    </a:lnTo>
                    <a:lnTo>
                      <a:pt x="666" y="2875"/>
                    </a:lnTo>
                    <a:lnTo>
                      <a:pt x="641" y="2862"/>
                    </a:lnTo>
                    <a:lnTo>
                      <a:pt x="618" y="2846"/>
                    </a:lnTo>
                    <a:lnTo>
                      <a:pt x="597" y="2829"/>
                    </a:lnTo>
                    <a:lnTo>
                      <a:pt x="576" y="2810"/>
                    </a:lnTo>
                    <a:lnTo>
                      <a:pt x="557" y="2791"/>
                    </a:lnTo>
                    <a:lnTo>
                      <a:pt x="539" y="2770"/>
                    </a:lnTo>
                    <a:lnTo>
                      <a:pt x="524" y="2748"/>
                    </a:lnTo>
                    <a:lnTo>
                      <a:pt x="508" y="2724"/>
                    </a:lnTo>
                    <a:lnTo>
                      <a:pt x="494" y="2699"/>
                    </a:lnTo>
                    <a:lnTo>
                      <a:pt x="482" y="2672"/>
                    </a:lnTo>
                    <a:lnTo>
                      <a:pt x="470" y="2644"/>
                    </a:lnTo>
                    <a:lnTo>
                      <a:pt x="461" y="2614"/>
                    </a:lnTo>
                    <a:lnTo>
                      <a:pt x="452" y="2583"/>
                    </a:lnTo>
                    <a:lnTo>
                      <a:pt x="445" y="2549"/>
                    </a:lnTo>
                    <a:lnTo>
                      <a:pt x="438" y="2515"/>
                    </a:lnTo>
                    <a:lnTo>
                      <a:pt x="434" y="2478"/>
                    </a:lnTo>
                    <a:lnTo>
                      <a:pt x="431" y="2440"/>
                    </a:lnTo>
                    <a:lnTo>
                      <a:pt x="429" y="2400"/>
                    </a:lnTo>
                    <a:lnTo>
                      <a:pt x="428" y="2358"/>
                    </a:lnTo>
                    <a:lnTo>
                      <a:pt x="428" y="1079"/>
                    </a:lnTo>
                    <a:lnTo>
                      <a:pt x="0" y="1079"/>
                    </a:lnTo>
                    <a:lnTo>
                      <a:pt x="0" y="726"/>
                    </a:lnTo>
                    <a:lnTo>
                      <a:pt x="428" y="726"/>
                    </a:lnTo>
                    <a:lnTo>
                      <a:pt x="428" y="207"/>
                    </a:lnTo>
                    <a:lnTo>
                      <a:pt x="939" y="0"/>
                    </a:lnTo>
                    <a:lnTo>
                      <a:pt x="939" y="726"/>
                    </a:lnTo>
                    <a:lnTo>
                      <a:pt x="1587" y="726"/>
                    </a:lnTo>
                    <a:lnTo>
                      <a:pt x="1587" y="1079"/>
                    </a:lnTo>
                    <a:lnTo>
                      <a:pt x="939" y="107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8" name="Freeform 11"/>
              <p:cNvSpPr>
                <a:spLocks/>
              </p:cNvSpPr>
              <p:nvPr/>
            </p:nvSpPr>
            <p:spPr bwMode="auto">
              <a:xfrm>
                <a:off x="2609850" y="2563813"/>
                <a:ext cx="255587" cy="322263"/>
              </a:xfrm>
              <a:custGeom>
                <a:avLst/>
                <a:gdLst/>
                <a:ahLst/>
                <a:cxnLst>
                  <a:cxn ang="0">
                    <a:pos x="1243" y="1774"/>
                  </a:cxn>
                  <a:cxn ang="0">
                    <a:pos x="1208" y="1849"/>
                  </a:cxn>
                  <a:cxn ang="0">
                    <a:pos x="1167" y="1919"/>
                  </a:cxn>
                  <a:cxn ang="0">
                    <a:pos x="1120" y="1983"/>
                  </a:cxn>
                  <a:cxn ang="0">
                    <a:pos x="1068" y="2040"/>
                  </a:cxn>
                  <a:cxn ang="0">
                    <a:pos x="1012" y="2092"/>
                  </a:cxn>
                  <a:cxn ang="0">
                    <a:pos x="949" y="2136"/>
                  </a:cxn>
                  <a:cxn ang="0">
                    <a:pos x="881" y="2172"/>
                  </a:cxn>
                  <a:cxn ang="0">
                    <a:pos x="810" y="2201"/>
                  </a:cxn>
                  <a:cxn ang="0">
                    <a:pos x="733" y="2220"/>
                  </a:cxn>
                  <a:cxn ang="0">
                    <a:pos x="651" y="2231"/>
                  </a:cxn>
                  <a:cxn ang="0">
                    <a:pos x="555" y="2232"/>
                  </a:cxn>
                  <a:cxn ang="0">
                    <a:pos x="448" y="2217"/>
                  </a:cxn>
                  <a:cxn ang="0">
                    <a:pos x="354" y="2187"/>
                  </a:cxn>
                  <a:cxn ang="0">
                    <a:pos x="271" y="2142"/>
                  </a:cxn>
                  <a:cxn ang="0">
                    <a:pos x="200" y="2084"/>
                  </a:cxn>
                  <a:cxn ang="0">
                    <a:pos x="140" y="2014"/>
                  </a:cxn>
                  <a:cxn ang="0">
                    <a:pos x="92" y="1934"/>
                  </a:cxn>
                  <a:cxn ang="0">
                    <a:pos x="54" y="1846"/>
                  </a:cxn>
                  <a:cxn ang="0">
                    <a:pos x="27" y="1752"/>
                  </a:cxn>
                  <a:cxn ang="0">
                    <a:pos x="9" y="1651"/>
                  </a:cxn>
                  <a:cxn ang="0">
                    <a:pos x="1" y="1548"/>
                  </a:cxn>
                  <a:cxn ang="0">
                    <a:pos x="511" y="0"/>
                  </a:cxn>
                  <a:cxn ang="0">
                    <a:pos x="511" y="1353"/>
                  </a:cxn>
                  <a:cxn ang="0">
                    <a:pos x="516" y="1454"/>
                  </a:cxn>
                  <a:cxn ang="0">
                    <a:pos x="526" y="1558"/>
                  </a:cxn>
                  <a:cxn ang="0">
                    <a:pos x="545" y="1637"/>
                  </a:cxn>
                  <a:cxn ang="0">
                    <a:pos x="561" y="1675"/>
                  </a:cxn>
                  <a:cxn ang="0">
                    <a:pos x="582" y="1707"/>
                  </a:cxn>
                  <a:cxn ang="0">
                    <a:pos x="605" y="1727"/>
                  </a:cxn>
                  <a:cxn ang="0">
                    <a:pos x="630" y="1740"/>
                  </a:cxn>
                  <a:cxn ang="0">
                    <a:pos x="658" y="1749"/>
                  </a:cxn>
                  <a:cxn ang="0">
                    <a:pos x="717" y="1755"/>
                  </a:cxn>
                  <a:cxn ang="0">
                    <a:pos x="804" y="1750"/>
                  </a:cxn>
                  <a:cxn ang="0">
                    <a:pos x="894" y="1720"/>
                  </a:cxn>
                  <a:cxn ang="0">
                    <a:pos x="973" y="1670"/>
                  </a:cxn>
                  <a:cxn ang="0">
                    <a:pos x="1041" y="1602"/>
                  </a:cxn>
                  <a:cxn ang="0">
                    <a:pos x="1099" y="1520"/>
                  </a:cxn>
                  <a:cxn ang="0">
                    <a:pos x="1147" y="1428"/>
                  </a:cxn>
                  <a:cxn ang="0">
                    <a:pos x="1186" y="1330"/>
                  </a:cxn>
                  <a:cxn ang="0">
                    <a:pos x="1216" y="1229"/>
                  </a:cxn>
                  <a:cxn ang="0">
                    <a:pos x="1236" y="1128"/>
                  </a:cxn>
                  <a:cxn ang="0">
                    <a:pos x="1248" y="1032"/>
                  </a:cxn>
                  <a:cxn ang="0">
                    <a:pos x="1252" y="944"/>
                  </a:cxn>
                  <a:cxn ang="0">
                    <a:pos x="1762" y="2183"/>
                  </a:cxn>
                </a:cxnLst>
                <a:rect l="0" t="0" r="r" b="b"/>
                <a:pathLst>
                  <a:path w="1762" h="2233">
                    <a:moveTo>
                      <a:pt x="1252" y="2183"/>
                    </a:moveTo>
                    <a:lnTo>
                      <a:pt x="1252" y="1774"/>
                    </a:lnTo>
                    <a:lnTo>
                      <a:pt x="1243" y="1774"/>
                    </a:lnTo>
                    <a:lnTo>
                      <a:pt x="1232" y="1800"/>
                    </a:lnTo>
                    <a:lnTo>
                      <a:pt x="1220" y="1825"/>
                    </a:lnTo>
                    <a:lnTo>
                      <a:pt x="1208" y="1849"/>
                    </a:lnTo>
                    <a:lnTo>
                      <a:pt x="1195" y="1874"/>
                    </a:lnTo>
                    <a:lnTo>
                      <a:pt x="1181" y="1897"/>
                    </a:lnTo>
                    <a:lnTo>
                      <a:pt x="1167" y="1919"/>
                    </a:lnTo>
                    <a:lnTo>
                      <a:pt x="1151" y="1941"/>
                    </a:lnTo>
                    <a:lnTo>
                      <a:pt x="1137" y="1963"/>
                    </a:lnTo>
                    <a:lnTo>
                      <a:pt x="1120" y="1983"/>
                    </a:lnTo>
                    <a:lnTo>
                      <a:pt x="1103" y="2002"/>
                    </a:lnTo>
                    <a:lnTo>
                      <a:pt x="1086" y="2022"/>
                    </a:lnTo>
                    <a:lnTo>
                      <a:pt x="1068" y="2040"/>
                    </a:lnTo>
                    <a:lnTo>
                      <a:pt x="1050" y="2058"/>
                    </a:lnTo>
                    <a:lnTo>
                      <a:pt x="1031" y="2075"/>
                    </a:lnTo>
                    <a:lnTo>
                      <a:pt x="1012" y="2092"/>
                    </a:lnTo>
                    <a:lnTo>
                      <a:pt x="991" y="2107"/>
                    </a:lnTo>
                    <a:lnTo>
                      <a:pt x="971" y="2122"/>
                    </a:lnTo>
                    <a:lnTo>
                      <a:pt x="949" y="2136"/>
                    </a:lnTo>
                    <a:lnTo>
                      <a:pt x="928" y="2148"/>
                    </a:lnTo>
                    <a:lnTo>
                      <a:pt x="904" y="2161"/>
                    </a:lnTo>
                    <a:lnTo>
                      <a:pt x="881" y="2172"/>
                    </a:lnTo>
                    <a:lnTo>
                      <a:pt x="858" y="2182"/>
                    </a:lnTo>
                    <a:lnTo>
                      <a:pt x="834" y="2191"/>
                    </a:lnTo>
                    <a:lnTo>
                      <a:pt x="810" y="2201"/>
                    </a:lnTo>
                    <a:lnTo>
                      <a:pt x="785" y="2208"/>
                    </a:lnTo>
                    <a:lnTo>
                      <a:pt x="758" y="2214"/>
                    </a:lnTo>
                    <a:lnTo>
                      <a:pt x="733" y="2220"/>
                    </a:lnTo>
                    <a:lnTo>
                      <a:pt x="706" y="2225"/>
                    </a:lnTo>
                    <a:lnTo>
                      <a:pt x="678" y="2229"/>
                    </a:lnTo>
                    <a:lnTo>
                      <a:pt x="651" y="2231"/>
                    </a:lnTo>
                    <a:lnTo>
                      <a:pt x="623" y="2233"/>
                    </a:lnTo>
                    <a:lnTo>
                      <a:pt x="594" y="2233"/>
                    </a:lnTo>
                    <a:lnTo>
                      <a:pt x="555" y="2232"/>
                    </a:lnTo>
                    <a:lnTo>
                      <a:pt x="519" y="2229"/>
                    </a:lnTo>
                    <a:lnTo>
                      <a:pt x="483" y="2225"/>
                    </a:lnTo>
                    <a:lnTo>
                      <a:pt x="448" y="2217"/>
                    </a:lnTo>
                    <a:lnTo>
                      <a:pt x="416" y="2209"/>
                    </a:lnTo>
                    <a:lnTo>
                      <a:pt x="384" y="2198"/>
                    </a:lnTo>
                    <a:lnTo>
                      <a:pt x="354" y="2187"/>
                    </a:lnTo>
                    <a:lnTo>
                      <a:pt x="325" y="2173"/>
                    </a:lnTo>
                    <a:lnTo>
                      <a:pt x="297" y="2159"/>
                    </a:lnTo>
                    <a:lnTo>
                      <a:pt x="271" y="2142"/>
                    </a:lnTo>
                    <a:lnTo>
                      <a:pt x="246" y="2124"/>
                    </a:lnTo>
                    <a:lnTo>
                      <a:pt x="222" y="2104"/>
                    </a:lnTo>
                    <a:lnTo>
                      <a:pt x="200" y="2084"/>
                    </a:lnTo>
                    <a:lnTo>
                      <a:pt x="179" y="2062"/>
                    </a:lnTo>
                    <a:lnTo>
                      <a:pt x="159" y="2038"/>
                    </a:lnTo>
                    <a:lnTo>
                      <a:pt x="140" y="2014"/>
                    </a:lnTo>
                    <a:lnTo>
                      <a:pt x="123" y="1989"/>
                    </a:lnTo>
                    <a:lnTo>
                      <a:pt x="107" y="1962"/>
                    </a:lnTo>
                    <a:lnTo>
                      <a:pt x="92" y="1934"/>
                    </a:lnTo>
                    <a:lnTo>
                      <a:pt x="78" y="1906"/>
                    </a:lnTo>
                    <a:lnTo>
                      <a:pt x="66" y="1877"/>
                    </a:lnTo>
                    <a:lnTo>
                      <a:pt x="54" y="1846"/>
                    </a:lnTo>
                    <a:lnTo>
                      <a:pt x="44" y="1816"/>
                    </a:lnTo>
                    <a:lnTo>
                      <a:pt x="35" y="1784"/>
                    </a:lnTo>
                    <a:lnTo>
                      <a:pt x="27" y="1752"/>
                    </a:lnTo>
                    <a:lnTo>
                      <a:pt x="19" y="1719"/>
                    </a:lnTo>
                    <a:lnTo>
                      <a:pt x="14" y="1686"/>
                    </a:lnTo>
                    <a:lnTo>
                      <a:pt x="9" y="1651"/>
                    </a:lnTo>
                    <a:lnTo>
                      <a:pt x="6" y="1618"/>
                    </a:lnTo>
                    <a:lnTo>
                      <a:pt x="3" y="1583"/>
                    </a:lnTo>
                    <a:lnTo>
                      <a:pt x="1" y="1548"/>
                    </a:lnTo>
                    <a:lnTo>
                      <a:pt x="0" y="1513"/>
                    </a:lnTo>
                    <a:lnTo>
                      <a:pt x="0" y="0"/>
                    </a:lnTo>
                    <a:lnTo>
                      <a:pt x="511" y="0"/>
                    </a:lnTo>
                    <a:lnTo>
                      <a:pt x="511" y="1247"/>
                    </a:lnTo>
                    <a:lnTo>
                      <a:pt x="511" y="1294"/>
                    </a:lnTo>
                    <a:lnTo>
                      <a:pt x="511" y="1353"/>
                    </a:lnTo>
                    <a:lnTo>
                      <a:pt x="512" y="1385"/>
                    </a:lnTo>
                    <a:lnTo>
                      <a:pt x="513" y="1420"/>
                    </a:lnTo>
                    <a:lnTo>
                      <a:pt x="516" y="1454"/>
                    </a:lnTo>
                    <a:lnTo>
                      <a:pt x="518" y="1489"/>
                    </a:lnTo>
                    <a:lnTo>
                      <a:pt x="522" y="1525"/>
                    </a:lnTo>
                    <a:lnTo>
                      <a:pt x="526" y="1558"/>
                    </a:lnTo>
                    <a:lnTo>
                      <a:pt x="532" y="1591"/>
                    </a:lnTo>
                    <a:lnTo>
                      <a:pt x="541" y="1622"/>
                    </a:lnTo>
                    <a:lnTo>
                      <a:pt x="545" y="1637"/>
                    </a:lnTo>
                    <a:lnTo>
                      <a:pt x="550" y="1650"/>
                    </a:lnTo>
                    <a:lnTo>
                      <a:pt x="555" y="1663"/>
                    </a:lnTo>
                    <a:lnTo>
                      <a:pt x="561" y="1675"/>
                    </a:lnTo>
                    <a:lnTo>
                      <a:pt x="567" y="1687"/>
                    </a:lnTo>
                    <a:lnTo>
                      <a:pt x="574" y="1697"/>
                    </a:lnTo>
                    <a:lnTo>
                      <a:pt x="582" y="1707"/>
                    </a:lnTo>
                    <a:lnTo>
                      <a:pt x="589" y="1714"/>
                    </a:lnTo>
                    <a:lnTo>
                      <a:pt x="596" y="1722"/>
                    </a:lnTo>
                    <a:lnTo>
                      <a:pt x="605" y="1727"/>
                    </a:lnTo>
                    <a:lnTo>
                      <a:pt x="612" y="1732"/>
                    </a:lnTo>
                    <a:lnTo>
                      <a:pt x="621" y="1736"/>
                    </a:lnTo>
                    <a:lnTo>
                      <a:pt x="630" y="1740"/>
                    </a:lnTo>
                    <a:lnTo>
                      <a:pt x="640" y="1744"/>
                    </a:lnTo>
                    <a:lnTo>
                      <a:pt x="649" y="1747"/>
                    </a:lnTo>
                    <a:lnTo>
                      <a:pt x="658" y="1749"/>
                    </a:lnTo>
                    <a:lnTo>
                      <a:pt x="677" y="1752"/>
                    </a:lnTo>
                    <a:lnTo>
                      <a:pt x="697" y="1754"/>
                    </a:lnTo>
                    <a:lnTo>
                      <a:pt x="717" y="1755"/>
                    </a:lnTo>
                    <a:lnTo>
                      <a:pt x="737" y="1756"/>
                    </a:lnTo>
                    <a:lnTo>
                      <a:pt x="771" y="1754"/>
                    </a:lnTo>
                    <a:lnTo>
                      <a:pt x="804" y="1750"/>
                    </a:lnTo>
                    <a:lnTo>
                      <a:pt x="835" y="1743"/>
                    </a:lnTo>
                    <a:lnTo>
                      <a:pt x="865" y="1733"/>
                    </a:lnTo>
                    <a:lnTo>
                      <a:pt x="894" y="1720"/>
                    </a:lnTo>
                    <a:lnTo>
                      <a:pt x="921" y="1706"/>
                    </a:lnTo>
                    <a:lnTo>
                      <a:pt x="948" y="1689"/>
                    </a:lnTo>
                    <a:lnTo>
                      <a:pt x="973" y="1670"/>
                    </a:lnTo>
                    <a:lnTo>
                      <a:pt x="997" y="1649"/>
                    </a:lnTo>
                    <a:lnTo>
                      <a:pt x="1019" y="1627"/>
                    </a:lnTo>
                    <a:lnTo>
                      <a:pt x="1041" y="1602"/>
                    </a:lnTo>
                    <a:lnTo>
                      <a:pt x="1061" y="1577"/>
                    </a:lnTo>
                    <a:lnTo>
                      <a:pt x="1081" y="1550"/>
                    </a:lnTo>
                    <a:lnTo>
                      <a:pt x="1099" y="1520"/>
                    </a:lnTo>
                    <a:lnTo>
                      <a:pt x="1117" y="1491"/>
                    </a:lnTo>
                    <a:lnTo>
                      <a:pt x="1133" y="1461"/>
                    </a:lnTo>
                    <a:lnTo>
                      <a:pt x="1147" y="1428"/>
                    </a:lnTo>
                    <a:lnTo>
                      <a:pt x="1161" y="1397"/>
                    </a:lnTo>
                    <a:lnTo>
                      <a:pt x="1175" y="1363"/>
                    </a:lnTo>
                    <a:lnTo>
                      <a:pt x="1186" y="1330"/>
                    </a:lnTo>
                    <a:lnTo>
                      <a:pt x="1197" y="1296"/>
                    </a:lnTo>
                    <a:lnTo>
                      <a:pt x="1207" y="1262"/>
                    </a:lnTo>
                    <a:lnTo>
                      <a:pt x="1216" y="1229"/>
                    </a:lnTo>
                    <a:lnTo>
                      <a:pt x="1223" y="1195"/>
                    </a:lnTo>
                    <a:lnTo>
                      <a:pt x="1230" y="1162"/>
                    </a:lnTo>
                    <a:lnTo>
                      <a:pt x="1236" y="1128"/>
                    </a:lnTo>
                    <a:lnTo>
                      <a:pt x="1241" y="1096"/>
                    </a:lnTo>
                    <a:lnTo>
                      <a:pt x="1245" y="1063"/>
                    </a:lnTo>
                    <a:lnTo>
                      <a:pt x="1248" y="1032"/>
                    </a:lnTo>
                    <a:lnTo>
                      <a:pt x="1250" y="1002"/>
                    </a:lnTo>
                    <a:lnTo>
                      <a:pt x="1251" y="972"/>
                    </a:lnTo>
                    <a:lnTo>
                      <a:pt x="1252" y="944"/>
                    </a:lnTo>
                    <a:lnTo>
                      <a:pt x="1252" y="0"/>
                    </a:lnTo>
                    <a:lnTo>
                      <a:pt x="1762" y="0"/>
                    </a:lnTo>
                    <a:lnTo>
                      <a:pt x="1762" y="2183"/>
                    </a:lnTo>
                    <a:lnTo>
                      <a:pt x="1252" y="2183"/>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9" name="Freeform 12"/>
              <p:cNvSpPr>
                <a:spLocks/>
              </p:cNvSpPr>
              <p:nvPr/>
            </p:nvSpPr>
            <p:spPr bwMode="auto">
              <a:xfrm>
                <a:off x="2911475" y="2555875"/>
                <a:ext cx="177800" cy="322263"/>
              </a:xfrm>
              <a:custGeom>
                <a:avLst/>
                <a:gdLst/>
                <a:ahLst/>
                <a:cxnLst>
                  <a:cxn ang="0">
                    <a:pos x="511" y="2235"/>
                  </a:cxn>
                  <a:cxn ang="0">
                    <a:pos x="0" y="52"/>
                  </a:cxn>
                  <a:cxn ang="0">
                    <a:pos x="511" y="455"/>
                  </a:cxn>
                  <a:cxn ang="0">
                    <a:pos x="536" y="427"/>
                  </a:cxn>
                  <a:cxn ang="0">
                    <a:pos x="568" y="373"/>
                  </a:cxn>
                  <a:cxn ang="0">
                    <a:pos x="600" y="324"/>
                  </a:cxn>
                  <a:cxn ang="0">
                    <a:pos x="634" y="278"/>
                  </a:cxn>
                  <a:cxn ang="0">
                    <a:pos x="667" y="235"/>
                  </a:cxn>
                  <a:cxn ang="0">
                    <a:pos x="703" y="196"/>
                  </a:cxn>
                  <a:cxn ang="0">
                    <a:pos x="740" y="161"/>
                  </a:cxn>
                  <a:cxn ang="0">
                    <a:pos x="779" y="129"/>
                  </a:cxn>
                  <a:cxn ang="0">
                    <a:pos x="821" y="101"/>
                  </a:cxn>
                  <a:cxn ang="0">
                    <a:pos x="864" y="76"/>
                  </a:cxn>
                  <a:cxn ang="0">
                    <a:pos x="910" y="55"/>
                  </a:cxn>
                  <a:cxn ang="0">
                    <a:pos x="960" y="37"/>
                  </a:cxn>
                  <a:cxn ang="0">
                    <a:pos x="1013" y="22"/>
                  </a:cxn>
                  <a:cxn ang="0">
                    <a:pos x="1069" y="12"/>
                  </a:cxn>
                  <a:cxn ang="0">
                    <a:pos x="1130" y="4"/>
                  </a:cxn>
                  <a:cxn ang="0">
                    <a:pos x="1194" y="1"/>
                  </a:cxn>
                  <a:cxn ang="0">
                    <a:pos x="1228" y="533"/>
                  </a:cxn>
                  <a:cxn ang="0">
                    <a:pos x="1134" y="536"/>
                  </a:cxn>
                  <a:cxn ang="0">
                    <a:pos x="1047" y="543"/>
                  </a:cxn>
                  <a:cxn ang="0">
                    <a:pos x="967" y="558"/>
                  </a:cxn>
                  <a:cxn ang="0">
                    <a:pos x="895" y="577"/>
                  </a:cxn>
                  <a:cxn ang="0">
                    <a:pos x="829" y="602"/>
                  </a:cxn>
                  <a:cxn ang="0">
                    <a:pos x="770" y="632"/>
                  </a:cxn>
                  <a:cxn ang="0">
                    <a:pos x="719" y="669"/>
                  </a:cxn>
                  <a:cxn ang="0">
                    <a:pos x="673" y="712"/>
                  </a:cxn>
                  <a:cxn ang="0">
                    <a:pos x="633" y="760"/>
                  </a:cxn>
                  <a:cxn ang="0">
                    <a:pos x="599" y="815"/>
                  </a:cxn>
                  <a:cxn ang="0">
                    <a:pos x="572" y="875"/>
                  </a:cxn>
                  <a:cxn ang="0">
                    <a:pos x="549" y="943"/>
                  </a:cxn>
                  <a:cxn ang="0">
                    <a:pos x="532" y="1017"/>
                  </a:cxn>
                  <a:cxn ang="0">
                    <a:pos x="520" y="1096"/>
                  </a:cxn>
                  <a:cxn ang="0">
                    <a:pos x="513" y="1182"/>
                  </a:cxn>
                  <a:cxn ang="0">
                    <a:pos x="511" y="1276"/>
                  </a:cxn>
                </a:cxnLst>
                <a:rect l="0" t="0" r="r" b="b"/>
                <a:pathLst>
                  <a:path w="1228" h="2235">
                    <a:moveTo>
                      <a:pt x="511" y="1276"/>
                    </a:moveTo>
                    <a:lnTo>
                      <a:pt x="511" y="2235"/>
                    </a:lnTo>
                    <a:lnTo>
                      <a:pt x="0" y="2235"/>
                    </a:lnTo>
                    <a:lnTo>
                      <a:pt x="0" y="52"/>
                    </a:lnTo>
                    <a:lnTo>
                      <a:pt x="511" y="52"/>
                    </a:lnTo>
                    <a:lnTo>
                      <a:pt x="511" y="455"/>
                    </a:lnTo>
                    <a:lnTo>
                      <a:pt x="519" y="455"/>
                    </a:lnTo>
                    <a:lnTo>
                      <a:pt x="536" y="427"/>
                    </a:lnTo>
                    <a:lnTo>
                      <a:pt x="552" y="400"/>
                    </a:lnTo>
                    <a:lnTo>
                      <a:pt x="568" y="373"/>
                    </a:lnTo>
                    <a:lnTo>
                      <a:pt x="583" y="348"/>
                    </a:lnTo>
                    <a:lnTo>
                      <a:pt x="600" y="324"/>
                    </a:lnTo>
                    <a:lnTo>
                      <a:pt x="617" y="301"/>
                    </a:lnTo>
                    <a:lnTo>
                      <a:pt x="634" y="278"/>
                    </a:lnTo>
                    <a:lnTo>
                      <a:pt x="651" y="256"/>
                    </a:lnTo>
                    <a:lnTo>
                      <a:pt x="667" y="235"/>
                    </a:lnTo>
                    <a:lnTo>
                      <a:pt x="685" y="215"/>
                    </a:lnTo>
                    <a:lnTo>
                      <a:pt x="703" y="196"/>
                    </a:lnTo>
                    <a:lnTo>
                      <a:pt x="721" y="178"/>
                    </a:lnTo>
                    <a:lnTo>
                      <a:pt x="740" y="161"/>
                    </a:lnTo>
                    <a:lnTo>
                      <a:pt x="760" y="145"/>
                    </a:lnTo>
                    <a:lnTo>
                      <a:pt x="779" y="129"/>
                    </a:lnTo>
                    <a:lnTo>
                      <a:pt x="800" y="114"/>
                    </a:lnTo>
                    <a:lnTo>
                      <a:pt x="821" y="101"/>
                    </a:lnTo>
                    <a:lnTo>
                      <a:pt x="842" y="87"/>
                    </a:lnTo>
                    <a:lnTo>
                      <a:pt x="864" y="76"/>
                    </a:lnTo>
                    <a:lnTo>
                      <a:pt x="887" y="64"/>
                    </a:lnTo>
                    <a:lnTo>
                      <a:pt x="910" y="55"/>
                    </a:lnTo>
                    <a:lnTo>
                      <a:pt x="936" y="45"/>
                    </a:lnTo>
                    <a:lnTo>
                      <a:pt x="960" y="37"/>
                    </a:lnTo>
                    <a:lnTo>
                      <a:pt x="986" y="28"/>
                    </a:lnTo>
                    <a:lnTo>
                      <a:pt x="1013" y="22"/>
                    </a:lnTo>
                    <a:lnTo>
                      <a:pt x="1041" y="17"/>
                    </a:lnTo>
                    <a:lnTo>
                      <a:pt x="1069" y="12"/>
                    </a:lnTo>
                    <a:lnTo>
                      <a:pt x="1099" y="8"/>
                    </a:lnTo>
                    <a:lnTo>
                      <a:pt x="1130" y="4"/>
                    </a:lnTo>
                    <a:lnTo>
                      <a:pt x="1162" y="2"/>
                    </a:lnTo>
                    <a:lnTo>
                      <a:pt x="1194" y="1"/>
                    </a:lnTo>
                    <a:lnTo>
                      <a:pt x="1228" y="0"/>
                    </a:lnTo>
                    <a:lnTo>
                      <a:pt x="1228" y="533"/>
                    </a:lnTo>
                    <a:lnTo>
                      <a:pt x="1180" y="534"/>
                    </a:lnTo>
                    <a:lnTo>
                      <a:pt x="1134" y="536"/>
                    </a:lnTo>
                    <a:lnTo>
                      <a:pt x="1089" y="539"/>
                    </a:lnTo>
                    <a:lnTo>
                      <a:pt x="1047" y="543"/>
                    </a:lnTo>
                    <a:lnTo>
                      <a:pt x="1006" y="549"/>
                    </a:lnTo>
                    <a:lnTo>
                      <a:pt x="967" y="558"/>
                    </a:lnTo>
                    <a:lnTo>
                      <a:pt x="930" y="566"/>
                    </a:lnTo>
                    <a:lnTo>
                      <a:pt x="895" y="577"/>
                    </a:lnTo>
                    <a:lnTo>
                      <a:pt x="861" y="588"/>
                    </a:lnTo>
                    <a:lnTo>
                      <a:pt x="829" y="602"/>
                    </a:lnTo>
                    <a:lnTo>
                      <a:pt x="799" y="616"/>
                    </a:lnTo>
                    <a:lnTo>
                      <a:pt x="770" y="632"/>
                    </a:lnTo>
                    <a:lnTo>
                      <a:pt x="744" y="650"/>
                    </a:lnTo>
                    <a:lnTo>
                      <a:pt x="719" y="669"/>
                    </a:lnTo>
                    <a:lnTo>
                      <a:pt x="695" y="690"/>
                    </a:lnTo>
                    <a:lnTo>
                      <a:pt x="673" y="712"/>
                    </a:lnTo>
                    <a:lnTo>
                      <a:pt x="652" y="735"/>
                    </a:lnTo>
                    <a:lnTo>
                      <a:pt x="633" y="760"/>
                    </a:lnTo>
                    <a:lnTo>
                      <a:pt x="616" y="787"/>
                    </a:lnTo>
                    <a:lnTo>
                      <a:pt x="599" y="815"/>
                    </a:lnTo>
                    <a:lnTo>
                      <a:pt x="584" y="845"/>
                    </a:lnTo>
                    <a:lnTo>
                      <a:pt x="572" y="875"/>
                    </a:lnTo>
                    <a:lnTo>
                      <a:pt x="559" y="909"/>
                    </a:lnTo>
                    <a:lnTo>
                      <a:pt x="549" y="943"/>
                    </a:lnTo>
                    <a:lnTo>
                      <a:pt x="539" y="979"/>
                    </a:lnTo>
                    <a:lnTo>
                      <a:pt x="532" y="1017"/>
                    </a:lnTo>
                    <a:lnTo>
                      <a:pt x="526" y="1056"/>
                    </a:lnTo>
                    <a:lnTo>
                      <a:pt x="520" y="1096"/>
                    </a:lnTo>
                    <a:lnTo>
                      <a:pt x="516" y="1138"/>
                    </a:lnTo>
                    <a:lnTo>
                      <a:pt x="513" y="1182"/>
                    </a:lnTo>
                    <a:lnTo>
                      <a:pt x="511" y="1229"/>
                    </a:lnTo>
                    <a:lnTo>
                      <a:pt x="511" y="1276"/>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20" name="Freeform 13"/>
              <p:cNvSpPr>
                <a:spLocks noEditPoints="1"/>
              </p:cNvSpPr>
              <p:nvPr/>
            </p:nvSpPr>
            <p:spPr bwMode="auto">
              <a:xfrm>
                <a:off x="3103563" y="2555875"/>
                <a:ext cx="255587" cy="330200"/>
              </a:xfrm>
              <a:custGeom>
                <a:avLst/>
                <a:gdLst/>
                <a:ahLst/>
                <a:cxnLst>
                  <a:cxn ang="0">
                    <a:pos x="1768" y="788"/>
                  </a:cxn>
                  <a:cxn ang="0">
                    <a:pos x="1742" y="607"/>
                  </a:cxn>
                  <a:cxn ang="0">
                    <a:pos x="1690" y="445"/>
                  </a:cxn>
                  <a:cxn ang="0">
                    <a:pos x="1612" y="305"/>
                  </a:cxn>
                  <a:cxn ang="0">
                    <a:pos x="1508" y="189"/>
                  </a:cxn>
                  <a:cxn ang="0">
                    <a:pos x="1378" y="99"/>
                  </a:cxn>
                  <a:cxn ang="0">
                    <a:pos x="1222" y="37"/>
                  </a:cxn>
                  <a:cxn ang="0">
                    <a:pos x="1039" y="4"/>
                  </a:cxn>
                  <a:cxn ang="0">
                    <a:pos x="821" y="5"/>
                  </a:cxn>
                  <a:cxn ang="0">
                    <a:pos x="609" y="42"/>
                  </a:cxn>
                  <a:cxn ang="0">
                    <a:pos x="432" y="114"/>
                  </a:cxn>
                  <a:cxn ang="0">
                    <a:pos x="286" y="218"/>
                  </a:cxn>
                  <a:cxn ang="0">
                    <a:pos x="171" y="353"/>
                  </a:cxn>
                  <a:cxn ang="0">
                    <a:pos x="86" y="516"/>
                  </a:cxn>
                  <a:cxn ang="0">
                    <a:pos x="30" y="703"/>
                  </a:cxn>
                  <a:cxn ang="0">
                    <a:pos x="3" y="914"/>
                  </a:cxn>
                  <a:cxn ang="0">
                    <a:pos x="4" y="1161"/>
                  </a:cxn>
                  <a:cxn ang="0">
                    <a:pos x="35" y="1412"/>
                  </a:cxn>
                  <a:cxn ang="0">
                    <a:pos x="100" y="1639"/>
                  </a:cxn>
                  <a:cxn ang="0">
                    <a:pos x="197" y="1839"/>
                  </a:cxn>
                  <a:cxn ang="0">
                    <a:pos x="332" y="2006"/>
                  </a:cxn>
                  <a:cxn ang="0">
                    <a:pos x="503" y="2138"/>
                  </a:cxn>
                  <a:cxn ang="0">
                    <a:pos x="714" y="2231"/>
                  </a:cxn>
                  <a:cxn ang="0">
                    <a:pos x="964" y="2279"/>
                  </a:cxn>
                  <a:cxn ang="0">
                    <a:pos x="1181" y="2284"/>
                  </a:cxn>
                  <a:cxn ang="0">
                    <a:pos x="1337" y="2275"/>
                  </a:cxn>
                  <a:cxn ang="0">
                    <a:pos x="1490" y="2254"/>
                  </a:cxn>
                  <a:cxn ang="0">
                    <a:pos x="1642" y="2220"/>
                  </a:cxn>
                  <a:cxn ang="0">
                    <a:pos x="1667" y="1862"/>
                  </a:cxn>
                  <a:cxn ang="0">
                    <a:pos x="1483" y="1909"/>
                  </a:cxn>
                  <a:cxn ang="0">
                    <a:pos x="1376" y="1923"/>
                  </a:cxn>
                  <a:cxn ang="0">
                    <a:pos x="1252" y="1926"/>
                  </a:cxn>
                  <a:cxn ang="0">
                    <a:pos x="1077" y="1896"/>
                  </a:cxn>
                  <a:cxn ang="0">
                    <a:pos x="922" y="1829"/>
                  </a:cxn>
                  <a:cxn ang="0">
                    <a:pos x="787" y="1733"/>
                  </a:cxn>
                  <a:cxn ang="0">
                    <a:pos x="674" y="1609"/>
                  </a:cxn>
                  <a:cxn ang="0">
                    <a:pos x="583" y="1466"/>
                  </a:cxn>
                  <a:cxn ang="0">
                    <a:pos x="519" y="1308"/>
                  </a:cxn>
                  <a:cxn ang="0">
                    <a:pos x="482" y="1139"/>
                  </a:cxn>
                  <a:cxn ang="0">
                    <a:pos x="1771" y="1009"/>
                  </a:cxn>
                  <a:cxn ang="0">
                    <a:pos x="494" y="662"/>
                  </a:cxn>
                  <a:cxn ang="0">
                    <a:pos x="515" y="586"/>
                  </a:cxn>
                  <a:cxn ang="0">
                    <a:pos x="550" y="518"/>
                  </a:cxn>
                  <a:cxn ang="0">
                    <a:pos x="594" y="458"/>
                  </a:cxn>
                  <a:cxn ang="0">
                    <a:pos x="648" y="408"/>
                  </a:cxn>
                  <a:cxn ang="0">
                    <a:pos x="712" y="369"/>
                  </a:cxn>
                  <a:cxn ang="0">
                    <a:pos x="783" y="342"/>
                  </a:cxn>
                  <a:cxn ang="0">
                    <a:pos x="861" y="328"/>
                  </a:cxn>
                  <a:cxn ang="0">
                    <a:pos x="945" y="328"/>
                  </a:cxn>
                  <a:cxn ang="0">
                    <a:pos x="1025" y="341"/>
                  </a:cxn>
                  <a:cxn ang="0">
                    <a:pos x="1095" y="366"/>
                  </a:cxn>
                  <a:cxn ang="0">
                    <a:pos x="1156" y="404"/>
                  </a:cxn>
                  <a:cxn ang="0">
                    <a:pos x="1207" y="452"/>
                  </a:cxn>
                  <a:cxn ang="0">
                    <a:pos x="1245" y="512"/>
                  </a:cxn>
                  <a:cxn ang="0">
                    <a:pos x="1273" y="581"/>
                  </a:cxn>
                  <a:cxn ang="0">
                    <a:pos x="1286" y="659"/>
                  </a:cxn>
                </a:cxnLst>
                <a:rect l="0" t="0" r="r" b="b"/>
                <a:pathLst>
                  <a:path w="1771" h="2285">
                    <a:moveTo>
                      <a:pt x="1771" y="1009"/>
                    </a:moveTo>
                    <a:lnTo>
                      <a:pt x="1771" y="886"/>
                    </a:lnTo>
                    <a:lnTo>
                      <a:pt x="1770" y="837"/>
                    </a:lnTo>
                    <a:lnTo>
                      <a:pt x="1768" y="788"/>
                    </a:lnTo>
                    <a:lnTo>
                      <a:pt x="1764" y="741"/>
                    </a:lnTo>
                    <a:lnTo>
                      <a:pt x="1758" y="695"/>
                    </a:lnTo>
                    <a:lnTo>
                      <a:pt x="1751" y="650"/>
                    </a:lnTo>
                    <a:lnTo>
                      <a:pt x="1742" y="607"/>
                    </a:lnTo>
                    <a:lnTo>
                      <a:pt x="1731" y="564"/>
                    </a:lnTo>
                    <a:lnTo>
                      <a:pt x="1719" y="523"/>
                    </a:lnTo>
                    <a:lnTo>
                      <a:pt x="1706" y="483"/>
                    </a:lnTo>
                    <a:lnTo>
                      <a:pt x="1690" y="445"/>
                    </a:lnTo>
                    <a:lnTo>
                      <a:pt x="1673" y="408"/>
                    </a:lnTo>
                    <a:lnTo>
                      <a:pt x="1654" y="372"/>
                    </a:lnTo>
                    <a:lnTo>
                      <a:pt x="1634" y="338"/>
                    </a:lnTo>
                    <a:lnTo>
                      <a:pt x="1612" y="305"/>
                    </a:lnTo>
                    <a:lnTo>
                      <a:pt x="1588" y="274"/>
                    </a:lnTo>
                    <a:lnTo>
                      <a:pt x="1564" y="243"/>
                    </a:lnTo>
                    <a:lnTo>
                      <a:pt x="1537" y="215"/>
                    </a:lnTo>
                    <a:lnTo>
                      <a:pt x="1508" y="189"/>
                    </a:lnTo>
                    <a:lnTo>
                      <a:pt x="1478" y="164"/>
                    </a:lnTo>
                    <a:lnTo>
                      <a:pt x="1446" y="141"/>
                    </a:lnTo>
                    <a:lnTo>
                      <a:pt x="1413" y="119"/>
                    </a:lnTo>
                    <a:lnTo>
                      <a:pt x="1378" y="99"/>
                    </a:lnTo>
                    <a:lnTo>
                      <a:pt x="1341" y="81"/>
                    </a:lnTo>
                    <a:lnTo>
                      <a:pt x="1303" y="64"/>
                    </a:lnTo>
                    <a:lnTo>
                      <a:pt x="1263" y="49"/>
                    </a:lnTo>
                    <a:lnTo>
                      <a:pt x="1222" y="37"/>
                    </a:lnTo>
                    <a:lnTo>
                      <a:pt x="1179" y="25"/>
                    </a:lnTo>
                    <a:lnTo>
                      <a:pt x="1134" y="17"/>
                    </a:lnTo>
                    <a:lnTo>
                      <a:pt x="1088" y="10"/>
                    </a:lnTo>
                    <a:lnTo>
                      <a:pt x="1039" y="4"/>
                    </a:lnTo>
                    <a:lnTo>
                      <a:pt x="990" y="1"/>
                    </a:lnTo>
                    <a:lnTo>
                      <a:pt x="938" y="0"/>
                    </a:lnTo>
                    <a:lnTo>
                      <a:pt x="879" y="1"/>
                    </a:lnTo>
                    <a:lnTo>
                      <a:pt x="821" y="5"/>
                    </a:lnTo>
                    <a:lnTo>
                      <a:pt x="764" y="11"/>
                    </a:lnTo>
                    <a:lnTo>
                      <a:pt x="710" y="19"/>
                    </a:lnTo>
                    <a:lnTo>
                      <a:pt x="659" y="30"/>
                    </a:lnTo>
                    <a:lnTo>
                      <a:pt x="609" y="42"/>
                    </a:lnTo>
                    <a:lnTo>
                      <a:pt x="562" y="57"/>
                    </a:lnTo>
                    <a:lnTo>
                      <a:pt x="516" y="74"/>
                    </a:lnTo>
                    <a:lnTo>
                      <a:pt x="473" y="93"/>
                    </a:lnTo>
                    <a:lnTo>
                      <a:pt x="432" y="114"/>
                    </a:lnTo>
                    <a:lnTo>
                      <a:pt x="392" y="137"/>
                    </a:lnTo>
                    <a:lnTo>
                      <a:pt x="354" y="163"/>
                    </a:lnTo>
                    <a:lnTo>
                      <a:pt x="319" y="190"/>
                    </a:lnTo>
                    <a:lnTo>
                      <a:pt x="286" y="218"/>
                    </a:lnTo>
                    <a:lnTo>
                      <a:pt x="254" y="250"/>
                    </a:lnTo>
                    <a:lnTo>
                      <a:pt x="225" y="282"/>
                    </a:lnTo>
                    <a:lnTo>
                      <a:pt x="196" y="317"/>
                    </a:lnTo>
                    <a:lnTo>
                      <a:pt x="171" y="353"/>
                    </a:lnTo>
                    <a:lnTo>
                      <a:pt x="147" y="391"/>
                    </a:lnTo>
                    <a:lnTo>
                      <a:pt x="125" y="431"/>
                    </a:lnTo>
                    <a:lnTo>
                      <a:pt x="104" y="473"/>
                    </a:lnTo>
                    <a:lnTo>
                      <a:pt x="86" y="516"/>
                    </a:lnTo>
                    <a:lnTo>
                      <a:pt x="69" y="560"/>
                    </a:lnTo>
                    <a:lnTo>
                      <a:pt x="54" y="606"/>
                    </a:lnTo>
                    <a:lnTo>
                      <a:pt x="42" y="654"/>
                    </a:lnTo>
                    <a:lnTo>
                      <a:pt x="30" y="703"/>
                    </a:lnTo>
                    <a:lnTo>
                      <a:pt x="21" y="754"/>
                    </a:lnTo>
                    <a:lnTo>
                      <a:pt x="13" y="806"/>
                    </a:lnTo>
                    <a:lnTo>
                      <a:pt x="7" y="860"/>
                    </a:lnTo>
                    <a:lnTo>
                      <a:pt x="3" y="914"/>
                    </a:lnTo>
                    <a:lnTo>
                      <a:pt x="1" y="971"/>
                    </a:lnTo>
                    <a:lnTo>
                      <a:pt x="0" y="1028"/>
                    </a:lnTo>
                    <a:lnTo>
                      <a:pt x="1" y="1095"/>
                    </a:lnTo>
                    <a:lnTo>
                      <a:pt x="4" y="1161"/>
                    </a:lnTo>
                    <a:lnTo>
                      <a:pt x="8" y="1225"/>
                    </a:lnTo>
                    <a:lnTo>
                      <a:pt x="16" y="1289"/>
                    </a:lnTo>
                    <a:lnTo>
                      <a:pt x="24" y="1351"/>
                    </a:lnTo>
                    <a:lnTo>
                      <a:pt x="35" y="1412"/>
                    </a:lnTo>
                    <a:lnTo>
                      <a:pt x="48" y="1471"/>
                    </a:lnTo>
                    <a:lnTo>
                      <a:pt x="63" y="1528"/>
                    </a:lnTo>
                    <a:lnTo>
                      <a:pt x="80" y="1585"/>
                    </a:lnTo>
                    <a:lnTo>
                      <a:pt x="100" y="1639"/>
                    </a:lnTo>
                    <a:lnTo>
                      <a:pt x="121" y="1692"/>
                    </a:lnTo>
                    <a:lnTo>
                      <a:pt x="144" y="1742"/>
                    </a:lnTo>
                    <a:lnTo>
                      <a:pt x="170" y="1791"/>
                    </a:lnTo>
                    <a:lnTo>
                      <a:pt x="197" y="1839"/>
                    </a:lnTo>
                    <a:lnTo>
                      <a:pt x="228" y="1884"/>
                    </a:lnTo>
                    <a:lnTo>
                      <a:pt x="260" y="1927"/>
                    </a:lnTo>
                    <a:lnTo>
                      <a:pt x="295" y="1967"/>
                    </a:lnTo>
                    <a:lnTo>
                      <a:pt x="332" y="2006"/>
                    </a:lnTo>
                    <a:lnTo>
                      <a:pt x="372" y="2043"/>
                    </a:lnTo>
                    <a:lnTo>
                      <a:pt x="413" y="2077"/>
                    </a:lnTo>
                    <a:lnTo>
                      <a:pt x="457" y="2109"/>
                    </a:lnTo>
                    <a:lnTo>
                      <a:pt x="503" y="2138"/>
                    </a:lnTo>
                    <a:lnTo>
                      <a:pt x="553" y="2166"/>
                    </a:lnTo>
                    <a:lnTo>
                      <a:pt x="603" y="2190"/>
                    </a:lnTo>
                    <a:lnTo>
                      <a:pt x="657" y="2212"/>
                    </a:lnTo>
                    <a:lnTo>
                      <a:pt x="714" y="2231"/>
                    </a:lnTo>
                    <a:lnTo>
                      <a:pt x="772" y="2247"/>
                    </a:lnTo>
                    <a:lnTo>
                      <a:pt x="833" y="2261"/>
                    </a:lnTo>
                    <a:lnTo>
                      <a:pt x="897" y="2271"/>
                    </a:lnTo>
                    <a:lnTo>
                      <a:pt x="964" y="2279"/>
                    </a:lnTo>
                    <a:lnTo>
                      <a:pt x="1032" y="2284"/>
                    </a:lnTo>
                    <a:lnTo>
                      <a:pt x="1105" y="2285"/>
                    </a:lnTo>
                    <a:lnTo>
                      <a:pt x="1142" y="2285"/>
                    </a:lnTo>
                    <a:lnTo>
                      <a:pt x="1181" y="2284"/>
                    </a:lnTo>
                    <a:lnTo>
                      <a:pt x="1220" y="2283"/>
                    </a:lnTo>
                    <a:lnTo>
                      <a:pt x="1259" y="2281"/>
                    </a:lnTo>
                    <a:lnTo>
                      <a:pt x="1298" y="2278"/>
                    </a:lnTo>
                    <a:lnTo>
                      <a:pt x="1337" y="2275"/>
                    </a:lnTo>
                    <a:lnTo>
                      <a:pt x="1375" y="2270"/>
                    </a:lnTo>
                    <a:lnTo>
                      <a:pt x="1414" y="2265"/>
                    </a:lnTo>
                    <a:lnTo>
                      <a:pt x="1451" y="2260"/>
                    </a:lnTo>
                    <a:lnTo>
                      <a:pt x="1490" y="2254"/>
                    </a:lnTo>
                    <a:lnTo>
                      <a:pt x="1528" y="2246"/>
                    </a:lnTo>
                    <a:lnTo>
                      <a:pt x="1566" y="2239"/>
                    </a:lnTo>
                    <a:lnTo>
                      <a:pt x="1604" y="2229"/>
                    </a:lnTo>
                    <a:lnTo>
                      <a:pt x="1642" y="2220"/>
                    </a:lnTo>
                    <a:lnTo>
                      <a:pt x="1678" y="2210"/>
                    </a:lnTo>
                    <a:lnTo>
                      <a:pt x="1715" y="2198"/>
                    </a:lnTo>
                    <a:lnTo>
                      <a:pt x="1715" y="1845"/>
                    </a:lnTo>
                    <a:lnTo>
                      <a:pt x="1667" y="1862"/>
                    </a:lnTo>
                    <a:lnTo>
                      <a:pt x="1615" y="1877"/>
                    </a:lnTo>
                    <a:lnTo>
                      <a:pt x="1563" y="1891"/>
                    </a:lnTo>
                    <a:lnTo>
                      <a:pt x="1510" y="1904"/>
                    </a:lnTo>
                    <a:lnTo>
                      <a:pt x="1483" y="1909"/>
                    </a:lnTo>
                    <a:lnTo>
                      <a:pt x="1457" y="1913"/>
                    </a:lnTo>
                    <a:lnTo>
                      <a:pt x="1429" y="1917"/>
                    </a:lnTo>
                    <a:lnTo>
                      <a:pt x="1403" y="1920"/>
                    </a:lnTo>
                    <a:lnTo>
                      <a:pt x="1376" y="1923"/>
                    </a:lnTo>
                    <a:lnTo>
                      <a:pt x="1349" y="1926"/>
                    </a:lnTo>
                    <a:lnTo>
                      <a:pt x="1323" y="1927"/>
                    </a:lnTo>
                    <a:lnTo>
                      <a:pt x="1298" y="1928"/>
                    </a:lnTo>
                    <a:lnTo>
                      <a:pt x="1252" y="1926"/>
                    </a:lnTo>
                    <a:lnTo>
                      <a:pt x="1207" y="1922"/>
                    </a:lnTo>
                    <a:lnTo>
                      <a:pt x="1162" y="1916"/>
                    </a:lnTo>
                    <a:lnTo>
                      <a:pt x="1119" y="1907"/>
                    </a:lnTo>
                    <a:lnTo>
                      <a:pt x="1077" y="1896"/>
                    </a:lnTo>
                    <a:lnTo>
                      <a:pt x="1037" y="1883"/>
                    </a:lnTo>
                    <a:lnTo>
                      <a:pt x="997" y="1867"/>
                    </a:lnTo>
                    <a:lnTo>
                      <a:pt x="959" y="1849"/>
                    </a:lnTo>
                    <a:lnTo>
                      <a:pt x="922" y="1829"/>
                    </a:lnTo>
                    <a:lnTo>
                      <a:pt x="886" y="1808"/>
                    </a:lnTo>
                    <a:lnTo>
                      <a:pt x="851" y="1784"/>
                    </a:lnTo>
                    <a:lnTo>
                      <a:pt x="819" y="1759"/>
                    </a:lnTo>
                    <a:lnTo>
                      <a:pt x="787" y="1733"/>
                    </a:lnTo>
                    <a:lnTo>
                      <a:pt x="757" y="1703"/>
                    </a:lnTo>
                    <a:lnTo>
                      <a:pt x="727" y="1674"/>
                    </a:lnTo>
                    <a:lnTo>
                      <a:pt x="700" y="1643"/>
                    </a:lnTo>
                    <a:lnTo>
                      <a:pt x="674" y="1609"/>
                    </a:lnTo>
                    <a:lnTo>
                      <a:pt x="648" y="1575"/>
                    </a:lnTo>
                    <a:lnTo>
                      <a:pt x="625" y="1540"/>
                    </a:lnTo>
                    <a:lnTo>
                      <a:pt x="603" y="1504"/>
                    </a:lnTo>
                    <a:lnTo>
                      <a:pt x="583" y="1466"/>
                    </a:lnTo>
                    <a:lnTo>
                      <a:pt x="565" y="1428"/>
                    </a:lnTo>
                    <a:lnTo>
                      <a:pt x="548" y="1389"/>
                    </a:lnTo>
                    <a:lnTo>
                      <a:pt x="533" y="1349"/>
                    </a:lnTo>
                    <a:lnTo>
                      <a:pt x="519" y="1308"/>
                    </a:lnTo>
                    <a:lnTo>
                      <a:pt x="507" y="1266"/>
                    </a:lnTo>
                    <a:lnTo>
                      <a:pt x="497" y="1224"/>
                    </a:lnTo>
                    <a:lnTo>
                      <a:pt x="489" y="1182"/>
                    </a:lnTo>
                    <a:lnTo>
                      <a:pt x="482" y="1139"/>
                    </a:lnTo>
                    <a:lnTo>
                      <a:pt x="478" y="1096"/>
                    </a:lnTo>
                    <a:lnTo>
                      <a:pt x="475" y="1054"/>
                    </a:lnTo>
                    <a:lnTo>
                      <a:pt x="474" y="1009"/>
                    </a:lnTo>
                    <a:lnTo>
                      <a:pt x="1771" y="1009"/>
                    </a:lnTo>
                    <a:close/>
                    <a:moveTo>
                      <a:pt x="1289" y="702"/>
                    </a:moveTo>
                    <a:lnTo>
                      <a:pt x="488" y="702"/>
                    </a:lnTo>
                    <a:lnTo>
                      <a:pt x="490" y="681"/>
                    </a:lnTo>
                    <a:lnTo>
                      <a:pt x="494" y="662"/>
                    </a:lnTo>
                    <a:lnTo>
                      <a:pt x="498" y="643"/>
                    </a:lnTo>
                    <a:lnTo>
                      <a:pt x="503" y="623"/>
                    </a:lnTo>
                    <a:lnTo>
                      <a:pt x="509" y="604"/>
                    </a:lnTo>
                    <a:lnTo>
                      <a:pt x="515" y="586"/>
                    </a:lnTo>
                    <a:lnTo>
                      <a:pt x="522" y="568"/>
                    </a:lnTo>
                    <a:lnTo>
                      <a:pt x="531" y="550"/>
                    </a:lnTo>
                    <a:lnTo>
                      <a:pt x="540" y="534"/>
                    </a:lnTo>
                    <a:lnTo>
                      <a:pt x="550" y="518"/>
                    </a:lnTo>
                    <a:lnTo>
                      <a:pt x="559" y="502"/>
                    </a:lnTo>
                    <a:lnTo>
                      <a:pt x="571" y="487"/>
                    </a:lnTo>
                    <a:lnTo>
                      <a:pt x="582" y="472"/>
                    </a:lnTo>
                    <a:lnTo>
                      <a:pt x="594" y="458"/>
                    </a:lnTo>
                    <a:lnTo>
                      <a:pt x="607" y="445"/>
                    </a:lnTo>
                    <a:lnTo>
                      <a:pt x="620" y="432"/>
                    </a:lnTo>
                    <a:lnTo>
                      <a:pt x="635" y="419"/>
                    </a:lnTo>
                    <a:lnTo>
                      <a:pt x="648" y="408"/>
                    </a:lnTo>
                    <a:lnTo>
                      <a:pt x="664" y="397"/>
                    </a:lnTo>
                    <a:lnTo>
                      <a:pt x="680" y="387"/>
                    </a:lnTo>
                    <a:lnTo>
                      <a:pt x="696" y="378"/>
                    </a:lnTo>
                    <a:lnTo>
                      <a:pt x="712" y="369"/>
                    </a:lnTo>
                    <a:lnTo>
                      <a:pt x="729" y="362"/>
                    </a:lnTo>
                    <a:lnTo>
                      <a:pt x="747" y="354"/>
                    </a:lnTo>
                    <a:lnTo>
                      <a:pt x="765" y="348"/>
                    </a:lnTo>
                    <a:lnTo>
                      <a:pt x="783" y="342"/>
                    </a:lnTo>
                    <a:lnTo>
                      <a:pt x="802" y="338"/>
                    </a:lnTo>
                    <a:lnTo>
                      <a:pt x="821" y="333"/>
                    </a:lnTo>
                    <a:lnTo>
                      <a:pt x="841" y="330"/>
                    </a:lnTo>
                    <a:lnTo>
                      <a:pt x="861" y="328"/>
                    </a:lnTo>
                    <a:lnTo>
                      <a:pt x="881" y="327"/>
                    </a:lnTo>
                    <a:lnTo>
                      <a:pt x="902" y="326"/>
                    </a:lnTo>
                    <a:lnTo>
                      <a:pt x="923" y="326"/>
                    </a:lnTo>
                    <a:lnTo>
                      <a:pt x="945" y="328"/>
                    </a:lnTo>
                    <a:lnTo>
                      <a:pt x="965" y="330"/>
                    </a:lnTo>
                    <a:lnTo>
                      <a:pt x="986" y="332"/>
                    </a:lnTo>
                    <a:lnTo>
                      <a:pt x="1005" y="337"/>
                    </a:lnTo>
                    <a:lnTo>
                      <a:pt x="1025" y="341"/>
                    </a:lnTo>
                    <a:lnTo>
                      <a:pt x="1043" y="346"/>
                    </a:lnTo>
                    <a:lnTo>
                      <a:pt x="1061" y="352"/>
                    </a:lnTo>
                    <a:lnTo>
                      <a:pt x="1078" y="359"/>
                    </a:lnTo>
                    <a:lnTo>
                      <a:pt x="1095" y="366"/>
                    </a:lnTo>
                    <a:lnTo>
                      <a:pt x="1111" y="374"/>
                    </a:lnTo>
                    <a:lnTo>
                      <a:pt x="1127" y="384"/>
                    </a:lnTo>
                    <a:lnTo>
                      <a:pt x="1142" y="393"/>
                    </a:lnTo>
                    <a:lnTo>
                      <a:pt x="1156" y="404"/>
                    </a:lnTo>
                    <a:lnTo>
                      <a:pt x="1170" y="415"/>
                    </a:lnTo>
                    <a:lnTo>
                      <a:pt x="1182" y="427"/>
                    </a:lnTo>
                    <a:lnTo>
                      <a:pt x="1195" y="439"/>
                    </a:lnTo>
                    <a:lnTo>
                      <a:pt x="1207" y="452"/>
                    </a:lnTo>
                    <a:lnTo>
                      <a:pt x="1217" y="467"/>
                    </a:lnTo>
                    <a:lnTo>
                      <a:pt x="1228" y="480"/>
                    </a:lnTo>
                    <a:lnTo>
                      <a:pt x="1237" y="496"/>
                    </a:lnTo>
                    <a:lnTo>
                      <a:pt x="1245" y="512"/>
                    </a:lnTo>
                    <a:lnTo>
                      <a:pt x="1254" y="528"/>
                    </a:lnTo>
                    <a:lnTo>
                      <a:pt x="1261" y="545"/>
                    </a:lnTo>
                    <a:lnTo>
                      <a:pt x="1267" y="563"/>
                    </a:lnTo>
                    <a:lnTo>
                      <a:pt x="1273" y="581"/>
                    </a:lnTo>
                    <a:lnTo>
                      <a:pt x="1277" y="600"/>
                    </a:lnTo>
                    <a:lnTo>
                      <a:pt x="1281" y="619"/>
                    </a:lnTo>
                    <a:lnTo>
                      <a:pt x="1284" y="640"/>
                    </a:lnTo>
                    <a:lnTo>
                      <a:pt x="1286" y="659"/>
                    </a:lnTo>
                    <a:lnTo>
                      <a:pt x="1287" y="680"/>
                    </a:lnTo>
                    <a:lnTo>
                      <a:pt x="1289"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sp>
          <p:nvSpPr>
            <p:cNvPr id="11" name="Freeform 14"/>
            <p:cNvSpPr>
              <a:spLocks/>
            </p:cNvSpPr>
            <p:nvPr/>
          </p:nvSpPr>
          <p:spPr bwMode="auto">
            <a:xfrm>
              <a:off x="1868487" y="5684365"/>
              <a:ext cx="228600" cy="233363"/>
            </a:xfrm>
            <a:custGeom>
              <a:avLst/>
              <a:gdLst>
                <a:gd name="T0" fmla="*/ 0 w 1587"/>
                <a:gd name="T1" fmla="*/ 0 h 1616"/>
                <a:gd name="T2" fmla="*/ 0 w 1587"/>
                <a:gd name="T3" fmla="*/ 7509 h 1616"/>
                <a:gd name="T4" fmla="*/ 0 w 1587"/>
                <a:gd name="T5" fmla="*/ 51842 h 1616"/>
                <a:gd name="T6" fmla="*/ 1729 w 1587"/>
                <a:gd name="T7" fmla="*/ 52564 h 1616"/>
                <a:gd name="T8" fmla="*/ 6338 w 1587"/>
                <a:gd name="T9" fmla="*/ 54297 h 1616"/>
                <a:gd name="T10" fmla="*/ 13684 w 1587"/>
                <a:gd name="T11" fmla="*/ 57185 h 1616"/>
                <a:gd name="T12" fmla="*/ 23335 w 1587"/>
                <a:gd name="T13" fmla="*/ 60796 h 1616"/>
                <a:gd name="T14" fmla="*/ 34715 w 1587"/>
                <a:gd name="T15" fmla="*/ 65272 h 1616"/>
                <a:gd name="T16" fmla="*/ 47535 w 1587"/>
                <a:gd name="T17" fmla="*/ 70182 h 1616"/>
                <a:gd name="T18" fmla="*/ 61507 w 1587"/>
                <a:gd name="T19" fmla="*/ 75670 h 1616"/>
                <a:gd name="T20" fmla="*/ 76200 w 1587"/>
                <a:gd name="T21" fmla="*/ 81302 h 1616"/>
                <a:gd name="T22" fmla="*/ 90893 w 1587"/>
                <a:gd name="T23" fmla="*/ 87078 h 1616"/>
                <a:gd name="T24" fmla="*/ 105585 w 1587"/>
                <a:gd name="T25" fmla="*/ 92710 h 1616"/>
                <a:gd name="T26" fmla="*/ 119846 w 1587"/>
                <a:gd name="T27" fmla="*/ 98197 h 1616"/>
                <a:gd name="T28" fmla="*/ 132954 w 1587"/>
                <a:gd name="T29" fmla="*/ 103252 h 1616"/>
                <a:gd name="T30" fmla="*/ 144766 w 1587"/>
                <a:gd name="T31" fmla="*/ 107873 h 1616"/>
                <a:gd name="T32" fmla="*/ 154705 w 1587"/>
                <a:gd name="T33" fmla="*/ 111627 h 1616"/>
                <a:gd name="T34" fmla="*/ 162771 w 1587"/>
                <a:gd name="T35" fmla="*/ 114804 h 1616"/>
                <a:gd name="T36" fmla="*/ 168101 w 1587"/>
                <a:gd name="T37" fmla="*/ 116826 h 1616"/>
                <a:gd name="T38" fmla="*/ 162771 w 1587"/>
                <a:gd name="T39" fmla="*/ 118992 h 1616"/>
                <a:gd name="T40" fmla="*/ 154705 w 1587"/>
                <a:gd name="T41" fmla="*/ 122025 h 1616"/>
                <a:gd name="T42" fmla="*/ 144766 w 1587"/>
                <a:gd name="T43" fmla="*/ 125924 h 1616"/>
                <a:gd name="T44" fmla="*/ 132954 w 1587"/>
                <a:gd name="T45" fmla="*/ 130400 h 1616"/>
                <a:gd name="T46" fmla="*/ 119846 w 1587"/>
                <a:gd name="T47" fmla="*/ 135599 h 1616"/>
                <a:gd name="T48" fmla="*/ 105585 w 1587"/>
                <a:gd name="T49" fmla="*/ 140942 h 1616"/>
                <a:gd name="T50" fmla="*/ 90893 w 1587"/>
                <a:gd name="T51" fmla="*/ 146718 h 1616"/>
                <a:gd name="T52" fmla="*/ 76200 w 1587"/>
                <a:gd name="T53" fmla="*/ 152206 h 1616"/>
                <a:gd name="T54" fmla="*/ 61507 w 1587"/>
                <a:gd name="T55" fmla="*/ 157838 h 1616"/>
                <a:gd name="T56" fmla="*/ 47535 w 1587"/>
                <a:gd name="T57" fmla="*/ 163325 h 1616"/>
                <a:gd name="T58" fmla="*/ 34715 w 1587"/>
                <a:gd name="T59" fmla="*/ 168235 h 1616"/>
                <a:gd name="T60" fmla="*/ 23335 w 1587"/>
                <a:gd name="T61" fmla="*/ 172712 h 1616"/>
                <a:gd name="T62" fmla="*/ 13684 w 1587"/>
                <a:gd name="T63" fmla="*/ 176322 h 1616"/>
                <a:gd name="T64" fmla="*/ 6338 w 1587"/>
                <a:gd name="T65" fmla="*/ 179210 h 1616"/>
                <a:gd name="T66" fmla="*/ 1729 w 1587"/>
                <a:gd name="T67" fmla="*/ 181087 h 1616"/>
                <a:gd name="T68" fmla="*/ 0 w 1587"/>
                <a:gd name="T69" fmla="*/ 181665 h 1616"/>
                <a:gd name="T70" fmla="*/ 0 w 1587"/>
                <a:gd name="T71" fmla="*/ 233363 h 1616"/>
                <a:gd name="T72" fmla="*/ 228600 w 1587"/>
                <a:gd name="T73" fmla="*/ 140509 h 1616"/>
                <a:gd name="T74" fmla="*/ 228600 w 1587"/>
                <a:gd name="T75" fmla="*/ 92999 h 1616"/>
                <a:gd name="T76" fmla="*/ 0 w 1587"/>
                <a:gd name="T77" fmla="*/ 0 h 161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587" h="1616">
                  <a:moveTo>
                    <a:pt x="0" y="0"/>
                  </a:moveTo>
                  <a:lnTo>
                    <a:pt x="0" y="52"/>
                  </a:lnTo>
                  <a:lnTo>
                    <a:pt x="0" y="359"/>
                  </a:lnTo>
                  <a:lnTo>
                    <a:pt x="12" y="364"/>
                  </a:lnTo>
                  <a:lnTo>
                    <a:pt x="44" y="376"/>
                  </a:lnTo>
                  <a:lnTo>
                    <a:pt x="95" y="396"/>
                  </a:lnTo>
                  <a:lnTo>
                    <a:pt x="162" y="421"/>
                  </a:lnTo>
                  <a:lnTo>
                    <a:pt x="241" y="452"/>
                  </a:lnTo>
                  <a:lnTo>
                    <a:pt x="330" y="486"/>
                  </a:lnTo>
                  <a:lnTo>
                    <a:pt x="427" y="524"/>
                  </a:lnTo>
                  <a:lnTo>
                    <a:pt x="529" y="563"/>
                  </a:lnTo>
                  <a:lnTo>
                    <a:pt x="631" y="603"/>
                  </a:lnTo>
                  <a:lnTo>
                    <a:pt x="733" y="642"/>
                  </a:lnTo>
                  <a:lnTo>
                    <a:pt x="832" y="680"/>
                  </a:lnTo>
                  <a:lnTo>
                    <a:pt x="923" y="715"/>
                  </a:lnTo>
                  <a:lnTo>
                    <a:pt x="1005" y="747"/>
                  </a:lnTo>
                  <a:lnTo>
                    <a:pt x="1074" y="773"/>
                  </a:lnTo>
                  <a:lnTo>
                    <a:pt x="1130" y="795"/>
                  </a:lnTo>
                  <a:lnTo>
                    <a:pt x="1167" y="809"/>
                  </a:lnTo>
                  <a:lnTo>
                    <a:pt x="1130" y="824"/>
                  </a:lnTo>
                  <a:lnTo>
                    <a:pt x="1074" y="845"/>
                  </a:lnTo>
                  <a:lnTo>
                    <a:pt x="1005" y="872"/>
                  </a:lnTo>
                  <a:lnTo>
                    <a:pt x="923" y="903"/>
                  </a:lnTo>
                  <a:lnTo>
                    <a:pt x="832" y="939"/>
                  </a:lnTo>
                  <a:lnTo>
                    <a:pt x="733" y="976"/>
                  </a:lnTo>
                  <a:lnTo>
                    <a:pt x="631" y="1016"/>
                  </a:lnTo>
                  <a:lnTo>
                    <a:pt x="529" y="1054"/>
                  </a:lnTo>
                  <a:lnTo>
                    <a:pt x="427" y="1093"/>
                  </a:lnTo>
                  <a:lnTo>
                    <a:pt x="330" y="1131"/>
                  </a:lnTo>
                  <a:lnTo>
                    <a:pt x="241" y="1165"/>
                  </a:lnTo>
                  <a:lnTo>
                    <a:pt x="162" y="1196"/>
                  </a:lnTo>
                  <a:lnTo>
                    <a:pt x="95" y="1221"/>
                  </a:lnTo>
                  <a:lnTo>
                    <a:pt x="44" y="1241"/>
                  </a:lnTo>
                  <a:lnTo>
                    <a:pt x="12" y="1254"/>
                  </a:lnTo>
                  <a:lnTo>
                    <a:pt x="0" y="1258"/>
                  </a:lnTo>
                  <a:lnTo>
                    <a:pt x="0" y="1616"/>
                  </a:lnTo>
                  <a:lnTo>
                    <a:pt x="1587" y="973"/>
                  </a:lnTo>
                  <a:lnTo>
                    <a:pt x="1587" y="644"/>
                  </a:lnTo>
                  <a:lnTo>
                    <a:pt x="0" y="0"/>
                  </a:lnTo>
                  <a:close/>
                </a:path>
              </a:pathLst>
            </a:custGeom>
            <a:solidFill>
              <a:srgbClr val="198B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
        <p:nvSpPr>
          <p:cNvPr id="21" name="Freeform 7"/>
          <p:cNvSpPr>
            <a:spLocks noChangeAspect="1" noEditPoints="1"/>
          </p:cNvSpPr>
          <p:nvPr/>
        </p:nvSpPr>
        <p:spPr bwMode="auto">
          <a:xfrm>
            <a:off x="5922963" y="847725"/>
            <a:ext cx="2792412" cy="180975"/>
          </a:xfrm>
          <a:custGeom>
            <a:avLst/>
            <a:gdLst>
              <a:gd name="T0" fmla="*/ 18775270 w 10147"/>
              <a:gd name="T1" fmla="*/ 2870990 h 603"/>
              <a:gd name="T2" fmla="*/ 409916 w 10147"/>
              <a:gd name="T3" fmla="*/ 40730179 h 603"/>
              <a:gd name="T4" fmla="*/ 28040206 w 10147"/>
              <a:gd name="T5" fmla="*/ 14533823 h 603"/>
              <a:gd name="T6" fmla="*/ 35500959 w 10147"/>
              <a:gd name="T7" fmla="*/ 38666824 h 603"/>
              <a:gd name="T8" fmla="*/ 54686420 w 10147"/>
              <a:gd name="T9" fmla="*/ 13905663 h 603"/>
              <a:gd name="T10" fmla="*/ 69772168 w 10147"/>
              <a:gd name="T11" fmla="*/ 34540114 h 603"/>
              <a:gd name="T12" fmla="*/ 70673984 w 10147"/>
              <a:gd name="T13" fmla="*/ 25927445 h 603"/>
              <a:gd name="T14" fmla="*/ 70755967 w 10147"/>
              <a:gd name="T15" fmla="*/ 41268603 h 603"/>
              <a:gd name="T16" fmla="*/ 83546184 w 10147"/>
              <a:gd name="T17" fmla="*/ 8253721 h 603"/>
              <a:gd name="T18" fmla="*/ 93385002 w 10147"/>
              <a:gd name="T19" fmla="*/ 38128701 h 603"/>
              <a:gd name="T20" fmla="*/ 96746591 w 10147"/>
              <a:gd name="T21" fmla="*/ 27003991 h 603"/>
              <a:gd name="T22" fmla="*/ 114292112 w 10147"/>
              <a:gd name="T23" fmla="*/ 41089128 h 603"/>
              <a:gd name="T24" fmla="*/ 127164312 w 10147"/>
              <a:gd name="T25" fmla="*/ 41268603 h 603"/>
              <a:gd name="T26" fmla="*/ 126836379 w 10147"/>
              <a:gd name="T27" fmla="*/ 52931436 h 603"/>
              <a:gd name="T28" fmla="*/ 141102294 w 10147"/>
              <a:gd name="T29" fmla="*/ 14533823 h 603"/>
              <a:gd name="T30" fmla="*/ 179636909 w 10147"/>
              <a:gd name="T31" fmla="*/ 54097719 h 603"/>
              <a:gd name="T32" fmla="*/ 215629767 w 10147"/>
              <a:gd name="T33" fmla="*/ 6997700 h 603"/>
              <a:gd name="T34" fmla="*/ 226042468 w 10147"/>
              <a:gd name="T35" fmla="*/ 21800435 h 603"/>
              <a:gd name="T36" fmla="*/ 232601405 w 10147"/>
              <a:gd name="T37" fmla="*/ 41268603 h 603"/>
              <a:gd name="T38" fmla="*/ 246375421 w 10147"/>
              <a:gd name="T39" fmla="*/ 28080537 h 603"/>
              <a:gd name="T40" fmla="*/ 257034072 w 10147"/>
              <a:gd name="T41" fmla="*/ 18929745 h 603"/>
              <a:gd name="T42" fmla="*/ 249818993 w 10147"/>
              <a:gd name="T43" fmla="*/ 49791535 h 603"/>
              <a:gd name="T44" fmla="*/ 268102639 w 10147"/>
              <a:gd name="T45" fmla="*/ 7536123 h 603"/>
              <a:gd name="T46" fmla="*/ 281876654 w 10147"/>
              <a:gd name="T47" fmla="*/ 17763462 h 603"/>
              <a:gd name="T48" fmla="*/ 291961147 w 10147"/>
              <a:gd name="T49" fmla="*/ 17763462 h 603"/>
              <a:gd name="T50" fmla="*/ 302291590 w 10147"/>
              <a:gd name="T51" fmla="*/ 38666824 h 603"/>
              <a:gd name="T52" fmla="*/ 294830837 w 10147"/>
              <a:gd name="T53" fmla="*/ 34450377 h 603"/>
              <a:gd name="T54" fmla="*/ 312376358 w 10147"/>
              <a:gd name="T55" fmla="*/ 41268603 h 603"/>
              <a:gd name="T56" fmla="*/ 345335835 w 10147"/>
              <a:gd name="T57" fmla="*/ 0 h 603"/>
              <a:gd name="T58" fmla="*/ 385756065 w 10147"/>
              <a:gd name="T59" fmla="*/ 2512041 h 603"/>
              <a:gd name="T60" fmla="*/ 400759830 w 10147"/>
              <a:gd name="T61" fmla="*/ 22159383 h 603"/>
              <a:gd name="T62" fmla="*/ 390675337 w 10147"/>
              <a:gd name="T63" fmla="*/ 26914254 h 603"/>
              <a:gd name="T64" fmla="*/ 427242353 w 10147"/>
              <a:gd name="T65" fmla="*/ 22697806 h 603"/>
              <a:gd name="T66" fmla="*/ 446017624 w 10147"/>
              <a:gd name="T67" fmla="*/ 26465568 h 603"/>
              <a:gd name="T68" fmla="*/ 435605198 w 10147"/>
              <a:gd name="T69" fmla="*/ 20723888 h 603"/>
              <a:gd name="T70" fmla="*/ 460693455 w 10147"/>
              <a:gd name="T71" fmla="*/ 30233629 h 603"/>
              <a:gd name="T72" fmla="*/ 474713695 w 10147"/>
              <a:gd name="T73" fmla="*/ 22159383 h 603"/>
              <a:gd name="T74" fmla="*/ 480616766 w 10147"/>
              <a:gd name="T75" fmla="*/ 27990800 h 603"/>
              <a:gd name="T76" fmla="*/ 510378621 w 10147"/>
              <a:gd name="T77" fmla="*/ 41268603 h 603"/>
              <a:gd name="T78" fmla="*/ 526612409 w 10147"/>
              <a:gd name="T79" fmla="*/ 13905663 h 603"/>
              <a:gd name="T80" fmla="*/ 555636414 w 10147"/>
              <a:gd name="T81" fmla="*/ 27362940 h 603"/>
              <a:gd name="T82" fmla="*/ 555636414 w 10147"/>
              <a:gd name="T83" fmla="*/ 14533823 h 603"/>
              <a:gd name="T84" fmla="*/ 555636414 w 10147"/>
              <a:gd name="T85" fmla="*/ 36154783 h 603"/>
              <a:gd name="T86" fmla="*/ 584332211 w 10147"/>
              <a:gd name="T87" fmla="*/ 14533823 h 603"/>
              <a:gd name="T88" fmla="*/ 644511786 w 10147"/>
              <a:gd name="T89" fmla="*/ 21800435 h 603"/>
              <a:gd name="T90" fmla="*/ 636312908 w 10147"/>
              <a:gd name="T91" fmla="*/ 41896463 h 603"/>
              <a:gd name="T92" fmla="*/ 655088453 w 10147"/>
              <a:gd name="T93" fmla="*/ 14533823 h 603"/>
              <a:gd name="T94" fmla="*/ 658614009 w 10147"/>
              <a:gd name="T95" fmla="*/ 36872681 h 603"/>
              <a:gd name="T96" fmla="*/ 689605613 w 10147"/>
              <a:gd name="T97" fmla="*/ 41896463 h 603"/>
              <a:gd name="T98" fmla="*/ 695180751 w 10147"/>
              <a:gd name="T99" fmla="*/ 37949227 h 603"/>
              <a:gd name="T100" fmla="*/ 713382138 w 10147"/>
              <a:gd name="T101" fmla="*/ 18032673 h 603"/>
              <a:gd name="T102" fmla="*/ 729369977 w 10147"/>
              <a:gd name="T103" fmla="*/ 29157083 h 603"/>
              <a:gd name="T104" fmla="*/ 729369977 w 10147"/>
              <a:gd name="T105" fmla="*/ 25389022 h 603"/>
              <a:gd name="T106" fmla="*/ 752080719 w 10147"/>
              <a:gd name="T107" fmla="*/ 41627551 h 603"/>
              <a:gd name="T108" fmla="*/ 745767732 w 10147"/>
              <a:gd name="T109" fmla="*/ 5831417 h 603"/>
              <a:gd name="T110" fmla="*/ 752080719 w 10147"/>
              <a:gd name="T111" fmla="*/ 41627551 h 603"/>
              <a:gd name="T112" fmla="*/ 761509621 w 10147"/>
              <a:gd name="T113" fmla="*/ 2512041 h 603"/>
              <a:gd name="T114" fmla="*/ 767248726 w 10147"/>
              <a:gd name="T115" fmla="*/ 27990800 h 603"/>
              <a:gd name="T116" fmla="*/ 796682647 w 10147"/>
              <a:gd name="T117" fmla="*/ 30233629 h 603"/>
              <a:gd name="T118" fmla="*/ 810702612 w 10147"/>
              <a:gd name="T119" fmla="*/ 22159383 h 603"/>
              <a:gd name="T120" fmla="*/ 816277750 w 10147"/>
              <a:gd name="T121" fmla="*/ 20993100 h 603"/>
              <a:gd name="T122" fmla="*/ 831937656 w 10147"/>
              <a:gd name="T123" fmla="*/ 33822217 h 6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0147" h="603">
                <a:moveTo>
                  <a:pt x="5" y="404"/>
                </a:moveTo>
                <a:cubicBezTo>
                  <a:pt x="38" y="418"/>
                  <a:pt x="73" y="426"/>
                  <a:pt x="110" y="426"/>
                </a:cubicBezTo>
                <a:cubicBezTo>
                  <a:pt x="157" y="426"/>
                  <a:pt x="204" y="405"/>
                  <a:pt x="204" y="352"/>
                </a:cubicBezTo>
                <a:cubicBezTo>
                  <a:pt x="204" y="304"/>
                  <a:pt x="169" y="287"/>
                  <a:pt x="132" y="265"/>
                </a:cubicBezTo>
                <a:lnTo>
                  <a:pt x="93" y="244"/>
                </a:lnTo>
                <a:cubicBezTo>
                  <a:pt x="46" y="218"/>
                  <a:pt x="0" y="194"/>
                  <a:pt x="0" y="132"/>
                </a:cubicBezTo>
                <a:cubicBezTo>
                  <a:pt x="0" y="51"/>
                  <a:pt x="69" y="21"/>
                  <a:pt x="139" y="21"/>
                </a:cubicBezTo>
                <a:cubicBezTo>
                  <a:pt x="170" y="21"/>
                  <a:pt x="199" y="27"/>
                  <a:pt x="229" y="32"/>
                </a:cubicBezTo>
                <a:lnTo>
                  <a:pt x="229" y="80"/>
                </a:lnTo>
                <a:cubicBezTo>
                  <a:pt x="200" y="69"/>
                  <a:pt x="167" y="62"/>
                  <a:pt x="135" y="62"/>
                </a:cubicBezTo>
                <a:cubicBezTo>
                  <a:pt x="93" y="62"/>
                  <a:pt x="53" y="80"/>
                  <a:pt x="53" y="127"/>
                </a:cubicBezTo>
                <a:cubicBezTo>
                  <a:pt x="53" y="167"/>
                  <a:pt x="95" y="188"/>
                  <a:pt x="125" y="204"/>
                </a:cubicBezTo>
                <a:lnTo>
                  <a:pt x="165" y="226"/>
                </a:lnTo>
                <a:cubicBezTo>
                  <a:pt x="216" y="255"/>
                  <a:pt x="257" y="280"/>
                  <a:pt x="257" y="345"/>
                </a:cubicBezTo>
                <a:cubicBezTo>
                  <a:pt x="257" y="436"/>
                  <a:pt x="184" y="467"/>
                  <a:pt x="105" y="467"/>
                </a:cubicBezTo>
                <a:cubicBezTo>
                  <a:pt x="70" y="467"/>
                  <a:pt x="38" y="461"/>
                  <a:pt x="5" y="454"/>
                </a:cubicBezTo>
                <a:lnTo>
                  <a:pt x="5" y="404"/>
                </a:lnTo>
                <a:close/>
                <a:moveTo>
                  <a:pt x="462" y="464"/>
                </a:moveTo>
                <a:cubicBezTo>
                  <a:pt x="449" y="466"/>
                  <a:pt x="437" y="467"/>
                  <a:pt x="424" y="467"/>
                </a:cubicBezTo>
                <a:cubicBezTo>
                  <a:pt x="368" y="467"/>
                  <a:pt x="342" y="448"/>
                  <a:pt x="342" y="390"/>
                </a:cubicBezTo>
                <a:lnTo>
                  <a:pt x="342" y="198"/>
                </a:lnTo>
                <a:lnTo>
                  <a:pt x="293" y="198"/>
                </a:lnTo>
                <a:lnTo>
                  <a:pt x="293" y="162"/>
                </a:lnTo>
                <a:lnTo>
                  <a:pt x="342" y="162"/>
                </a:lnTo>
                <a:lnTo>
                  <a:pt x="342" y="92"/>
                </a:lnTo>
                <a:lnTo>
                  <a:pt x="384" y="65"/>
                </a:lnTo>
                <a:lnTo>
                  <a:pt x="384" y="162"/>
                </a:lnTo>
                <a:lnTo>
                  <a:pt x="464" y="162"/>
                </a:lnTo>
                <a:lnTo>
                  <a:pt x="464" y="198"/>
                </a:lnTo>
                <a:lnTo>
                  <a:pt x="384" y="198"/>
                </a:lnTo>
                <a:lnTo>
                  <a:pt x="384" y="381"/>
                </a:lnTo>
                <a:cubicBezTo>
                  <a:pt x="384" y="413"/>
                  <a:pt x="399" y="431"/>
                  <a:pt x="433" y="431"/>
                </a:cubicBezTo>
                <a:cubicBezTo>
                  <a:pt x="445" y="431"/>
                  <a:pt x="451" y="430"/>
                  <a:pt x="462" y="425"/>
                </a:cubicBezTo>
                <a:lnTo>
                  <a:pt x="462" y="464"/>
                </a:lnTo>
                <a:close/>
                <a:moveTo>
                  <a:pt x="523" y="460"/>
                </a:moveTo>
                <a:lnTo>
                  <a:pt x="523" y="162"/>
                </a:lnTo>
                <a:lnTo>
                  <a:pt x="566" y="162"/>
                </a:lnTo>
                <a:lnTo>
                  <a:pt x="566" y="219"/>
                </a:lnTo>
                <a:lnTo>
                  <a:pt x="567" y="219"/>
                </a:lnTo>
                <a:cubicBezTo>
                  <a:pt x="586" y="176"/>
                  <a:pt x="619" y="155"/>
                  <a:pt x="667" y="155"/>
                </a:cubicBezTo>
                <a:lnTo>
                  <a:pt x="667" y="201"/>
                </a:lnTo>
                <a:cubicBezTo>
                  <a:pt x="590" y="201"/>
                  <a:pt x="566" y="272"/>
                  <a:pt x="566" y="337"/>
                </a:cubicBezTo>
                <a:lnTo>
                  <a:pt x="566" y="460"/>
                </a:lnTo>
                <a:lnTo>
                  <a:pt x="523" y="460"/>
                </a:lnTo>
                <a:close/>
                <a:moveTo>
                  <a:pt x="837" y="325"/>
                </a:moveTo>
                <a:cubicBezTo>
                  <a:pt x="799" y="325"/>
                  <a:pt x="739" y="340"/>
                  <a:pt x="739" y="388"/>
                </a:cubicBezTo>
                <a:cubicBezTo>
                  <a:pt x="739" y="413"/>
                  <a:pt x="756" y="431"/>
                  <a:pt x="781" y="431"/>
                </a:cubicBezTo>
                <a:cubicBezTo>
                  <a:pt x="810" y="431"/>
                  <a:pt x="839" y="412"/>
                  <a:pt x="851" y="385"/>
                </a:cubicBezTo>
                <a:cubicBezTo>
                  <a:pt x="861" y="363"/>
                  <a:pt x="862" y="350"/>
                  <a:pt x="862" y="325"/>
                </a:cubicBezTo>
                <a:lnTo>
                  <a:pt x="837" y="325"/>
                </a:lnTo>
                <a:close/>
                <a:moveTo>
                  <a:pt x="863" y="460"/>
                </a:moveTo>
                <a:lnTo>
                  <a:pt x="863" y="420"/>
                </a:lnTo>
                <a:lnTo>
                  <a:pt x="862" y="420"/>
                </a:lnTo>
                <a:cubicBezTo>
                  <a:pt x="846" y="452"/>
                  <a:pt x="804" y="467"/>
                  <a:pt x="771" y="467"/>
                </a:cubicBezTo>
                <a:cubicBezTo>
                  <a:pt x="719" y="467"/>
                  <a:pt x="690" y="434"/>
                  <a:pt x="690" y="384"/>
                </a:cubicBezTo>
                <a:cubicBezTo>
                  <a:pt x="690" y="317"/>
                  <a:pt x="768" y="289"/>
                  <a:pt x="862" y="289"/>
                </a:cubicBezTo>
                <a:lnTo>
                  <a:pt x="862" y="283"/>
                </a:lnTo>
                <a:cubicBezTo>
                  <a:pt x="862" y="238"/>
                  <a:pt x="865" y="191"/>
                  <a:pt x="806" y="191"/>
                </a:cubicBezTo>
                <a:cubicBezTo>
                  <a:pt x="770" y="191"/>
                  <a:pt x="750" y="203"/>
                  <a:pt x="745" y="238"/>
                </a:cubicBezTo>
                <a:lnTo>
                  <a:pt x="697" y="238"/>
                </a:lnTo>
                <a:cubicBezTo>
                  <a:pt x="699" y="179"/>
                  <a:pt x="751" y="155"/>
                  <a:pt x="804" y="155"/>
                </a:cubicBezTo>
                <a:cubicBezTo>
                  <a:pt x="872" y="155"/>
                  <a:pt x="905" y="184"/>
                  <a:pt x="905" y="251"/>
                </a:cubicBezTo>
                <a:lnTo>
                  <a:pt x="905" y="460"/>
                </a:lnTo>
                <a:lnTo>
                  <a:pt x="863" y="460"/>
                </a:lnTo>
                <a:close/>
                <a:moveTo>
                  <a:pt x="1139" y="464"/>
                </a:moveTo>
                <a:cubicBezTo>
                  <a:pt x="1126" y="466"/>
                  <a:pt x="1114" y="467"/>
                  <a:pt x="1101" y="467"/>
                </a:cubicBezTo>
                <a:cubicBezTo>
                  <a:pt x="1045" y="467"/>
                  <a:pt x="1019" y="448"/>
                  <a:pt x="1019" y="390"/>
                </a:cubicBezTo>
                <a:lnTo>
                  <a:pt x="1019" y="198"/>
                </a:lnTo>
                <a:lnTo>
                  <a:pt x="970" y="198"/>
                </a:lnTo>
                <a:lnTo>
                  <a:pt x="970" y="162"/>
                </a:lnTo>
                <a:lnTo>
                  <a:pt x="1019" y="162"/>
                </a:lnTo>
                <a:lnTo>
                  <a:pt x="1019" y="92"/>
                </a:lnTo>
                <a:lnTo>
                  <a:pt x="1061" y="65"/>
                </a:lnTo>
                <a:lnTo>
                  <a:pt x="1061" y="162"/>
                </a:lnTo>
                <a:lnTo>
                  <a:pt x="1141" y="162"/>
                </a:lnTo>
                <a:lnTo>
                  <a:pt x="1141" y="198"/>
                </a:lnTo>
                <a:lnTo>
                  <a:pt x="1061" y="198"/>
                </a:lnTo>
                <a:lnTo>
                  <a:pt x="1061" y="381"/>
                </a:lnTo>
                <a:cubicBezTo>
                  <a:pt x="1061" y="413"/>
                  <a:pt x="1076" y="431"/>
                  <a:pt x="1110" y="431"/>
                </a:cubicBezTo>
                <a:cubicBezTo>
                  <a:pt x="1122" y="431"/>
                  <a:pt x="1128" y="430"/>
                  <a:pt x="1139" y="425"/>
                </a:cubicBezTo>
                <a:lnTo>
                  <a:pt x="1139" y="464"/>
                </a:lnTo>
                <a:close/>
                <a:moveTo>
                  <a:pt x="1352" y="247"/>
                </a:moveTo>
                <a:cubicBezTo>
                  <a:pt x="1352" y="214"/>
                  <a:pt x="1328" y="191"/>
                  <a:pt x="1295" y="191"/>
                </a:cubicBezTo>
                <a:cubicBezTo>
                  <a:pt x="1259" y="191"/>
                  <a:pt x="1239" y="214"/>
                  <a:pt x="1232" y="247"/>
                </a:cubicBezTo>
                <a:lnTo>
                  <a:pt x="1352" y="247"/>
                </a:lnTo>
                <a:close/>
                <a:moveTo>
                  <a:pt x="1394" y="458"/>
                </a:moveTo>
                <a:cubicBezTo>
                  <a:pt x="1372" y="465"/>
                  <a:pt x="1349" y="467"/>
                  <a:pt x="1326" y="467"/>
                </a:cubicBezTo>
                <a:cubicBezTo>
                  <a:pt x="1222" y="467"/>
                  <a:pt x="1180" y="398"/>
                  <a:pt x="1180" y="301"/>
                </a:cubicBezTo>
                <a:cubicBezTo>
                  <a:pt x="1180" y="223"/>
                  <a:pt x="1209" y="155"/>
                  <a:pt x="1297" y="155"/>
                </a:cubicBezTo>
                <a:cubicBezTo>
                  <a:pt x="1366" y="155"/>
                  <a:pt x="1401" y="202"/>
                  <a:pt x="1401" y="268"/>
                </a:cubicBezTo>
                <a:lnTo>
                  <a:pt x="1401" y="283"/>
                </a:lnTo>
                <a:lnTo>
                  <a:pt x="1229" y="283"/>
                </a:lnTo>
                <a:lnTo>
                  <a:pt x="1229" y="300"/>
                </a:lnTo>
                <a:cubicBezTo>
                  <a:pt x="1229" y="365"/>
                  <a:pt x="1262" y="431"/>
                  <a:pt x="1335" y="431"/>
                </a:cubicBezTo>
                <a:cubicBezTo>
                  <a:pt x="1356" y="431"/>
                  <a:pt x="1374" y="428"/>
                  <a:pt x="1394" y="423"/>
                </a:cubicBezTo>
                <a:lnTo>
                  <a:pt x="1394" y="458"/>
                </a:lnTo>
                <a:close/>
                <a:moveTo>
                  <a:pt x="1631" y="305"/>
                </a:moveTo>
                <a:cubicBezTo>
                  <a:pt x="1631" y="264"/>
                  <a:pt x="1614" y="191"/>
                  <a:pt x="1561" y="191"/>
                </a:cubicBezTo>
                <a:cubicBezTo>
                  <a:pt x="1506" y="191"/>
                  <a:pt x="1499" y="275"/>
                  <a:pt x="1499" y="313"/>
                </a:cubicBezTo>
                <a:cubicBezTo>
                  <a:pt x="1499" y="352"/>
                  <a:pt x="1507" y="424"/>
                  <a:pt x="1560" y="424"/>
                </a:cubicBezTo>
                <a:cubicBezTo>
                  <a:pt x="1614" y="424"/>
                  <a:pt x="1631" y="348"/>
                  <a:pt x="1631" y="305"/>
                </a:cubicBezTo>
                <a:close/>
                <a:moveTo>
                  <a:pt x="1631" y="403"/>
                </a:moveTo>
                <a:lnTo>
                  <a:pt x="1630" y="403"/>
                </a:lnTo>
                <a:cubicBezTo>
                  <a:pt x="1618" y="439"/>
                  <a:pt x="1588" y="460"/>
                  <a:pt x="1551" y="460"/>
                </a:cubicBezTo>
                <a:cubicBezTo>
                  <a:pt x="1469" y="460"/>
                  <a:pt x="1450" y="380"/>
                  <a:pt x="1450" y="313"/>
                </a:cubicBezTo>
                <a:cubicBezTo>
                  <a:pt x="1450" y="248"/>
                  <a:pt x="1470" y="155"/>
                  <a:pt x="1552" y="155"/>
                </a:cubicBezTo>
                <a:cubicBezTo>
                  <a:pt x="1588" y="155"/>
                  <a:pt x="1620" y="176"/>
                  <a:pt x="1630" y="211"/>
                </a:cubicBezTo>
                <a:lnTo>
                  <a:pt x="1631" y="211"/>
                </a:lnTo>
                <a:lnTo>
                  <a:pt x="1631" y="162"/>
                </a:lnTo>
                <a:lnTo>
                  <a:pt x="1674" y="162"/>
                </a:lnTo>
                <a:lnTo>
                  <a:pt x="1674" y="461"/>
                </a:lnTo>
                <a:cubicBezTo>
                  <a:pt x="1674" y="546"/>
                  <a:pt x="1633" y="590"/>
                  <a:pt x="1547" y="590"/>
                </a:cubicBezTo>
                <a:cubicBezTo>
                  <a:pt x="1518" y="590"/>
                  <a:pt x="1494" y="586"/>
                  <a:pt x="1467" y="580"/>
                </a:cubicBezTo>
                <a:lnTo>
                  <a:pt x="1467" y="537"/>
                </a:lnTo>
                <a:cubicBezTo>
                  <a:pt x="1491" y="549"/>
                  <a:pt x="1514" y="555"/>
                  <a:pt x="1541" y="555"/>
                </a:cubicBezTo>
                <a:cubicBezTo>
                  <a:pt x="1610" y="555"/>
                  <a:pt x="1631" y="519"/>
                  <a:pt x="1631" y="456"/>
                </a:cubicBezTo>
                <a:lnTo>
                  <a:pt x="1631" y="403"/>
                </a:lnTo>
                <a:close/>
                <a:moveTo>
                  <a:pt x="1793" y="581"/>
                </a:moveTo>
                <a:lnTo>
                  <a:pt x="1835" y="460"/>
                </a:lnTo>
                <a:lnTo>
                  <a:pt x="1721" y="162"/>
                </a:lnTo>
                <a:lnTo>
                  <a:pt x="1767" y="162"/>
                </a:lnTo>
                <a:lnTo>
                  <a:pt x="1854" y="396"/>
                </a:lnTo>
                <a:lnTo>
                  <a:pt x="1855" y="396"/>
                </a:lnTo>
                <a:lnTo>
                  <a:pt x="1935" y="162"/>
                </a:lnTo>
                <a:lnTo>
                  <a:pt x="1981" y="162"/>
                </a:lnTo>
                <a:lnTo>
                  <a:pt x="1837" y="581"/>
                </a:lnTo>
                <a:lnTo>
                  <a:pt x="1793" y="581"/>
                </a:lnTo>
                <a:close/>
                <a:moveTo>
                  <a:pt x="2191" y="603"/>
                </a:moveTo>
                <a:lnTo>
                  <a:pt x="2191" y="0"/>
                </a:lnTo>
                <a:lnTo>
                  <a:pt x="2224" y="0"/>
                </a:lnTo>
                <a:lnTo>
                  <a:pt x="2224" y="603"/>
                </a:lnTo>
                <a:lnTo>
                  <a:pt x="2191" y="603"/>
                </a:lnTo>
                <a:close/>
                <a:moveTo>
                  <a:pt x="2565" y="419"/>
                </a:moveTo>
                <a:cubicBezTo>
                  <a:pt x="2589" y="419"/>
                  <a:pt x="2615" y="417"/>
                  <a:pt x="2638" y="407"/>
                </a:cubicBezTo>
                <a:cubicBezTo>
                  <a:pt x="2698" y="379"/>
                  <a:pt x="2704" y="301"/>
                  <a:pt x="2704" y="243"/>
                </a:cubicBezTo>
                <a:cubicBezTo>
                  <a:pt x="2704" y="182"/>
                  <a:pt x="2698" y="103"/>
                  <a:pt x="2630" y="78"/>
                </a:cubicBezTo>
                <a:cubicBezTo>
                  <a:pt x="2607" y="70"/>
                  <a:pt x="2584" y="69"/>
                  <a:pt x="2559" y="69"/>
                </a:cubicBezTo>
                <a:lnTo>
                  <a:pt x="2532" y="69"/>
                </a:lnTo>
                <a:lnTo>
                  <a:pt x="2532" y="419"/>
                </a:lnTo>
                <a:lnTo>
                  <a:pt x="2565" y="419"/>
                </a:lnTo>
                <a:close/>
                <a:moveTo>
                  <a:pt x="2483" y="460"/>
                </a:moveTo>
                <a:lnTo>
                  <a:pt x="2483" y="28"/>
                </a:lnTo>
                <a:lnTo>
                  <a:pt x="2580" y="28"/>
                </a:lnTo>
                <a:cubicBezTo>
                  <a:pt x="2719" y="28"/>
                  <a:pt x="2757" y="118"/>
                  <a:pt x="2757" y="243"/>
                </a:cubicBezTo>
                <a:cubicBezTo>
                  <a:pt x="2757" y="325"/>
                  <a:pt x="2742" y="418"/>
                  <a:pt x="2654" y="448"/>
                </a:cubicBezTo>
                <a:cubicBezTo>
                  <a:pt x="2625" y="458"/>
                  <a:pt x="2594" y="460"/>
                  <a:pt x="2564" y="460"/>
                </a:cubicBezTo>
                <a:lnTo>
                  <a:pt x="2483" y="460"/>
                </a:lnTo>
                <a:close/>
                <a:moveTo>
                  <a:pt x="2837" y="460"/>
                </a:moveTo>
                <a:lnTo>
                  <a:pt x="2837" y="162"/>
                </a:lnTo>
                <a:lnTo>
                  <a:pt x="2879" y="162"/>
                </a:lnTo>
                <a:lnTo>
                  <a:pt x="2879" y="460"/>
                </a:lnTo>
                <a:lnTo>
                  <a:pt x="2837" y="460"/>
                </a:lnTo>
                <a:close/>
                <a:moveTo>
                  <a:pt x="2830" y="84"/>
                </a:moveTo>
                <a:lnTo>
                  <a:pt x="2830" y="28"/>
                </a:lnTo>
                <a:lnTo>
                  <a:pt x="2886" y="28"/>
                </a:lnTo>
                <a:lnTo>
                  <a:pt x="2886" y="84"/>
                </a:lnTo>
                <a:lnTo>
                  <a:pt x="2830" y="84"/>
                </a:lnTo>
                <a:close/>
                <a:moveTo>
                  <a:pt x="3137" y="305"/>
                </a:moveTo>
                <a:cubicBezTo>
                  <a:pt x="3137" y="264"/>
                  <a:pt x="3120" y="191"/>
                  <a:pt x="3067" y="191"/>
                </a:cubicBezTo>
                <a:cubicBezTo>
                  <a:pt x="3011" y="191"/>
                  <a:pt x="3005" y="275"/>
                  <a:pt x="3005" y="313"/>
                </a:cubicBezTo>
                <a:cubicBezTo>
                  <a:pt x="3005" y="352"/>
                  <a:pt x="3012" y="424"/>
                  <a:pt x="3065" y="424"/>
                </a:cubicBezTo>
                <a:cubicBezTo>
                  <a:pt x="3120" y="424"/>
                  <a:pt x="3137" y="348"/>
                  <a:pt x="3137" y="305"/>
                </a:cubicBezTo>
                <a:close/>
                <a:moveTo>
                  <a:pt x="3137" y="403"/>
                </a:moveTo>
                <a:lnTo>
                  <a:pt x="3135" y="403"/>
                </a:lnTo>
                <a:cubicBezTo>
                  <a:pt x="3124" y="439"/>
                  <a:pt x="3094" y="460"/>
                  <a:pt x="3057" y="460"/>
                </a:cubicBezTo>
                <a:cubicBezTo>
                  <a:pt x="2975" y="460"/>
                  <a:pt x="2956" y="380"/>
                  <a:pt x="2956" y="313"/>
                </a:cubicBezTo>
                <a:cubicBezTo>
                  <a:pt x="2956" y="248"/>
                  <a:pt x="2976" y="155"/>
                  <a:pt x="3058" y="155"/>
                </a:cubicBezTo>
                <a:cubicBezTo>
                  <a:pt x="3094" y="155"/>
                  <a:pt x="3125" y="176"/>
                  <a:pt x="3135" y="211"/>
                </a:cubicBezTo>
                <a:lnTo>
                  <a:pt x="3137" y="211"/>
                </a:lnTo>
                <a:lnTo>
                  <a:pt x="3137" y="162"/>
                </a:lnTo>
                <a:lnTo>
                  <a:pt x="3179" y="162"/>
                </a:lnTo>
                <a:lnTo>
                  <a:pt x="3179" y="461"/>
                </a:lnTo>
                <a:cubicBezTo>
                  <a:pt x="3179" y="546"/>
                  <a:pt x="3139" y="590"/>
                  <a:pt x="3053" y="590"/>
                </a:cubicBezTo>
                <a:cubicBezTo>
                  <a:pt x="3023" y="590"/>
                  <a:pt x="3000" y="586"/>
                  <a:pt x="2972" y="580"/>
                </a:cubicBezTo>
                <a:lnTo>
                  <a:pt x="2972" y="537"/>
                </a:lnTo>
                <a:cubicBezTo>
                  <a:pt x="2996" y="549"/>
                  <a:pt x="3020" y="555"/>
                  <a:pt x="3047" y="555"/>
                </a:cubicBezTo>
                <a:cubicBezTo>
                  <a:pt x="3115" y="555"/>
                  <a:pt x="3137" y="519"/>
                  <a:pt x="3137" y="456"/>
                </a:cubicBezTo>
                <a:lnTo>
                  <a:pt x="3137" y="403"/>
                </a:lnTo>
                <a:close/>
                <a:moveTo>
                  <a:pt x="3276" y="460"/>
                </a:moveTo>
                <a:lnTo>
                  <a:pt x="3276" y="162"/>
                </a:lnTo>
                <a:lnTo>
                  <a:pt x="3319" y="162"/>
                </a:lnTo>
                <a:lnTo>
                  <a:pt x="3319" y="460"/>
                </a:lnTo>
                <a:lnTo>
                  <a:pt x="3276" y="460"/>
                </a:lnTo>
                <a:close/>
                <a:moveTo>
                  <a:pt x="3270" y="84"/>
                </a:moveTo>
                <a:lnTo>
                  <a:pt x="3270" y="28"/>
                </a:lnTo>
                <a:lnTo>
                  <a:pt x="3326" y="28"/>
                </a:lnTo>
                <a:lnTo>
                  <a:pt x="3326" y="84"/>
                </a:lnTo>
                <a:lnTo>
                  <a:pt x="3270" y="84"/>
                </a:lnTo>
                <a:close/>
                <a:moveTo>
                  <a:pt x="3558" y="464"/>
                </a:moveTo>
                <a:cubicBezTo>
                  <a:pt x="3546" y="466"/>
                  <a:pt x="3533" y="467"/>
                  <a:pt x="3521" y="467"/>
                </a:cubicBezTo>
                <a:cubicBezTo>
                  <a:pt x="3464" y="467"/>
                  <a:pt x="3438" y="448"/>
                  <a:pt x="3438" y="390"/>
                </a:cubicBezTo>
                <a:lnTo>
                  <a:pt x="3438" y="198"/>
                </a:lnTo>
                <a:lnTo>
                  <a:pt x="3389" y="198"/>
                </a:lnTo>
                <a:lnTo>
                  <a:pt x="3389" y="162"/>
                </a:lnTo>
                <a:lnTo>
                  <a:pt x="3438" y="162"/>
                </a:lnTo>
                <a:lnTo>
                  <a:pt x="3438" y="92"/>
                </a:lnTo>
                <a:lnTo>
                  <a:pt x="3481" y="65"/>
                </a:lnTo>
                <a:lnTo>
                  <a:pt x="3481" y="162"/>
                </a:lnTo>
                <a:lnTo>
                  <a:pt x="3561" y="162"/>
                </a:lnTo>
                <a:lnTo>
                  <a:pt x="3561" y="198"/>
                </a:lnTo>
                <a:lnTo>
                  <a:pt x="3481" y="198"/>
                </a:lnTo>
                <a:lnTo>
                  <a:pt x="3481" y="381"/>
                </a:lnTo>
                <a:cubicBezTo>
                  <a:pt x="3481" y="413"/>
                  <a:pt x="3495" y="431"/>
                  <a:pt x="3530" y="431"/>
                </a:cubicBezTo>
                <a:cubicBezTo>
                  <a:pt x="3541" y="431"/>
                  <a:pt x="3548" y="430"/>
                  <a:pt x="3558" y="425"/>
                </a:cubicBezTo>
                <a:lnTo>
                  <a:pt x="3558" y="464"/>
                </a:lnTo>
                <a:close/>
                <a:moveTo>
                  <a:pt x="3742" y="325"/>
                </a:moveTo>
                <a:cubicBezTo>
                  <a:pt x="3705" y="325"/>
                  <a:pt x="3645" y="340"/>
                  <a:pt x="3645" y="388"/>
                </a:cubicBezTo>
                <a:cubicBezTo>
                  <a:pt x="3645" y="413"/>
                  <a:pt x="3662" y="431"/>
                  <a:pt x="3687" y="431"/>
                </a:cubicBezTo>
                <a:cubicBezTo>
                  <a:pt x="3716" y="431"/>
                  <a:pt x="3744" y="412"/>
                  <a:pt x="3756" y="385"/>
                </a:cubicBezTo>
                <a:cubicBezTo>
                  <a:pt x="3766" y="363"/>
                  <a:pt x="3768" y="350"/>
                  <a:pt x="3768" y="325"/>
                </a:cubicBezTo>
                <a:lnTo>
                  <a:pt x="3742" y="325"/>
                </a:lnTo>
                <a:close/>
                <a:moveTo>
                  <a:pt x="3769" y="460"/>
                </a:moveTo>
                <a:lnTo>
                  <a:pt x="3769" y="420"/>
                </a:lnTo>
                <a:lnTo>
                  <a:pt x="3768" y="420"/>
                </a:lnTo>
                <a:cubicBezTo>
                  <a:pt x="3751" y="452"/>
                  <a:pt x="3709" y="467"/>
                  <a:pt x="3676" y="467"/>
                </a:cubicBezTo>
                <a:cubicBezTo>
                  <a:pt x="3624" y="467"/>
                  <a:pt x="3596" y="434"/>
                  <a:pt x="3596" y="384"/>
                </a:cubicBezTo>
                <a:cubicBezTo>
                  <a:pt x="3596" y="317"/>
                  <a:pt x="3674" y="289"/>
                  <a:pt x="3768" y="289"/>
                </a:cubicBezTo>
                <a:lnTo>
                  <a:pt x="3768" y="283"/>
                </a:lnTo>
                <a:cubicBezTo>
                  <a:pt x="3768" y="238"/>
                  <a:pt x="3770" y="191"/>
                  <a:pt x="3711" y="191"/>
                </a:cubicBezTo>
                <a:cubicBezTo>
                  <a:pt x="3675" y="191"/>
                  <a:pt x="3655" y="203"/>
                  <a:pt x="3650" y="238"/>
                </a:cubicBezTo>
                <a:lnTo>
                  <a:pt x="3603" y="238"/>
                </a:lnTo>
                <a:cubicBezTo>
                  <a:pt x="3605" y="179"/>
                  <a:pt x="3656" y="155"/>
                  <a:pt x="3710" y="155"/>
                </a:cubicBezTo>
                <a:cubicBezTo>
                  <a:pt x="3778" y="155"/>
                  <a:pt x="3810" y="184"/>
                  <a:pt x="3810" y="251"/>
                </a:cubicBezTo>
                <a:lnTo>
                  <a:pt x="3810" y="460"/>
                </a:lnTo>
                <a:lnTo>
                  <a:pt x="3769" y="460"/>
                </a:lnTo>
                <a:close/>
                <a:moveTo>
                  <a:pt x="3907" y="460"/>
                </a:moveTo>
                <a:lnTo>
                  <a:pt x="3907" y="28"/>
                </a:lnTo>
                <a:lnTo>
                  <a:pt x="3950" y="28"/>
                </a:lnTo>
                <a:lnTo>
                  <a:pt x="3950" y="460"/>
                </a:lnTo>
                <a:lnTo>
                  <a:pt x="3907" y="460"/>
                </a:lnTo>
                <a:close/>
                <a:moveTo>
                  <a:pt x="4212" y="603"/>
                </a:moveTo>
                <a:lnTo>
                  <a:pt x="4212" y="0"/>
                </a:lnTo>
                <a:lnTo>
                  <a:pt x="4244" y="0"/>
                </a:lnTo>
                <a:lnTo>
                  <a:pt x="4244" y="603"/>
                </a:lnTo>
                <a:lnTo>
                  <a:pt x="4212" y="603"/>
                </a:lnTo>
                <a:close/>
                <a:moveTo>
                  <a:pt x="4553" y="460"/>
                </a:moveTo>
                <a:lnTo>
                  <a:pt x="4553" y="69"/>
                </a:lnTo>
                <a:lnTo>
                  <a:pt x="4450" y="69"/>
                </a:lnTo>
                <a:lnTo>
                  <a:pt x="4450" y="28"/>
                </a:lnTo>
                <a:lnTo>
                  <a:pt x="4705" y="28"/>
                </a:lnTo>
                <a:lnTo>
                  <a:pt x="4705" y="69"/>
                </a:lnTo>
                <a:lnTo>
                  <a:pt x="4602" y="69"/>
                </a:lnTo>
                <a:lnTo>
                  <a:pt x="4602" y="460"/>
                </a:lnTo>
                <a:lnTo>
                  <a:pt x="4553" y="460"/>
                </a:lnTo>
                <a:close/>
                <a:moveTo>
                  <a:pt x="4888" y="247"/>
                </a:moveTo>
                <a:cubicBezTo>
                  <a:pt x="4888" y="214"/>
                  <a:pt x="4864" y="191"/>
                  <a:pt x="4831" y="191"/>
                </a:cubicBezTo>
                <a:cubicBezTo>
                  <a:pt x="4795" y="191"/>
                  <a:pt x="4775" y="214"/>
                  <a:pt x="4769" y="247"/>
                </a:cubicBezTo>
                <a:lnTo>
                  <a:pt x="4888" y="247"/>
                </a:lnTo>
                <a:close/>
                <a:moveTo>
                  <a:pt x="4930" y="458"/>
                </a:moveTo>
                <a:cubicBezTo>
                  <a:pt x="4908" y="465"/>
                  <a:pt x="4885" y="467"/>
                  <a:pt x="4862" y="467"/>
                </a:cubicBezTo>
                <a:cubicBezTo>
                  <a:pt x="4759" y="467"/>
                  <a:pt x="4717" y="398"/>
                  <a:pt x="4717" y="301"/>
                </a:cubicBezTo>
                <a:cubicBezTo>
                  <a:pt x="4717" y="223"/>
                  <a:pt x="4745" y="155"/>
                  <a:pt x="4833" y="155"/>
                </a:cubicBezTo>
                <a:cubicBezTo>
                  <a:pt x="4902" y="155"/>
                  <a:pt x="4937" y="202"/>
                  <a:pt x="4937" y="268"/>
                </a:cubicBezTo>
                <a:lnTo>
                  <a:pt x="4937" y="283"/>
                </a:lnTo>
                <a:lnTo>
                  <a:pt x="4765" y="283"/>
                </a:lnTo>
                <a:lnTo>
                  <a:pt x="4765" y="300"/>
                </a:lnTo>
                <a:cubicBezTo>
                  <a:pt x="4765" y="365"/>
                  <a:pt x="4798" y="431"/>
                  <a:pt x="4871" y="431"/>
                </a:cubicBezTo>
                <a:cubicBezTo>
                  <a:pt x="4892" y="431"/>
                  <a:pt x="4910" y="428"/>
                  <a:pt x="4930" y="423"/>
                </a:cubicBezTo>
                <a:lnTo>
                  <a:pt x="4930" y="458"/>
                </a:lnTo>
                <a:close/>
                <a:moveTo>
                  <a:pt x="5203" y="459"/>
                </a:moveTo>
                <a:cubicBezTo>
                  <a:pt x="5182" y="464"/>
                  <a:pt x="5163" y="467"/>
                  <a:pt x="5141" y="467"/>
                </a:cubicBezTo>
                <a:cubicBezTo>
                  <a:pt x="5038" y="467"/>
                  <a:pt x="4987" y="404"/>
                  <a:pt x="4987" y="304"/>
                </a:cubicBezTo>
                <a:cubicBezTo>
                  <a:pt x="4987" y="223"/>
                  <a:pt x="5017" y="155"/>
                  <a:pt x="5109" y="155"/>
                </a:cubicBezTo>
                <a:cubicBezTo>
                  <a:pt x="5171" y="155"/>
                  <a:pt x="5211" y="188"/>
                  <a:pt x="5211" y="253"/>
                </a:cubicBezTo>
                <a:lnTo>
                  <a:pt x="5160" y="253"/>
                </a:lnTo>
                <a:cubicBezTo>
                  <a:pt x="5160" y="218"/>
                  <a:pt x="5144" y="191"/>
                  <a:pt x="5107" y="191"/>
                </a:cubicBezTo>
                <a:cubicBezTo>
                  <a:pt x="5052" y="191"/>
                  <a:pt x="5036" y="250"/>
                  <a:pt x="5036" y="295"/>
                </a:cubicBezTo>
                <a:cubicBezTo>
                  <a:pt x="5036" y="372"/>
                  <a:pt x="5070" y="431"/>
                  <a:pt x="5154" y="431"/>
                </a:cubicBezTo>
                <a:cubicBezTo>
                  <a:pt x="5171" y="431"/>
                  <a:pt x="5188" y="430"/>
                  <a:pt x="5203" y="425"/>
                </a:cubicBezTo>
                <a:lnTo>
                  <a:pt x="5203" y="459"/>
                </a:lnTo>
                <a:close/>
                <a:moveTo>
                  <a:pt x="5440" y="460"/>
                </a:moveTo>
                <a:lnTo>
                  <a:pt x="5440" y="295"/>
                </a:lnTo>
                <a:cubicBezTo>
                  <a:pt x="5440" y="261"/>
                  <a:pt x="5446" y="198"/>
                  <a:pt x="5396" y="198"/>
                </a:cubicBezTo>
                <a:cubicBezTo>
                  <a:pt x="5337" y="198"/>
                  <a:pt x="5312" y="291"/>
                  <a:pt x="5312" y="337"/>
                </a:cubicBezTo>
                <a:lnTo>
                  <a:pt x="5312" y="460"/>
                </a:lnTo>
                <a:lnTo>
                  <a:pt x="5269" y="460"/>
                </a:lnTo>
                <a:lnTo>
                  <a:pt x="5269" y="28"/>
                </a:lnTo>
                <a:lnTo>
                  <a:pt x="5312" y="28"/>
                </a:lnTo>
                <a:lnTo>
                  <a:pt x="5312" y="231"/>
                </a:lnTo>
                <a:lnTo>
                  <a:pt x="5313" y="231"/>
                </a:lnTo>
                <a:cubicBezTo>
                  <a:pt x="5328" y="184"/>
                  <a:pt x="5354" y="155"/>
                  <a:pt x="5406" y="155"/>
                </a:cubicBezTo>
                <a:cubicBezTo>
                  <a:pt x="5458" y="155"/>
                  <a:pt x="5483" y="200"/>
                  <a:pt x="5483" y="247"/>
                </a:cubicBezTo>
                <a:lnTo>
                  <a:pt x="5483" y="460"/>
                </a:lnTo>
                <a:lnTo>
                  <a:pt x="5440" y="460"/>
                </a:lnTo>
                <a:close/>
                <a:moveTo>
                  <a:pt x="5747" y="460"/>
                </a:moveTo>
                <a:lnTo>
                  <a:pt x="5747" y="295"/>
                </a:lnTo>
                <a:cubicBezTo>
                  <a:pt x="5747" y="261"/>
                  <a:pt x="5753" y="198"/>
                  <a:pt x="5703" y="198"/>
                </a:cubicBezTo>
                <a:cubicBezTo>
                  <a:pt x="5644" y="198"/>
                  <a:pt x="5619" y="291"/>
                  <a:pt x="5619" y="337"/>
                </a:cubicBezTo>
                <a:lnTo>
                  <a:pt x="5619" y="460"/>
                </a:lnTo>
                <a:lnTo>
                  <a:pt x="5576" y="460"/>
                </a:lnTo>
                <a:lnTo>
                  <a:pt x="5576" y="162"/>
                </a:lnTo>
                <a:lnTo>
                  <a:pt x="5619" y="162"/>
                </a:lnTo>
                <a:lnTo>
                  <a:pt x="5619" y="231"/>
                </a:lnTo>
                <a:lnTo>
                  <a:pt x="5620" y="231"/>
                </a:lnTo>
                <a:cubicBezTo>
                  <a:pt x="5635" y="184"/>
                  <a:pt x="5661" y="155"/>
                  <a:pt x="5713" y="155"/>
                </a:cubicBezTo>
                <a:cubicBezTo>
                  <a:pt x="5765" y="155"/>
                  <a:pt x="5790" y="200"/>
                  <a:pt x="5790" y="247"/>
                </a:cubicBezTo>
                <a:lnTo>
                  <a:pt x="5790" y="460"/>
                </a:lnTo>
                <a:lnTo>
                  <a:pt x="5747" y="460"/>
                </a:lnTo>
                <a:close/>
                <a:moveTo>
                  <a:pt x="6057" y="311"/>
                </a:moveTo>
                <a:cubicBezTo>
                  <a:pt x="6057" y="263"/>
                  <a:pt x="6045" y="191"/>
                  <a:pt x="5983" y="191"/>
                </a:cubicBezTo>
                <a:cubicBezTo>
                  <a:pt x="5921" y="191"/>
                  <a:pt x="5911" y="263"/>
                  <a:pt x="5911" y="311"/>
                </a:cubicBezTo>
                <a:cubicBezTo>
                  <a:pt x="5911" y="358"/>
                  <a:pt x="5921" y="431"/>
                  <a:pt x="5983" y="431"/>
                </a:cubicBezTo>
                <a:cubicBezTo>
                  <a:pt x="6046" y="431"/>
                  <a:pt x="6057" y="359"/>
                  <a:pt x="6057" y="311"/>
                </a:cubicBezTo>
                <a:close/>
                <a:moveTo>
                  <a:pt x="5862" y="312"/>
                </a:moveTo>
                <a:cubicBezTo>
                  <a:pt x="5862" y="231"/>
                  <a:pt x="5891" y="155"/>
                  <a:pt x="5983" y="155"/>
                </a:cubicBezTo>
                <a:cubicBezTo>
                  <a:pt x="6077" y="155"/>
                  <a:pt x="6106" y="231"/>
                  <a:pt x="6106" y="312"/>
                </a:cubicBezTo>
                <a:cubicBezTo>
                  <a:pt x="6106" y="393"/>
                  <a:pt x="6077" y="467"/>
                  <a:pt x="5983" y="467"/>
                </a:cubicBezTo>
                <a:cubicBezTo>
                  <a:pt x="5891" y="467"/>
                  <a:pt x="5862" y="392"/>
                  <a:pt x="5862" y="312"/>
                </a:cubicBezTo>
                <a:close/>
                <a:moveTo>
                  <a:pt x="6182" y="460"/>
                </a:moveTo>
                <a:lnTo>
                  <a:pt x="6182" y="28"/>
                </a:lnTo>
                <a:lnTo>
                  <a:pt x="6225" y="28"/>
                </a:lnTo>
                <a:lnTo>
                  <a:pt x="6225" y="460"/>
                </a:lnTo>
                <a:lnTo>
                  <a:pt x="6182" y="460"/>
                </a:lnTo>
                <a:close/>
                <a:moveTo>
                  <a:pt x="6497" y="311"/>
                </a:moveTo>
                <a:cubicBezTo>
                  <a:pt x="6497" y="263"/>
                  <a:pt x="6485" y="191"/>
                  <a:pt x="6423" y="191"/>
                </a:cubicBezTo>
                <a:cubicBezTo>
                  <a:pt x="6361" y="191"/>
                  <a:pt x="6350" y="263"/>
                  <a:pt x="6350" y="311"/>
                </a:cubicBezTo>
                <a:cubicBezTo>
                  <a:pt x="6350" y="358"/>
                  <a:pt x="6361" y="431"/>
                  <a:pt x="6423" y="431"/>
                </a:cubicBezTo>
                <a:cubicBezTo>
                  <a:pt x="6486" y="431"/>
                  <a:pt x="6497" y="359"/>
                  <a:pt x="6497" y="311"/>
                </a:cubicBezTo>
                <a:close/>
                <a:moveTo>
                  <a:pt x="6302" y="312"/>
                </a:moveTo>
                <a:cubicBezTo>
                  <a:pt x="6302" y="231"/>
                  <a:pt x="6330" y="155"/>
                  <a:pt x="6423" y="155"/>
                </a:cubicBezTo>
                <a:cubicBezTo>
                  <a:pt x="6516" y="155"/>
                  <a:pt x="6546" y="231"/>
                  <a:pt x="6546" y="312"/>
                </a:cubicBezTo>
                <a:cubicBezTo>
                  <a:pt x="6546" y="393"/>
                  <a:pt x="6516" y="467"/>
                  <a:pt x="6423" y="467"/>
                </a:cubicBezTo>
                <a:cubicBezTo>
                  <a:pt x="6330" y="467"/>
                  <a:pt x="6302" y="392"/>
                  <a:pt x="6302" y="312"/>
                </a:cubicBezTo>
                <a:close/>
                <a:moveTo>
                  <a:pt x="6777" y="305"/>
                </a:moveTo>
                <a:cubicBezTo>
                  <a:pt x="6777" y="264"/>
                  <a:pt x="6760" y="191"/>
                  <a:pt x="6707" y="191"/>
                </a:cubicBezTo>
                <a:cubicBezTo>
                  <a:pt x="6652" y="191"/>
                  <a:pt x="6645" y="275"/>
                  <a:pt x="6645" y="313"/>
                </a:cubicBezTo>
                <a:cubicBezTo>
                  <a:pt x="6645" y="352"/>
                  <a:pt x="6652" y="424"/>
                  <a:pt x="6706" y="424"/>
                </a:cubicBezTo>
                <a:cubicBezTo>
                  <a:pt x="6760" y="424"/>
                  <a:pt x="6777" y="348"/>
                  <a:pt x="6777" y="305"/>
                </a:cubicBezTo>
                <a:close/>
                <a:moveTo>
                  <a:pt x="6777" y="403"/>
                </a:moveTo>
                <a:lnTo>
                  <a:pt x="6776" y="403"/>
                </a:lnTo>
                <a:cubicBezTo>
                  <a:pt x="6764" y="439"/>
                  <a:pt x="6734" y="460"/>
                  <a:pt x="6697" y="460"/>
                </a:cubicBezTo>
                <a:cubicBezTo>
                  <a:pt x="6615" y="460"/>
                  <a:pt x="6596" y="380"/>
                  <a:pt x="6596" y="313"/>
                </a:cubicBezTo>
                <a:cubicBezTo>
                  <a:pt x="6596" y="248"/>
                  <a:pt x="6616" y="155"/>
                  <a:pt x="6698" y="155"/>
                </a:cubicBezTo>
                <a:cubicBezTo>
                  <a:pt x="6734" y="155"/>
                  <a:pt x="6766" y="176"/>
                  <a:pt x="6776" y="211"/>
                </a:cubicBezTo>
                <a:lnTo>
                  <a:pt x="6777" y="211"/>
                </a:lnTo>
                <a:lnTo>
                  <a:pt x="6777" y="162"/>
                </a:lnTo>
                <a:lnTo>
                  <a:pt x="6820" y="162"/>
                </a:lnTo>
                <a:lnTo>
                  <a:pt x="6820" y="461"/>
                </a:lnTo>
                <a:cubicBezTo>
                  <a:pt x="6820" y="546"/>
                  <a:pt x="6779" y="590"/>
                  <a:pt x="6693" y="590"/>
                </a:cubicBezTo>
                <a:cubicBezTo>
                  <a:pt x="6664" y="590"/>
                  <a:pt x="6640" y="586"/>
                  <a:pt x="6612" y="580"/>
                </a:cubicBezTo>
                <a:lnTo>
                  <a:pt x="6612" y="537"/>
                </a:lnTo>
                <a:cubicBezTo>
                  <a:pt x="6637" y="549"/>
                  <a:pt x="6660" y="555"/>
                  <a:pt x="6687" y="555"/>
                </a:cubicBezTo>
                <a:cubicBezTo>
                  <a:pt x="6756" y="555"/>
                  <a:pt x="6777" y="519"/>
                  <a:pt x="6777" y="456"/>
                </a:cubicBezTo>
                <a:lnTo>
                  <a:pt x="6777" y="403"/>
                </a:lnTo>
                <a:close/>
                <a:moveTo>
                  <a:pt x="6939" y="581"/>
                </a:moveTo>
                <a:lnTo>
                  <a:pt x="6981" y="460"/>
                </a:lnTo>
                <a:lnTo>
                  <a:pt x="6867" y="162"/>
                </a:lnTo>
                <a:lnTo>
                  <a:pt x="6912" y="162"/>
                </a:lnTo>
                <a:lnTo>
                  <a:pt x="6999" y="396"/>
                </a:lnTo>
                <a:lnTo>
                  <a:pt x="7001" y="396"/>
                </a:lnTo>
                <a:lnTo>
                  <a:pt x="7081" y="162"/>
                </a:lnTo>
                <a:lnTo>
                  <a:pt x="7127" y="162"/>
                </a:lnTo>
                <a:lnTo>
                  <a:pt x="6983" y="581"/>
                </a:lnTo>
                <a:lnTo>
                  <a:pt x="6939" y="581"/>
                </a:lnTo>
                <a:close/>
                <a:moveTo>
                  <a:pt x="7337" y="603"/>
                </a:moveTo>
                <a:lnTo>
                  <a:pt x="7337" y="0"/>
                </a:lnTo>
                <a:lnTo>
                  <a:pt x="7369" y="0"/>
                </a:lnTo>
                <a:lnTo>
                  <a:pt x="7369" y="603"/>
                </a:lnTo>
                <a:lnTo>
                  <a:pt x="7337" y="603"/>
                </a:lnTo>
                <a:close/>
                <a:moveTo>
                  <a:pt x="7861" y="243"/>
                </a:moveTo>
                <a:cubicBezTo>
                  <a:pt x="7861" y="175"/>
                  <a:pt x="7851" y="62"/>
                  <a:pt x="7761" y="62"/>
                </a:cubicBezTo>
                <a:cubicBezTo>
                  <a:pt x="7670" y="62"/>
                  <a:pt x="7660" y="175"/>
                  <a:pt x="7660" y="243"/>
                </a:cubicBezTo>
                <a:cubicBezTo>
                  <a:pt x="7660" y="311"/>
                  <a:pt x="7670" y="426"/>
                  <a:pt x="7761" y="426"/>
                </a:cubicBezTo>
                <a:cubicBezTo>
                  <a:pt x="7851" y="426"/>
                  <a:pt x="7861" y="310"/>
                  <a:pt x="7861" y="243"/>
                </a:cubicBezTo>
                <a:close/>
                <a:moveTo>
                  <a:pt x="7607" y="243"/>
                </a:moveTo>
                <a:cubicBezTo>
                  <a:pt x="7607" y="139"/>
                  <a:pt x="7634" y="21"/>
                  <a:pt x="7761" y="21"/>
                </a:cubicBezTo>
                <a:cubicBezTo>
                  <a:pt x="7888" y="21"/>
                  <a:pt x="7915" y="140"/>
                  <a:pt x="7915" y="243"/>
                </a:cubicBezTo>
                <a:cubicBezTo>
                  <a:pt x="7915" y="346"/>
                  <a:pt x="7888" y="467"/>
                  <a:pt x="7761" y="467"/>
                </a:cubicBezTo>
                <a:cubicBezTo>
                  <a:pt x="7634" y="467"/>
                  <a:pt x="7607" y="346"/>
                  <a:pt x="7607" y="243"/>
                </a:cubicBezTo>
                <a:close/>
                <a:moveTo>
                  <a:pt x="8165" y="300"/>
                </a:moveTo>
                <a:cubicBezTo>
                  <a:pt x="8165" y="259"/>
                  <a:pt x="8158" y="191"/>
                  <a:pt x="8103" y="191"/>
                </a:cubicBezTo>
                <a:cubicBezTo>
                  <a:pt x="8049" y="191"/>
                  <a:pt x="8033" y="268"/>
                  <a:pt x="8033" y="310"/>
                </a:cubicBezTo>
                <a:cubicBezTo>
                  <a:pt x="8033" y="352"/>
                  <a:pt x="8046" y="431"/>
                  <a:pt x="8102" y="431"/>
                </a:cubicBezTo>
                <a:cubicBezTo>
                  <a:pt x="8160" y="431"/>
                  <a:pt x="8165" y="342"/>
                  <a:pt x="8165" y="300"/>
                </a:cubicBezTo>
                <a:close/>
                <a:moveTo>
                  <a:pt x="7990" y="594"/>
                </a:moveTo>
                <a:lnTo>
                  <a:pt x="7990" y="162"/>
                </a:lnTo>
                <a:lnTo>
                  <a:pt x="8033" y="162"/>
                </a:lnTo>
                <a:lnTo>
                  <a:pt x="8033" y="213"/>
                </a:lnTo>
                <a:lnTo>
                  <a:pt x="8034" y="213"/>
                </a:lnTo>
                <a:cubicBezTo>
                  <a:pt x="8044" y="178"/>
                  <a:pt x="8076" y="155"/>
                  <a:pt x="8112" y="155"/>
                </a:cubicBezTo>
                <a:cubicBezTo>
                  <a:pt x="8198" y="155"/>
                  <a:pt x="8214" y="239"/>
                  <a:pt x="8214" y="308"/>
                </a:cubicBezTo>
                <a:cubicBezTo>
                  <a:pt x="8214" y="373"/>
                  <a:pt x="8194" y="467"/>
                  <a:pt x="8113" y="467"/>
                </a:cubicBezTo>
                <a:cubicBezTo>
                  <a:pt x="8074" y="467"/>
                  <a:pt x="8046" y="448"/>
                  <a:pt x="8034" y="411"/>
                </a:cubicBezTo>
                <a:lnTo>
                  <a:pt x="8033" y="411"/>
                </a:lnTo>
                <a:lnTo>
                  <a:pt x="8033" y="594"/>
                </a:lnTo>
                <a:lnTo>
                  <a:pt x="7990" y="594"/>
                </a:lnTo>
                <a:close/>
                <a:moveTo>
                  <a:pt x="8437" y="247"/>
                </a:moveTo>
                <a:cubicBezTo>
                  <a:pt x="8437" y="214"/>
                  <a:pt x="8413" y="191"/>
                  <a:pt x="8380" y="191"/>
                </a:cubicBezTo>
                <a:cubicBezTo>
                  <a:pt x="8344" y="191"/>
                  <a:pt x="8324" y="214"/>
                  <a:pt x="8317" y="247"/>
                </a:cubicBezTo>
                <a:lnTo>
                  <a:pt x="8437" y="247"/>
                </a:lnTo>
                <a:close/>
                <a:moveTo>
                  <a:pt x="8479" y="458"/>
                </a:moveTo>
                <a:cubicBezTo>
                  <a:pt x="8457" y="465"/>
                  <a:pt x="8434" y="467"/>
                  <a:pt x="8411" y="467"/>
                </a:cubicBezTo>
                <a:cubicBezTo>
                  <a:pt x="8307" y="467"/>
                  <a:pt x="8265" y="398"/>
                  <a:pt x="8265" y="301"/>
                </a:cubicBezTo>
                <a:cubicBezTo>
                  <a:pt x="8265" y="223"/>
                  <a:pt x="8294" y="155"/>
                  <a:pt x="8382" y="155"/>
                </a:cubicBezTo>
                <a:cubicBezTo>
                  <a:pt x="8451" y="155"/>
                  <a:pt x="8486" y="202"/>
                  <a:pt x="8486" y="268"/>
                </a:cubicBezTo>
                <a:lnTo>
                  <a:pt x="8486" y="283"/>
                </a:lnTo>
                <a:lnTo>
                  <a:pt x="8314" y="283"/>
                </a:lnTo>
                <a:lnTo>
                  <a:pt x="8314" y="300"/>
                </a:lnTo>
                <a:cubicBezTo>
                  <a:pt x="8314" y="365"/>
                  <a:pt x="8347" y="431"/>
                  <a:pt x="8420" y="431"/>
                </a:cubicBezTo>
                <a:cubicBezTo>
                  <a:pt x="8441" y="431"/>
                  <a:pt x="8459" y="428"/>
                  <a:pt x="8479" y="423"/>
                </a:cubicBezTo>
                <a:lnTo>
                  <a:pt x="8479" y="458"/>
                </a:lnTo>
                <a:close/>
                <a:moveTo>
                  <a:pt x="8557" y="460"/>
                </a:moveTo>
                <a:lnTo>
                  <a:pt x="8557" y="162"/>
                </a:lnTo>
                <a:lnTo>
                  <a:pt x="8600" y="162"/>
                </a:lnTo>
                <a:lnTo>
                  <a:pt x="8600" y="219"/>
                </a:lnTo>
                <a:lnTo>
                  <a:pt x="8601" y="219"/>
                </a:lnTo>
                <a:cubicBezTo>
                  <a:pt x="8620" y="176"/>
                  <a:pt x="8653" y="155"/>
                  <a:pt x="8701" y="155"/>
                </a:cubicBezTo>
                <a:lnTo>
                  <a:pt x="8701" y="201"/>
                </a:lnTo>
                <a:cubicBezTo>
                  <a:pt x="8624" y="201"/>
                  <a:pt x="8600" y="272"/>
                  <a:pt x="8600" y="337"/>
                </a:cubicBezTo>
                <a:lnTo>
                  <a:pt x="8600" y="460"/>
                </a:lnTo>
                <a:lnTo>
                  <a:pt x="8557" y="460"/>
                </a:lnTo>
                <a:close/>
                <a:moveTo>
                  <a:pt x="8871" y="325"/>
                </a:moveTo>
                <a:cubicBezTo>
                  <a:pt x="8834" y="325"/>
                  <a:pt x="8773" y="340"/>
                  <a:pt x="8773" y="388"/>
                </a:cubicBezTo>
                <a:cubicBezTo>
                  <a:pt x="8773" y="413"/>
                  <a:pt x="8790" y="431"/>
                  <a:pt x="8815" y="431"/>
                </a:cubicBezTo>
                <a:cubicBezTo>
                  <a:pt x="8844" y="431"/>
                  <a:pt x="8873" y="412"/>
                  <a:pt x="8885" y="385"/>
                </a:cubicBezTo>
                <a:cubicBezTo>
                  <a:pt x="8895" y="363"/>
                  <a:pt x="8896" y="350"/>
                  <a:pt x="8896" y="325"/>
                </a:cubicBezTo>
                <a:lnTo>
                  <a:pt x="8871" y="325"/>
                </a:lnTo>
                <a:close/>
                <a:moveTo>
                  <a:pt x="8898" y="460"/>
                </a:moveTo>
                <a:lnTo>
                  <a:pt x="8898" y="420"/>
                </a:lnTo>
                <a:lnTo>
                  <a:pt x="8896" y="420"/>
                </a:lnTo>
                <a:cubicBezTo>
                  <a:pt x="8880" y="452"/>
                  <a:pt x="8838" y="467"/>
                  <a:pt x="8805" y="467"/>
                </a:cubicBezTo>
                <a:cubicBezTo>
                  <a:pt x="8753" y="467"/>
                  <a:pt x="8725" y="434"/>
                  <a:pt x="8725" y="384"/>
                </a:cubicBezTo>
                <a:cubicBezTo>
                  <a:pt x="8725" y="317"/>
                  <a:pt x="8802" y="289"/>
                  <a:pt x="8896" y="289"/>
                </a:cubicBezTo>
                <a:lnTo>
                  <a:pt x="8896" y="283"/>
                </a:lnTo>
                <a:cubicBezTo>
                  <a:pt x="8896" y="238"/>
                  <a:pt x="8899" y="191"/>
                  <a:pt x="8840" y="191"/>
                </a:cubicBezTo>
                <a:cubicBezTo>
                  <a:pt x="8804" y="191"/>
                  <a:pt x="8784" y="203"/>
                  <a:pt x="8779" y="238"/>
                </a:cubicBezTo>
                <a:lnTo>
                  <a:pt x="8732" y="238"/>
                </a:lnTo>
                <a:cubicBezTo>
                  <a:pt x="8733" y="179"/>
                  <a:pt x="8785" y="155"/>
                  <a:pt x="8839" y="155"/>
                </a:cubicBezTo>
                <a:cubicBezTo>
                  <a:pt x="8906" y="155"/>
                  <a:pt x="8939" y="184"/>
                  <a:pt x="8939" y="251"/>
                </a:cubicBezTo>
                <a:lnTo>
                  <a:pt x="8939" y="460"/>
                </a:lnTo>
                <a:lnTo>
                  <a:pt x="8898" y="460"/>
                </a:lnTo>
                <a:close/>
                <a:moveTo>
                  <a:pt x="9173" y="464"/>
                </a:moveTo>
                <a:cubicBezTo>
                  <a:pt x="9161" y="466"/>
                  <a:pt x="9148" y="467"/>
                  <a:pt x="9136" y="467"/>
                </a:cubicBezTo>
                <a:cubicBezTo>
                  <a:pt x="9079" y="467"/>
                  <a:pt x="9053" y="448"/>
                  <a:pt x="9053" y="390"/>
                </a:cubicBezTo>
                <a:lnTo>
                  <a:pt x="9053" y="198"/>
                </a:lnTo>
                <a:lnTo>
                  <a:pt x="9004" y="198"/>
                </a:lnTo>
                <a:lnTo>
                  <a:pt x="9004" y="162"/>
                </a:lnTo>
                <a:lnTo>
                  <a:pt x="9053" y="162"/>
                </a:lnTo>
                <a:lnTo>
                  <a:pt x="9053" y="92"/>
                </a:lnTo>
                <a:lnTo>
                  <a:pt x="9096" y="65"/>
                </a:lnTo>
                <a:lnTo>
                  <a:pt x="9096" y="162"/>
                </a:lnTo>
                <a:lnTo>
                  <a:pt x="9176" y="162"/>
                </a:lnTo>
                <a:lnTo>
                  <a:pt x="9176" y="198"/>
                </a:lnTo>
                <a:lnTo>
                  <a:pt x="9096" y="198"/>
                </a:lnTo>
                <a:lnTo>
                  <a:pt x="9096" y="381"/>
                </a:lnTo>
                <a:cubicBezTo>
                  <a:pt x="9096" y="413"/>
                  <a:pt x="9110" y="431"/>
                  <a:pt x="9144" y="431"/>
                </a:cubicBezTo>
                <a:cubicBezTo>
                  <a:pt x="9156" y="431"/>
                  <a:pt x="9163" y="430"/>
                  <a:pt x="9173" y="425"/>
                </a:cubicBezTo>
                <a:lnTo>
                  <a:pt x="9173" y="464"/>
                </a:lnTo>
                <a:close/>
                <a:moveTo>
                  <a:pt x="9238" y="460"/>
                </a:moveTo>
                <a:lnTo>
                  <a:pt x="9238" y="162"/>
                </a:lnTo>
                <a:lnTo>
                  <a:pt x="9281" y="162"/>
                </a:lnTo>
                <a:lnTo>
                  <a:pt x="9281" y="460"/>
                </a:lnTo>
                <a:lnTo>
                  <a:pt x="9238" y="460"/>
                </a:lnTo>
                <a:close/>
                <a:moveTo>
                  <a:pt x="9231" y="84"/>
                </a:moveTo>
                <a:lnTo>
                  <a:pt x="9231" y="28"/>
                </a:lnTo>
                <a:lnTo>
                  <a:pt x="9288" y="28"/>
                </a:lnTo>
                <a:lnTo>
                  <a:pt x="9288" y="84"/>
                </a:lnTo>
                <a:lnTo>
                  <a:pt x="9231" y="84"/>
                </a:lnTo>
                <a:close/>
                <a:moveTo>
                  <a:pt x="9553" y="311"/>
                </a:moveTo>
                <a:cubicBezTo>
                  <a:pt x="9553" y="263"/>
                  <a:pt x="9542" y="191"/>
                  <a:pt x="9480" y="191"/>
                </a:cubicBezTo>
                <a:cubicBezTo>
                  <a:pt x="9418" y="191"/>
                  <a:pt x="9407" y="263"/>
                  <a:pt x="9407" y="311"/>
                </a:cubicBezTo>
                <a:cubicBezTo>
                  <a:pt x="9407" y="358"/>
                  <a:pt x="9418" y="431"/>
                  <a:pt x="9480" y="431"/>
                </a:cubicBezTo>
                <a:cubicBezTo>
                  <a:pt x="9542" y="431"/>
                  <a:pt x="9553" y="359"/>
                  <a:pt x="9553" y="311"/>
                </a:cubicBezTo>
                <a:close/>
                <a:moveTo>
                  <a:pt x="9358" y="312"/>
                </a:moveTo>
                <a:cubicBezTo>
                  <a:pt x="9358" y="231"/>
                  <a:pt x="9387" y="155"/>
                  <a:pt x="9480" y="155"/>
                </a:cubicBezTo>
                <a:cubicBezTo>
                  <a:pt x="9573" y="155"/>
                  <a:pt x="9602" y="231"/>
                  <a:pt x="9602" y="312"/>
                </a:cubicBezTo>
                <a:cubicBezTo>
                  <a:pt x="9602" y="393"/>
                  <a:pt x="9573" y="467"/>
                  <a:pt x="9480" y="467"/>
                </a:cubicBezTo>
                <a:cubicBezTo>
                  <a:pt x="9387" y="467"/>
                  <a:pt x="9358" y="392"/>
                  <a:pt x="9358" y="312"/>
                </a:cubicBezTo>
                <a:close/>
                <a:moveTo>
                  <a:pt x="9845" y="460"/>
                </a:moveTo>
                <a:lnTo>
                  <a:pt x="9845" y="295"/>
                </a:lnTo>
                <a:cubicBezTo>
                  <a:pt x="9845" y="261"/>
                  <a:pt x="9851" y="198"/>
                  <a:pt x="9802" y="198"/>
                </a:cubicBezTo>
                <a:cubicBezTo>
                  <a:pt x="9742" y="198"/>
                  <a:pt x="9717" y="291"/>
                  <a:pt x="9717" y="337"/>
                </a:cubicBezTo>
                <a:lnTo>
                  <a:pt x="9717" y="460"/>
                </a:lnTo>
                <a:lnTo>
                  <a:pt x="9674" y="460"/>
                </a:lnTo>
                <a:lnTo>
                  <a:pt x="9674" y="162"/>
                </a:lnTo>
                <a:lnTo>
                  <a:pt x="9717" y="162"/>
                </a:lnTo>
                <a:lnTo>
                  <a:pt x="9717" y="231"/>
                </a:lnTo>
                <a:lnTo>
                  <a:pt x="9718" y="231"/>
                </a:lnTo>
                <a:cubicBezTo>
                  <a:pt x="9733" y="184"/>
                  <a:pt x="9760" y="155"/>
                  <a:pt x="9812" y="155"/>
                </a:cubicBezTo>
                <a:cubicBezTo>
                  <a:pt x="9864" y="155"/>
                  <a:pt x="9888" y="200"/>
                  <a:pt x="9888" y="247"/>
                </a:cubicBezTo>
                <a:lnTo>
                  <a:pt x="9888" y="460"/>
                </a:lnTo>
                <a:lnTo>
                  <a:pt x="9845" y="460"/>
                </a:lnTo>
                <a:close/>
                <a:moveTo>
                  <a:pt x="9954" y="416"/>
                </a:moveTo>
                <a:cubicBezTo>
                  <a:pt x="9980" y="424"/>
                  <a:pt x="10005" y="431"/>
                  <a:pt x="10032" y="431"/>
                </a:cubicBezTo>
                <a:cubicBezTo>
                  <a:pt x="10063" y="431"/>
                  <a:pt x="10104" y="422"/>
                  <a:pt x="10104" y="383"/>
                </a:cubicBezTo>
                <a:cubicBezTo>
                  <a:pt x="10104" y="353"/>
                  <a:pt x="10072" y="341"/>
                  <a:pt x="10050" y="329"/>
                </a:cubicBezTo>
                <a:lnTo>
                  <a:pt x="10023" y="315"/>
                </a:lnTo>
                <a:cubicBezTo>
                  <a:pt x="9988" y="297"/>
                  <a:pt x="9956" y="280"/>
                  <a:pt x="9956" y="234"/>
                </a:cubicBezTo>
                <a:cubicBezTo>
                  <a:pt x="9956" y="176"/>
                  <a:pt x="10006" y="155"/>
                  <a:pt x="10058" y="155"/>
                </a:cubicBezTo>
                <a:cubicBezTo>
                  <a:pt x="10082" y="155"/>
                  <a:pt x="10105" y="159"/>
                  <a:pt x="10128" y="165"/>
                </a:cubicBezTo>
                <a:lnTo>
                  <a:pt x="10128" y="204"/>
                </a:lnTo>
                <a:cubicBezTo>
                  <a:pt x="10106" y="196"/>
                  <a:pt x="10081" y="191"/>
                  <a:pt x="10058" y="191"/>
                </a:cubicBezTo>
                <a:cubicBezTo>
                  <a:pt x="10035" y="191"/>
                  <a:pt x="9998" y="201"/>
                  <a:pt x="9998" y="229"/>
                </a:cubicBezTo>
                <a:cubicBezTo>
                  <a:pt x="9998" y="254"/>
                  <a:pt x="10035" y="266"/>
                  <a:pt x="10052" y="276"/>
                </a:cubicBezTo>
                <a:lnTo>
                  <a:pt x="10077" y="291"/>
                </a:lnTo>
                <a:cubicBezTo>
                  <a:pt x="10114" y="313"/>
                  <a:pt x="10147" y="328"/>
                  <a:pt x="10147" y="377"/>
                </a:cubicBezTo>
                <a:cubicBezTo>
                  <a:pt x="10147" y="444"/>
                  <a:pt x="10095" y="467"/>
                  <a:pt x="10036" y="467"/>
                </a:cubicBezTo>
                <a:cubicBezTo>
                  <a:pt x="10008" y="467"/>
                  <a:pt x="9981" y="462"/>
                  <a:pt x="9954" y="454"/>
                </a:cubicBezTo>
                <a:lnTo>
                  <a:pt x="9954" y="41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pic>
        <p:nvPicPr>
          <p:cNvPr id="22" name="Picture 27" descr="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749425"/>
            <a:ext cx="4260850"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5220" y="4585581"/>
            <a:ext cx="4680000" cy="430887"/>
          </a:xfrm>
        </p:spPr>
        <p:txBody>
          <a:bodyPr anchor="t">
            <a:spAutoFit/>
          </a:bodyPr>
          <a:lstStyle>
            <a:lvl1pPr>
              <a:defRPr sz="2800">
                <a:solidFill>
                  <a:srgbClr val="198B33"/>
                </a:solidFill>
              </a:defRPr>
            </a:lvl1pPr>
          </a:lstStyle>
          <a:p>
            <a:r>
              <a:rPr lang="en-US"/>
              <a:t>Click to edit Master title style</a:t>
            </a:r>
            <a:endParaRPr lang="en-US" dirty="0"/>
          </a:p>
        </p:txBody>
      </p:sp>
      <p:sp>
        <p:nvSpPr>
          <p:cNvPr id="3" name="Subtitle 2"/>
          <p:cNvSpPr>
            <a:spLocks noGrp="1"/>
          </p:cNvSpPr>
          <p:nvPr>
            <p:ph type="subTitle" idx="1"/>
          </p:nvPr>
        </p:nvSpPr>
        <p:spPr>
          <a:xfrm>
            <a:off x="435220" y="5162308"/>
            <a:ext cx="4680000" cy="276999"/>
          </a:xfrm>
        </p:spPr>
        <p:txBody>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6104320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11/05/2021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3790067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845813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6158761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DC8B2-D67F-49C7-AFCC-97A86F53762A}" type="datetimeFigureOut">
              <a:rPr lang="pt-BR" smtClean="0"/>
              <a:t>11/05/2021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629174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9DDDC8B2-D67F-49C7-AFCC-97A86F53762A}" type="datetimeFigureOut">
              <a:rPr lang="pt-BR" smtClean="0"/>
              <a:t>11/05/2021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027393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9DDDC8B2-D67F-49C7-AFCC-97A86F53762A}" type="datetimeFigureOut">
              <a:rPr lang="pt-BR" smtClean="0"/>
              <a:t>11/05/2021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96054667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9DDDC8B2-D67F-49C7-AFCC-97A86F53762A}" type="datetimeFigureOut">
              <a:rPr lang="pt-BR" smtClean="0"/>
              <a:t>11/05/2021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299373810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DC8B2-D67F-49C7-AFCC-97A86F53762A}" type="datetimeFigureOut">
              <a:rPr lang="pt-BR" smtClean="0"/>
              <a:t>11/05/2021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051878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Tree>
    <p:extLst>
      <p:ext uri="{BB962C8B-B14F-4D97-AF65-F5344CB8AC3E}">
        <p14:creationId xmlns:p14="http://schemas.microsoft.com/office/powerpoint/2010/main" val="3448574399"/>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11/05/2021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41284252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DC8B2-D67F-49C7-AFCC-97A86F53762A}" type="datetimeFigureOut">
              <a:rPr lang="pt-BR" smtClean="0"/>
              <a:t>11/05/2021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29517280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32943580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1309867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0836442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1344346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D9C23-8686-41D1-9B94-7A19B93FB10E}" type="datetimeFigureOut">
              <a:rPr lang="pt-BR" smtClean="0"/>
              <a:t>11/05/2021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16389389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CAD9C23-8686-41D1-9B94-7A19B93FB10E}" type="datetimeFigureOut">
              <a:rPr lang="pt-BR" smtClean="0"/>
              <a:t>11/05/2021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017860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CAD9C23-8686-41D1-9B94-7A19B93FB10E}" type="datetimeFigureOut">
              <a:rPr lang="pt-BR" smtClean="0"/>
              <a:t>11/05/2021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66033002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CAD9C23-8686-41D1-9B94-7A19B93FB10E}" type="datetimeFigureOut">
              <a:rPr lang="pt-BR" smtClean="0"/>
              <a:t>11/05/2021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072559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9" descr="shutterstock_217706668.jpg"/>
          <p:cNvPicPr>
            <a:picLocks noChangeAspect="1"/>
          </p:cNvPicPr>
          <p:nvPr/>
        </p:nvPicPr>
        <p:blipFill>
          <a:blip r:embed="rId2">
            <a:extLst>
              <a:ext uri="{28A0092B-C50C-407E-A947-70E740481C1C}">
                <a14:useLocalDpi xmlns:a14="http://schemas.microsoft.com/office/drawing/2010/main" val="0"/>
              </a:ext>
            </a:extLst>
          </a:blip>
          <a:srcRect r="3703"/>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9"/>
          <p:cNvCxnSpPr>
            <a:cxnSpLocks noChangeShapeType="1"/>
          </p:cNvCxnSpPr>
          <p:nvPr/>
        </p:nvCxnSpPr>
        <p:spPr bwMode="auto">
          <a:xfrm>
            <a:off x="434975" y="1112838"/>
            <a:ext cx="8709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6" name="Group 5"/>
          <p:cNvGrpSpPr/>
          <p:nvPr/>
        </p:nvGrpSpPr>
        <p:grpSpPr>
          <a:xfrm>
            <a:off x="5934604" y="1751390"/>
            <a:ext cx="2841786" cy="2072080"/>
            <a:chOff x="2128838" y="461963"/>
            <a:chExt cx="3394075" cy="2284412"/>
          </a:xfrm>
          <a:solidFill>
            <a:srgbClr val="FF0000"/>
          </a:solidFill>
        </p:grpSpPr>
        <p:sp>
          <p:nvSpPr>
            <p:cNvPr id="7" name="Freeform 24"/>
            <p:cNvSpPr>
              <a:spLocks/>
            </p:cNvSpPr>
            <p:nvPr/>
          </p:nvSpPr>
          <p:spPr bwMode="auto">
            <a:xfrm>
              <a:off x="2635251" y="461963"/>
              <a:ext cx="2239963" cy="2284412"/>
            </a:xfrm>
            <a:custGeom>
              <a:avLst/>
              <a:gdLst/>
              <a:ahLst/>
              <a:cxnLst>
                <a:cxn ang="0">
                  <a:pos x="0" y="0"/>
                </a:cxn>
                <a:cxn ang="0">
                  <a:pos x="0" y="2559"/>
                </a:cxn>
                <a:cxn ang="0">
                  <a:pos x="81" y="2591"/>
                </a:cxn>
                <a:cxn ang="0">
                  <a:pos x="313" y="2681"/>
                </a:cxn>
                <a:cxn ang="0">
                  <a:pos x="676" y="2821"/>
                </a:cxn>
                <a:cxn ang="0">
                  <a:pos x="1148" y="3003"/>
                </a:cxn>
                <a:cxn ang="0">
                  <a:pos x="1712" y="3222"/>
                </a:cxn>
                <a:cxn ang="0">
                  <a:pos x="2347" y="3468"/>
                </a:cxn>
                <a:cxn ang="0">
                  <a:pos x="3034" y="3734"/>
                </a:cxn>
                <a:cxn ang="0">
                  <a:pos x="3752" y="4013"/>
                </a:cxn>
                <a:cxn ang="0">
                  <a:pos x="4483" y="4296"/>
                </a:cxn>
                <a:cxn ang="0">
                  <a:pos x="5206" y="4576"/>
                </a:cxn>
                <a:cxn ang="0">
                  <a:pos x="5902" y="4846"/>
                </a:cxn>
                <a:cxn ang="0">
                  <a:pos x="6551" y="5097"/>
                </a:cxn>
                <a:cxn ang="0">
                  <a:pos x="7133" y="5323"/>
                </a:cxn>
                <a:cxn ang="0">
                  <a:pos x="7629" y="5515"/>
                </a:cxn>
                <a:cxn ang="0">
                  <a:pos x="8018" y="5667"/>
                </a:cxn>
                <a:cxn ang="0">
                  <a:pos x="8283" y="5769"/>
                </a:cxn>
                <a:cxn ang="0">
                  <a:pos x="8018" y="5871"/>
                </a:cxn>
                <a:cxn ang="0">
                  <a:pos x="7629" y="6020"/>
                </a:cxn>
                <a:cxn ang="0">
                  <a:pos x="7133" y="6211"/>
                </a:cxn>
                <a:cxn ang="0">
                  <a:pos x="6551" y="6435"/>
                </a:cxn>
                <a:cxn ang="0">
                  <a:pos x="5902" y="6685"/>
                </a:cxn>
                <a:cxn ang="0">
                  <a:pos x="5206" y="6953"/>
                </a:cxn>
                <a:cxn ang="0">
                  <a:pos x="4483" y="7231"/>
                </a:cxn>
                <a:cxn ang="0">
                  <a:pos x="3752" y="7513"/>
                </a:cxn>
                <a:cxn ang="0">
                  <a:pos x="3034" y="7790"/>
                </a:cxn>
                <a:cxn ang="0">
                  <a:pos x="2347" y="8055"/>
                </a:cxn>
                <a:cxn ang="0">
                  <a:pos x="1712" y="8299"/>
                </a:cxn>
                <a:cxn ang="0">
                  <a:pos x="1148" y="8516"/>
                </a:cxn>
                <a:cxn ang="0">
                  <a:pos x="676" y="8698"/>
                </a:cxn>
                <a:cxn ang="0">
                  <a:pos x="313" y="8838"/>
                </a:cxn>
                <a:cxn ang="0">
                  <a:pos x="81" y="8928"/>
                </a:cxn>
                <a:cxn ang="0">
                  <a:pos x="0" y="8959"/>
                </a:cxn>
                <a:cxn ang="0">
                  <a:pos x="0" y="11512"/>
                </a:cxn>
                <a:cxn ang="0">
                  <a:pos x="11285" y="6931"/>
                </a:cxn>
                <a:cxn ang="0">
                  <a:pos x="11285" y="4588"/>
                </a:cxn>
                <a:cxn ang="0">
                  <a:pos x="0" y="0"/>
                </a:cxn>
              </a:cxnLst>
              <a:rect l="0" t="0" r="r" b="b"/>
              <a:pathLst>
                <a:path w="11285" h="11512">
                  <a:moveTo>
                    <a:pt x="0" y="0"/>
                  </a:moveTo>
                  <a:lnTo>
                    <a:pt x="0" y="2559"/>
                  </a:lnTo>
                  <a:lnTo>
                    <a:pt x="81" y="2591"/>
                  </a:lnTo>
                  <a:lnTo>
                    <a:pt x="313" y="2681"/>
                  </a:lnTo>
                  <a:lnTo>
                    <a:pt x="676" y="2821"/>
                  </a:lnTo>
                  <a:lnTo>
                    <a:pt x="1148" y="3003"/>
                  </a:lnTo>
                  <a:lnTo>
                    <a:pt x="1712" y="3222"/>
                  </a:lnTo>
                  <a:lnTo>
                    <a:pt x="2347" y="3468"/>
                  </a:lnTo>
                  <a:lnTo>
                    <a:pt x="3034" y="3734"/>
                  </a:lnTo>
                  <a:lnTo>
                    <a:pt x="3752" y="4013"/>
                  </a:lnTo>
                  <a:lnTo>
                    <a:pt x="4483" y="4296"/>
                  </a:lnTo>
                  <a:lnTo>
                    <a:pt x="5206" y="4576"/>
                  </a:lnTo>
                  <a:lnTo>
                    <a:pt x="5902" y="4846"/>
                  </a:lnTo>
                  <a:lnTo>
                    <a:pt x="6551" y="5097"/>
                  </a:lnTo>
                  <a:lnTo>
                    <a:pt x="7133" y="5323"/>
                  </a:lnTo>
                  <a:lnTo>
                    <a:pt x="7629" y="5515"/>
                  </a:lnTo>
                  <a:lnTo>
                    <a:pt x="8018" y="5667"/>
                  </a:lnTo>
                  <a:lnTo>
                    <a:pt x="8283" y="5769"/>
                  </a:lnTo>
                  <a:lnTo>
                    <a:pt x="8018" y="5871"/>
                  </a:lnTo>
                  <a:lnTo>
                    <a:pt x="7629" y="6020"/>
                  </a:lnTo>
                  <a:lnTo>
                    <a:pt x="7133" y="6211"/>
                  </a:lnTo>
                  <a:lnTo>
                    <a:pt x="6551" y="6435"/>
                  </a:lnTo>
                  <a:lnTo>
                    <a:pt x="5902" y="6685"/>
                  </a:lnTo>
                  <a:lnTo>
                    <a:pt x="5206" y="6953"/>
                  </a:lnTo>
                  <a:lnTo>
                    <a:pt x="4483" y="7231"/>
                  </a:lnTo>
                  <a:lnTo>
                    <a:pt x="3752" y="7513"/>
                  </a:lnTo>
                  <a:lnTo>
                    <a:pt x="3034" y="7790"/>
                  </a:lnTo>
                  <a:lnTo>
                    <a:pt x="2347" y="8055"/>
                  </a:lnTo>
                  <a:lnTo>
                    <a:pt x="1712" y="8299"/>
                  </a:lnTo>
                  <a:lnTo>
                    <a:pt x="1148" y="8516"/>
                  </a:lnTo>
                  <a:lnTo>
                    <a:pt x="676" y="8698"/>
                  </a:lnTo>
                  <a:lnTo>
                    <a:pt x="313" y="8838"/>
                  </a:lnTo>
                  <a:lnTo>
                    <a:pt x="81" y="8928"/>
                  </a:lnTo>
                  <a:lnTo>
                    <a:pt x="0" y="8959"/>
                  </a:lnTo>
                  <a:lnTo>
                    <a:pt x="0" y="11512"/>
                  </a:lnTo>
                  <a:lnTo>
                    <a:pt x="11285" y="6931"/>
                  </a:lnTo>
                  <a:lnTo>
                    <a:pt x="11285" y="4588"/>
                  </a:lnTo>
                  <a:lnTo>
                    <a:pt x="0" y="0"/>
                  </a:lnTo>
                  <a:close/>
                </a:path>
              </a:pathLst>
            </a:custGeom>
            <a:solidFill>
              <a:srgbClr val="198B33"/>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8" name="Freeform 25"/>
            <p:cNvSpPr>
              <a:spLocks noEditPoints="1"/>
            </p:cNvSpPr>
            <p:nvPr/>
          </p:nvSpPr>
          <p:spPr bwMode="auto">
            <a:xfrm>
              <a:off x="2128838" y="1393825"/>
              <a:ext cx="3394075" cy="277812"/>
            </a:xfrm>
            <a:custGeom>
              <a:avLst/>
              <a:gdLst/>
              <a:ahLst/>
              <a:cxnLst>
                <a:cxn ang="0">
                  <a:pos x="16486" y="450"/>
                </a:cxn>
                <a:cxn ang="0">
                  <a:pos x="16365" y="970"/>
                </a:cxn>
                <a:cxn ang="0">
                  <a:pos x="16152" y="901"/>
                </a:cxn>
                <a:cxn ang="0">
                  <a:pos x="16524" y="371"/>
                </a:cxn>
                <a:cxn ang="0">
                  <a:pos x="15616" y="541"/>
                </a:cxn>
                <a:cxn ang="0">
                  <a:pos x="15468" y="647"/>
                </a:cxn>
                <a:cxn ang="0">
                  <a:pos x="15987" y="442"/>
                </a:cxn>
                <a:cxn ang="0">
                  <a:pos x="15987" y="968"/>
                </a:cxn>
                <a:cxn ang="0">
                  <a:pos x="15193" y="613"/>
                </a:cxn>
                <a:cxn ang="0">
                  <a:pos x="14482" y="558"/>
                </a:cxn>
                <a:cxn ang="0">
                  <a:pos x="14342" y="595"/>
                </a:cxn>
                <a:cxn ang="0">
                  <a:pos x="14868" y="465"/>
                </a:cxn>
                <a:cxn ang="0">
                  <a:pos x="14882" y="1069"/>
                </a:cxn>
                <a:cxn ang="0">
                  <a:pos x="12579" y="445"/>
                </a:cxn>
                <a:cxn ang="0">
                  <a:pos x="12377" y="881"/>
                </a:cxn>
                <a:cxn ang="0">
                  <a:pos x="12771" y="356"/>
                </a:cxn>
                <a:cxn ang="0">
                  <a:pos x="12667" y="973"/>
                </a:cxn>
                <a:cxn ang="0">
                  <a:pos x="12062" y="487"/>
                </a:cxn>
                <a:cxn ang="0">
                  <a:pos x="12101" y="119"/>
                </a:cxn>
                <a:cxn ang="0">
                  <a:pos x="11876" y="1071"/>
                </a:cxn>
                <a:cxn ang="0">
                  <a:pos x="10132" y="565"/>
                </a:cxn>
                <a:cxn ang="0">
                  <a:pos x="9997" y="571"/>
                </a:cxn>
                <a:cxn ang="0">
                  <a:pos x="10525" y="478"/>
                </a:cxn>
                <a:cxn ang="0">
                  <a:pos x="9878" y="1066"/>
                </a:cxn>
                <a:cxn ang="0">
                  <a:pos x="9335" y="543"/>
                </a:cxn>
                <a:cxn ang="0">
                  <a:pos x="9878" y="493"/>
                </a:cxn>
                <a:cxn ang="0">
                  <a:pos x="9508" y="838"/>
                </a:cxn>
                <a:cxn ang="0">
                  <a:pos x="8928" y="334"/>
                </a:cxn>
                <a:cxn ang="0">
                  <a:pos x="8979" y="473"/>
                </a:cxn>
                <a:cxn ang="0">
                  <a:pos x="8049" y="851"/>
                </a:cxn>
                <a:cxn ang="0">
                  <a:pos x="8269" y="1010"/>
                </a:cxn>
                <a:cxn ang="0">
                  <a:pos x="8031" y="698"/>
                </a:cxn>
                <a:cxn ang="0">
                  <a:pos x="7919" y="484"/>
                </a:cxn>
                <a:cxn ang="0">
                  <a:pos x="8417" y="488"/>
                </a:cxn>
                <a:cxn ang="0">
                  <a:pos x="7339" y="483"/>
                </a:cxn>
                <a:cxn ang="0">
                  <a:pos x="7608" y="587"/>
                </a:cxn>
                <a:cxn ang="0">
                  <a:pos x="7191" y="509"/>
                </a:cxn>
                <a:cxn ang="0">
                  <a:pos x="6512" y="415"/>
                </a:cxn>
                <a:cxn ang="0">
                  <a:pos x="6330" y="346"/>
                </a:cxn>
                <a:cxn ang="0">
                  <a:pos x="5904" y="440"/>
                </a:cxn>
                <a:cxn ang="0">
                  <a:pos x="5804" y="975"/>
                </a:cxn>
                <a:cxn ang="0">
                  <a:pos x="6008" y="355"/>
                </a:cxn>
                <a:cxn ang="0">
                  <a:pos x="6038" y="1051"/>
                </a:cxn>
                <a:cxn ang="0">
                  <a:pos x="5132" y="346"/>
                </a:cxn>
                <a:cxn ang="0">
                  <a:pos x="5413" y="107"/>
                </a:cxn>
                <a:cxn ang="0">
                  <a:pos x="4898" y="328"/>
                </a:cxn>
                <a:cxn ang="0">
                  <a:pos x="4205" y="449"/>
                </a:cxn>
                <a:cxn ang="0">
                  <a:pos x="3973" y="1015"/>
                </a:cxn>
                <a:cxn ang="0">
                  <a:pos x="4148" y="328"/>
                </a:cxn>
                <a:cxn ang="0">
                  <a:pos x="4064" y="896"/>
                </a:cxn>
                <a:cxn ang="0">
                  <a:pos x="3597" y="667"/>
                </a:cxn>
                <a:cxn ang="0">
                  <a:pos x="3297" y="761"/>
                </a:cxn>
                <a:cxn ang="0">
                  <a:pos x="3562" y="336"/>
                </a:cxn>
                <a:cxn ang="0">
                  <a:pos x="3626" y="1051"/>
                </a:cxn>
                <a:cxn ang="0">
                  <a:pos x="2262" y="347"/>
                </a:cxn>
                <a:cxn ang="0">
                  <a:pos x="2379" y="484"/>
                </a:cxn>
                <a:cxn ang="0">
                  <a:pos x="1599" y="920"/>
                </a:cxn>
                <a:cxn ang="0">
                  <a:pos x="1395" y="511"/>
                </a:cxn>
                <a:cxn ang="0">
                  <a:pos x="1735" y="1315"/>
                </a:cxn>
                <a:cxn ang="0">
                  <a:pos x="1584" y="1267"/>
                </a:cxn>
                <a:cxn ang="0">
                  <a:pos x="1305" y="1020"/>
                </a:cxn>
                <a:cxn ang="0">
                  <a:pos x="1489" y="330"/>
                </a:cxn>
              </a:cxnLst>
              <a:rect l="0" t="0" r="r" b="b"/>
              <a:pathLst>
                <a:path w="17104" h="1404">
                  <a:moveTo>
                    <a:pt x="16892" y="864"/>
                  </a:moveTo>
                  <a:lnTo>
                    <a:pt x="17104" y="864"/>
                  </a:lnTo>
                  <a:lnTo>
                    <a:pt x="17104" y="1076"/>
                  </a:lnTo>
                  <a:lnTo>
                    <a:pt x="16892" y="1076"/>
                  </a:lnTo>
                  <a:lnTo>
                    <a:pt x="16892" y="864"/>
                  </a:lnTo>
                  <a:close/>
                  <a:moveTo>
                    <a:pt x="16427" y="986"/>
                  </a:moveTo>
                  <a:lnTo>
                    <a:pt x="16437" y="984"/>
                  </a:lnTo>
                  <a:lnTo>
                    <a:pt x="16448" y="983"/>
                  </a:lnTo>
                  <a:lnTo>
                    <a:pt x="16456" y="981"/>
                  </a:lnTo>
                  <a:lnTo>
                    <a:pt x="16466" y="978"/>
                  </a:lnTo>
                  <a:lnTo>
                    <a:pt x="16474" y="975"/>
                  </a:lnTo>
                  <a:lnTo>
                    <a:pt x="16483" y="971"/>
                  </a:lnTo>
                  <a:lnTo>
                    <a:pt x="16491" y="965"/>
                  </a:lnTo>
                  <a:lnTo>
                    <a:pt x="16499" y="959"/>
                  </a:lnTo>
                  <a:lnTo>
                    <a:pt x="16506" y="952"/>
                  </a:lnTo>
                  <a:lnTo>
                    <a:pt x="16513" y="946"/>
                  </a:lnTo>
                  <a:lnTo>
                    <a:pt x="16520" y="939"/>
                  </a:lnTo>
                  <a:lnTo>
                    <a:pt x="16527" y="930"/>
                  </a:lnTo>
                  <a:lnTo>
                    <a:pt x="16537" y="912"/>
                  </a:lnTo>
                  <a:lnTo>
                    <a:pt x="16548" y="893"/>
                  </a:lnTo>
                  <a:lnTo>
                    <a:pt x="16557" y="872"/>
                  </a:lnTo>
                  <a:lnTo>
                    <a:pt x="16564" y="850"/>
                  </a:lnTo>
                  <a:lnTo>
                    <a:pt x="16571" y="827"/>
                  </a:lnTo>
                  <a:lnTo>
                    <a:pt x="16576" y="804"/>
                  </a:lnTo>
                  <a:lnTo>
                    <a:pt x="16580" y="779"/>
                  </a:lnTo>
                  <a:lnTo>
                    <a:pt x="16583" y="756"/>
                  </a:lnTo>
                  <a:lnTo>
                    <a:pt x="16584" y="732"/>
                  </a:lnTo>
                  <a:lnTo>
                    <a:pt x="16586" y="709"/>
                  </a:lnTo>
                  <a:lnTo>
                    <a:pt x="16584" y="685"/>
                  </a:lnTo>
                  <a:lnTo>
                    <a:pt x="16583" y="661"/>
                  </a:lnTo>
                  <a:lnTo>
                    <a:pt x="16581" y="636"/>
                  </a:lnTo>
                  <a:lnTo>
                    <a:pt x="16578" y="613"/>
                  </a:lnTo>
                  <a:lnTo>
                    <a:pt x="16573" y="589"/>
                  </a:lnTo>
                  <a:lnTo>
                    <a:pt x="16567" y="567"/>
                  </a:lnTo>
                  <a:lnTo>
                    <a:pt x="16560" y="545"/>
                  </a:lnTo>
                  <a:lnTo>
                    <a:pt x="16551" y="525"/>
                  </a:lnTo>
                  <a:lnTo>
                    <a:pt x="16547" y="515"/>
                  </a:lnTo>
                  <a:lnTo>
                    <a:pt x="16542" y="506"/>
                  </a:lnTo>
                  <a:lnTo>
                    <a:pt x="16535" y="497"/>
                  </a:lnTo>
                  <a:lnTo>
                    <a:pt x="16530" y="489"/>
                  </a:lnTo>
                  <a:lnTo>
                    <a:pt x="16524" y="481"/>
                  </a:lnTo>
                  <a:lnTo>
                    <a:pt x="16517" y="474"/>
                  </a:lnTo>
                  <a:lnTo>
                    <a:pt x="16510" y="467"/>
                  </a:lnTo>
                  <a:lnTo>
                    <a:pt x="16502" y="461"/>
                  </a:lnTo>
                  <a:lnTo>
                    <a:pt x="16495" y="456"/>
                  </a:lnTo>
                  <a:lnTo>
                    <a:pt x="16486" y="450"/>
                  </a:lnTo>
                  <a:lnTo>
                    <a:pt x="16476" y="446"/>
                  </a:lnTo>
                  <a:lnTo>
                    <a:pt x="16468" y="443"/>
                  </a:lnTo>
                  <a:lnTo>
                    <a:pt x="16457" y="440"/>
                  </a:lnTo>
                  <a:lnTo>
                    <a:pt x="16448" y="437"/>
                  </a:lnTo>
                  <a:lnTo>
                    <a:pt x="16437" y="436"/>
                  </a:lnTo>
                  <a:lnTo>
                    <a:pt x="16425" y="436"/>
                  </a:lnTo>
                  <a:lnTo>
                    <a:pt x="16416" y="436"/>
                  </a:lnTo>
                  <a:lnTo>
                    <a:pt x="16406" y="437"/>
                  </a:lnTo>
                  <a:lnTo>
                    <a:pt x="16397" y="439"/>
                  </a:lnTo>
                  <a:lnTo>
                    <a:pt x="16389" y="442"/>
                  </a:lnTo>
                  <a:lnTo>
                    <a:pt x="16380" y="445"/>
                  </a:lnTo>
                  <a:lnTo>
                    <a:pt x="16373" y="448"/>
                  </a:lnTo>
                  <a:lnTo>
                    <a:pt x="16364" y="452"/>
                  </a:lnTo>
                  <a:lnTo>
                    <a:pt x="16358" y="458"/>
                  </a:lnTo>
                  <a:lnTo>
                    <a:pt x="16351" y="463"/>
                  </a:lnTo>
                  <a:lnTo>
                    <a:pt x="16345" y="468"/>
                  </a:lnTo>
                  <a:lnTo>
                    <a:pt x="16339" y="475"/>
                  </a:lnTo>
                  <a:lnTo>
                    <a:pt x="16333" y="482"/>
                  </a:lnTo>
                  <a:lnTo>
                    <a:pt x="16323" y="498"/>
                  </a:lnTo>
                  <a:lnTo>
                    <a:pt x="16314" y="515"/>
                  </a:lnTo>
                  <a:lnTo>
                    <a:pt x="16305" y="536"/>
                  </a:lnTo>
                  <a:lnTo>
                    <a:pt x="16299" y="556"/>
                  </a:lnTo>
                  <a:lnTo>
                    <a:pt x="16294" y="578"/>
                  </a:lnTo>
                  <a:lnTo>
                    <a:pt x="16289" y="603"/>
                  </a:lnTo>
                  <a:lnTo>
                    <a:pt x="16286" y="629"/>
                  </a:lnTo>
                  <a:lnTo>
                    <a:pt x="16284" y="655"/>
                  </a:lnTo>
                  <a:lnTo>
                    <a:pt x="16283" y="682"/>
                  </a:lnTo>
                  <a:lnTo>
                    <a:pt x="16283" y="711"/>
                  </a:lnTo>
                  <a:lnTo>
                    <a:pt x="16283" y="732"/>
                  </a:lnTo>
                  <a:lnTo>
                    <a:pt x="16283" y="755"/>
                  </a:lnTo>
                  <a:lnTo>
                    <a:pt x="16285" y="777"/>
                  </a:lnTo>
                  <a:lnTo>
                    <a:pt x="16287" y="801"/>
                  </a:lnTo>
                  <a:lnTo>
                    <a:pt x="16289" y="823"/>
                  </a:lnTo>
                  <a:lnTo>
                    <a:pt x="16294" y="847"/>
                  </a:lnTo>
                  <a:lnTo>
                    <a:pt x="16299" y="868"/>
                  </a:lnTo>
                  <a:lnTo>
                    <a:pt x="16307" y="889"/>
                  </a:lnTo>
                  <a:lnTo>
                    <a:pt x="16310" y="900"/>
                  </a:lnTo>
                  <a:lnTo>
                    <a:pt x="16315" y="910"/>
                  </a:lnTo>
                  <a:lnTo>
                    <a:pt x="16319" y="919"/>
                  </a:lnTo>
                  <a:lnTo>
                    <a:pt x="16325" y="928"/>
                  </a:lnTo>
                  <a:lnTo>
                    <a:pt x="16330" y="936"/>
                  </a:lnTo>
                  <a:lnTo>
                    <a:pt x="16336" y="944"/>
                  </a:lnTo>
                  <a:lnTo>
                    <a:pt x="16343" y="951"/>
                  </a:lnTo>
                  <a:lnTo>
                    <a:pt x="16350" y="958"/>
                  </a:lnTo>
                  <a:lnTo>
                    <a:pt x="16358" y="964"/>
                  </a:lnTo>
                  <a:lnTo>
                    <a:pt x="16365" y="970"/>
                  </a:lnTo>
                  <a:lnTo>
                    <a:pt x="16374" y="974"/>
                  </a:lnTo>
                  <a:lnTo>
                    <a:pt x="16383" y="978"/>
                  </a:lnTo>
                  <a:lnTo>
                    <a:pt x="16393" y="981"/>
                  </a:lnTo>
                  <a:lnTo>
                    <a:pt x="16404" y="983"/>
                  </a:lnTo>
                  <a:lnTo>
                    <a:pt x="16416" y="984"/>
                  </a:lnTo>
                  <a:lnTo>
                    <a:pt x="16427" y="986"/>
                  </a:lnTo>
                  <a:close/>
                  <a:moveTo>
                    <a:pt x="16586" y="964"/>
                  </a:moveTo>
                  <a:lnTo>
                    <a:pt x="16582" y="964"/>
                  </a:lnTo>
                  <a:lnTo>
                    <a:pt x="16579" y="973"/>
                  </a:lnTo>
                  <a:lnTo>
                    <a:pt x="16574" y="981"/>
                  </a:lnTo>
                  <a:lnTo>
                    <a:pt x="16568" y="991"/>
                  </a:lnTo>
                  <a:lnTo>
                    <a:pt x="16562" y="1002"/>
                  </a:lnTo>
                  <a:lnTo>
                    <a:pt x="16553" y="1012"/>
                  </a:lnTo>
                  <a:lnTo>
                    <a:pt x="16545" y="1023"/>
                  </a:lnTo>
                  <a:lnTo>
                    <a:pt x="16534" y="1034"/>
                  </a:lnTo>
                  <a:lnTo>
                    <a:pt x="16522" y="1044"/>
                  </a:lnTo>
                  <a:lnTo>
                    <a:pt x="16510" y="1054"/>
                  </a:lnTo>
                  <a:lnTo>
                    <a:pt x="16496" y="1064"/>
                  </a:lnTo>
                  <a:lnTo>
                    <a:pt x="16480" y="1071"/>
                  </a:lnTo>
                  <a:lnTo>
                    <a:pt x="16463" y="1078"/>
                  </a:lnTo>
                  <a:lnTo>
                    <a:pt x="16444" y="1085"/>
                  </a:lnTo>
                  <a:lnTo>
                    <a:pt x="16424" y="1089"/>
                  </a:lnTo>
                  <a:lnTo>
                    <a:pt x="16403" y="1092"/>
                  </a:lnTo>
                  <a:lnTo>
                    <a:pt x="16379" y="1092"/>
                  </a:lnTo>
                  <a:lnTo>
                    <a:pt x="16363" y="1092"/>
                  </a:lnTo>
                  <a:lnTo>
                    <a:pt x="16347" y="1091"/>
                  </a:lnTo>
                  <a:lnTo>
                    <a:pt x="16332" y="1089"/>
                  </a:lnTo>
                  <a:lnTo>
                    <a:pt x="16317" y="1086"/>
                  </a:lnTo>
                  <a:lnTo>
                    <a:pt x="16303" y="1082"/>
                  </a:lnTo>
                  <a:lnTo>
                    <a:pt x="16289" y="1076"/>
                  </a:lnTo>
                  <a:lnTo>
                    <a:pt x="16278" y="1071"/>
                  </a:lnTo>
                  <a:lnTo>
                    <a:pt x="16265" y="1065"/>
                  </a:lnTo>
                  <a:lnTo>
                    <a:pt x="16253" y="1057"/>
                  </a:lnTo>
                  <a:lnTo>
                    <a:pt x="16242" y="1050"/>
                  </a:lnTo>
                  <a:lnTo>
                    <a:pt x="16232" y="1040"/>
                  </a:lnTo>
                  <a:lnTo>
                    <a:pt x="16222" y="1030"/>
                  </a:lnTo>
                  <a:lnTo>
                    <a:pt x="16212" y="1021"/>
                  </a:lnTo>
                  <a:lnTo>
                    <a:pt x="16204" y="1010"/>
                  </a:lnTo>
                  <a:lnTo>
                    <a:pt x="16195" y="998"/>
                  </a:lnTo>
                  <a:lnTo>
                    <a:pt x="16188" y="987"/>
                  </a:lnTo>
                  <a:lnTo>
                    <a:pt x="16180" y="974"/>
                  </a:lnTo>
                  <a:lnTo>
                    <a:pt x="16173" y="960"/>
                  </a:lnTo>
                  <a:lnTo>
                    <a:pt x="16166" y="946"/>
                  </a:lnTo>
                  <a:lnTo>
                    <a:pt x="16161" y="932"/>
                  </a:lnTo>
                  <a:lnTo>
                    <a:pt x="16156" y="917"/>
                  </a:lnTo>
                  <a:lnTo>
                    <a:pt x="16152" y="901"/>
                  </a:lnTo>
                  <a:lnTo>
                    <a:pt x="16147" y="885"/>
                  </a:lnTo>
                  <a:lnTo>
                    <a:pt x="16143" y="869"/>
                  </a:lnTo>
                  <a:lnTo>
                    <a:pt x="16137" y="835"/>
                  </a:lnTo>
                  <a:lnTo>
                    <a:pt x="16132" y="799"/>
                  </a:lnTo>
                  <a:lnTo>
                    <a:pt x="16130" y="761"/>
                  </a:lnTo>
                  <a:lnTo>
                    <a:pt x="16129" y="723"/>
                  </a:lnTo>
                  <a:lnTo>
                    <a:pt x="16129" y="700"/>
                  </a:lnTo>
                  <a:lnTo>
                    <a:pt x="16130" y="679"/>
                  </a:lnTo>
                  <a:lnTo>
                    <a:pt x="16131" y="658"/>
                  </a:lnTo>
                  <a:lnTo>
                    <a:pt x="16133" y="636"/>
                  </a:lnTo>
                  <a:lnTo>
                    <a:pt x="16135" y="616"/>
                  </a:lnTo>
                  <a:lnTo>
                    <a:pt x="16139" y="597"/>
                  </a:lnTo>
                  <a:lnTo>
                    <a:pt x="16142" y="577"/>
                  </a:lnTo>
                  <a:lnTo>
                    <a:pt x="16146" y="559"/>
                  </a:lnTo>
                  <a:lnTo>
                    <a:pt x="16150" y="541"/>
                  </a:lnTo>
                  <a:lnTo>
                    <a:pt x="16156" y="524"/>
                  </a:lnTo>
                  <a:lnTo>
                    <a:pt x="16161" y="508"/>
                  </a:lnTo>
                  <a:lnTo>
                    <a:pt x="16166" y="492"/>
                  </a:lnTo>
                  <a:lnTo>
                    <a:pt x="16174" y="476"/>
                  </a:lnTo>
                  <a:lnTo>
                    <a:pt x="16180" y="462"/>
                  </a:lnTo>
                  <a:lnTo>
                    <a:pt x="16188" y="448"/>
                  </a:lnTo>
                  <a:lnTo>
                    <a:pt x="16196" y="435"/>
                  </a:lnTo>
                  <a:lnTo>
                    <a:pt x="16204" y="422"/>
                  </a:lnTo>
                  <a:lnTo>
                    <a:pt x="16214" y="411"/>
                  </a:lnTo>
                  <a:lnTo>
                    <a:pt x="16223" y="400"/>
                  </a:lnTo>
                  <a:lnTo>
                    <a:pt x="16233" y="389"/>
                  </a:lnTo>
                  <a:lnTo>
                    <a:pt x="16242" y="380"/>
                  </a:lnTo>
                  <a:lnTo>
                    <a:pt x="16254" y="371"/>
                  </a:lnTo>
                  <a:lnTo>
                    <a:pt x="16265" y="364"/>
                  </a:lnTo>
                  <a:lnTo>
                    <a:pt x="16277" y="356"/>
                  </a:lnTo>
                  <a:lnTo>
                    <a:pt x="16289" y="350"/>
                  </a:lnTo>
                  <a:lnTo>
                    <a:pt x="16301" y="345"/>
                  </a:lnTo>
                  <a:lnTo>
                    <a:pt x="16315" y="339"/>
                  </a:lnTo>
                  <a:lnTo>
                    <a:pt x="16328" y="336"/>
                  </a:lnTo>
                  <a:lnTo>
                    <a:pt x="16343" y="333"/>
                  </a:lnTo>
                  <a:lnTo>
                    <a:pt x="16357" y="331"/>
                  </a:lnTo>
                  <a:lnTo>
                    <a:pt x="16372" y="328"/>
                  </a:lnTo>
                  <a:lnTo>
                    <a:pt x="16387" y="328"/>
                  </a:lnTo>
                  <a:lnTo>
                    <a:pt x="16409" y="330"/>
                  </a:lnTo>
                  <a:lnTo>
                    <a:pt x="16429" y="332"/>
                  </a:lnTo>
                  <a:lnTo>
                    <a:pt x="16449" y="336"/>
                  </a:lnTo>
                  <a:lnTo>
                    <a:pt x="16466" y="341"/>
                  </a:lnTo>
                  <a:lnTo>
                    <a:pt x="16483" y="348"/>
                  </a:lnTo>
                  <a:lnTo>
                    <a:pt x="16498" y="354"/>
                  </a:lnTo>
                  <a:lnTo>
                    <a:pt x="16512" y="363"/>
                  </a:lnTo>
                  <a:lnTo>
                    <a:pt x="16524" y="371"/>
                  </a:lnTo>
                  <a:lnTo>
                    <a:pt x="16535" y="381"/>
                  </a:lnTo>
                  <a:lnTo>
                    <a:pt x="16545" y="390"/>
                  </a:lnTo>
                  <a:lnTo>
                    <a:pt x="16553" y="400"/>
                  </a:lnTo>
                  <a:lnTo>
                    <a:pt x="16562" y="410"/>
                  </a:lnTo>
                  <a:lnTo>
                    <a:pt x="16568" y="420"/>
                  </a:lnTo>
                  <a:lnTo>
                    <a:pt x="16574" y="429"/>
                  </a:lnTo>
                  <a:lnTo>
                    <a:pt x="16578" y="439"/>
                  </a:lnTo>
                  <a:lnTo>
                    <a:pt x="16582" y="447"/>
                  </a:lnTo>
                  <a:lnTo>
                    <a:pt x="16586" y="447"/>
                  </a:lnTo>
                  <a:lnTo>
                    <a:pt x="16586" y="17"/>
                  </a:lnTo>
                  <a:lnTo>
                    <a:pt x="16723" y="17"/>
                  </a:lnTo>
                  <a:lnTo>
                    <a:pt x="16723" y="1076"/>
                  </a:lnTo>
                  <a:lnTo>
                    <a:pt x="16586" y="1076"/>
                  </a:lnTo>
                  <a:lnTo>
                    <a:pt x="16586" y="964"/>
                  </a:lnTo>
                  <a:close/>
                  <a:moveTo>
                    <a:pt x="15892" y="565"/>
                  </a:moveTo>
                  <a:lnTo>
                    <a:pt x="15892" y="556"/>
                  </a:lnTo>
                  <a:lnTo>
                    <a:pt x="15891" y="546"/>
                  </a:lnTo>
                  <a:lnTo>
                    <a:pt x="15889" y="536"/>
                  </a:lnTo>
                  <a:lnTo>
                    <a:pt x="15886" y="525"/>
                  </a:lnTo>
                  <a:lnTo>
                    <a:pt x="15882" y="514"/>
                  </a:lnTo>
                  <a:lnTo>
                    <a:pt x="15878" y="504"/>
                  </a:lnTo>
                  <a:lnTo>
                    <a:pt x="15871" y="493"/>
                  </a:lnTo>
                  <a:lnTo>
                    <a:pt x="15865" y="483"/>
                  </a:lnTo>
                  <a:lnTo>
                    <a:pt x="15856" y="474"/>
                  </a:lnTo>
                  <a:lnTo>
                    <a:pt x="15847" y="464"/>
                  </a:lnTo>
                  <a:lnTo>
                    <a:pt x="15836" y="457"/>
                  </a:lnTo>
                  <a:lnTo>
                    <a:pt x="15824" y="449"/>
                  </a:lnTo>
                  <a:lnTo>
                    <a:pt x="15811" y="444"/>
                  </a:lnTo>
                  <a:lnTo>
                    <a:pt x="15794" y="440"/>
                  </a:lnTo>
                  <a:lnTo>
                    <a:pt x="15777" y="436"/>
                  </a:lnTo>
                  <a:lnTo>
                    <a:pt x="15758" y="436"/>
                  </a:lnTo>
                  <a:lnTo>
                    <a:pt x="15747" y="436"/>
                  </a:lnTo>
                  <a:lnTo>
                    <a:pt x="15738" y="437"/>
                  </a:lnTo>
                  <a:lnTo>
                    <a:pt x="15728" y="439"/>
                  </a:lnTo>
                  <a:lnTo>
                    <a:pt x="15720" y="441"/>
                  </a:lnTo>
                  <a:lnTo>
                    <a:pt x="15703" y="445"/>
                  </a:lnTo>
                  <a:lnTo>
                    <a:pt x="15688" y="451"/>
                  </a:lnTo>
                  <a:lnTo>
                    <a:pt x="15674" y="459"/>
                  </a:lnTo>
                  <a:lnTo>
                    <a:pt x="15662" y="468"/>
                  </a:lnTo>
                  <a:lnTo>
                    <a:pt x="15652" y="478"/>
                  </a:lnTo>
                  <a:lnTo>
                    <a:pt x="15643" y="489"/>
                  </a:lnTo>
                  <a:lnTo>
                    <a:pt x="15635" y="499"/>
                  </a:lnTo>
                  <a:lnTo>
                    <a:pt x="15629" y="510"/>
                  </a:lnTo>
                  <a:lnTo>
                    <a:pt x="15623" y="521"/>
                  </a:lnTo>
                  <a:lnTo>
                    <a:pt x="15619" y="531"/>
                  </a:lnTo>
                  <a:lnTo>
                    <a:pt x="15616" y="541"/>
                  </a:lnTo>
                  <a:lnTo>
                    <a:pt x="15614" y="550"/>
                  </a:lnTo>
                  <a:lnTo>
                    <a:pt x="15613" y="558"/>
                  </a:lnTo>
                  <a:lnTo>
                    <a:pt x="15613" y="565"/>
                  </a:lnTo>
                  <a:lnTo>
                    <a:pt x="15892" y="565"/>
                  </a:lnTo>
                  <a:close/>
                  <a:moveTo>
                    <a:pt x="16014" y="1069"/>
                  </a:moveTo>
                  <a:lnTo>
                    <a:pt x="15991" y="1073"/>
                  </a:lnTo>
                  <a:lnTo>
                    <a:pt x="15971" y="1078"/>
                  </a:lnTo>
                  <a:lnTo>
                    <a:pt x="15951" y="1083"/>
                  </a:lnTo>
                  <a:lnTo>
                    <a:pt x="15929" y="1086"/>
                  </a:lnTo>
                  <a:lnTo>
                    <a:pt x="15908" y="1089"/>
                  </a:lnTo>
                  <a:lnTo>
                    <a:pt x="15884" y="1091"/>
                  </a:lnTo>
                  <a:lnTo>
                    <a:pt x="15859" y="1092"/>
                  </a:lnTo>
                  <a:lnTo>
                    <a:pt x="15831" y="1092"/>
                  </a:lnTo>
                  <a:lnTo>
                    <a:pt x="15811" y="1092"/>
                  </a:lnTo>
                  <a:lnTo>
                    <a:pt x="15790" y="1091"/>
                  </a:lnTo>
                  <a:lnTo>
                    <a:pt x="15771" y="1089"/>
                  </a:lnTo>
                  <a:lnTo>
                    <a:pt x="15752" y="1087"/>
                  </a:lnTo>
                  <a:lnTo>
                    <a:pt x="15734" y="1083"/>
                  </a:lnTo>
                  <a:lnTo>
                    <a:pt x="15715" y="1078"/>
                  </a:lnTo>
                  <a:lnTo>
                    <a:pt x="15697" y="1074"/>
                  </a:lnTo>
                  <a:lnTo>
                    <a:pt x="15681" y="1068"/>
                  </a:lnTo>
                  <a:lnTo>
                    <a:pt x="15664" y="1061"/>
                  </a:lnTo>
                  <a:lnTo>
                    <a:pt x="15649" y="1054"/>
                  </a:lnTo>
                  <a:lnTo>
                    <a:pt x="15633" y="1045"/>
                  </a:lnTo>
                  <a:lnTo>
                    <a:pt x="15619" y="1037"/>
                  </a:lnTo>
                  <a:lnTo>
                    <a:pt x="15605" y="1026"/>
                  </a:lnTo>
                  <a:lnTo>
                    <a:pt x="15591" y="1015"/>
                  </a:lnTo>
                  <a:lnTo>
                    <a:pt x="15579" y="1004"/>
                  </a:lnTo>
                  <a:lnTo>
                    <a:pt x="15567" y="992"/>
                  </a:lnTo>
                  <a:lnTo>
                    <a:pt x="15555" y="978"/>
                  </a:lnTo>
                  <a:lnTo>
                    <a:pt x="15544" y="964"/>
                  </a:lnTo>
                  <a:lnTo>
                    <a:pt x="15534" y="949"/>
                  </a:lnTo>
                  <a:lnTo>
                    <a:pt x="15525" y="933"/>
                  </a:lnTo>
                  <a:lnTo>
                    <a:pt x="15515" y="917"/>
                  </a:lnTo>
                  <a:lnTo>
                    <a:pt x="15508" y="899"/>
                  </a:lnTo>
                  <a:lnTo>
                    <a:pt x="15501" y="881"/>
                  </a:lnTo>
                  <a:lnTo>
                    <a:pt x="15494" y="862"/>
                  </a:lnTo>
                  <a:lnTo>
                    <a:pt x="15488" y="841"/>
                  </a:lnTo>
                  <a:lnTo>
                    <a:pt x="15482" y="821"/>
                  </a:lnTo>
                  <a:lnTo>
                    <a:pt x="15478" y="799"/>
                  </a:lnTo>
                  <a:lnTo>
                    <a:pt x="15475" y="776"/>
                  </a:lnTo>
                  <a:lnTo>
                    <a:pt x="15472" y="752"/>
                  </a:lnTo>
                  <a:lnTo>
                    <a:pt x="15469" y="727"/>
                  </a:lnTo>
                  <a:lnTo>
                    <a:pt x="15468" y="701"/>
                  </a:lnTo>
                  <a:lnTo>
                    <a:pt x="15468" y="676"/>
                  </a:lnTo>
                  <a:lnTo>
                    <a:pt x="15468" y="647"/>
                  </a:lnTo>
                  <a:lnTo>
                    <a:pt x="15471" y="620"/>
                  </a:lnTo>
                  <a:lnTo>
                    <a:pt x="15474" y="595"/>
                  </a:lnTo>
                  <a:lnTo>
                    <a:pt x="15477" y="571"/>
                  </a:lnTo>
                  <a:lnTo>
                    <a:pt x="15482" y="549"/>
                  </a:lnTo>
                  <a:lnTo>
                    <a:pt x="15488" y="527"/>
                  </a:lnTo>
                  <a:lnTo>
                    <a:pt x="15494" y="508"/>
                  </a:lnTo>
                  <a:lnTo>
                    <a:pt x="15502" y="489"/>
                  </a:lnTo>
                  <a:lnTo>
                    <a:pt x="15510" y="472"/>
                  </a:lnTo>
                  <a:lnTo>
                    <a:pt x="15519" y="457"/>
                  </a:lnTo>
                  <a:lnTo>
                    <a:pt x="15528" y="442"/>
                  </a:lnTo>
                  <a:lnTo>
                    <a:pt x="15538" y="428"/>
                  </a:lnTo>
                  <a:lnTo>
                    <a:pt x="15549" y="416"/>
                  </a:lnTo>
                  <a:lnTo>
                    <a:pt x="15559" y="404"/>
                  </a:lnTo>
                  <a:lnTo>
                    <a:pt x="15570" y="394"/>
                  </a:lnTo>
                  <a:lnTo>
                    <a:pt x="15582" y="384"/>
                  </a:lnTo>
                  <a:lnTo>
                    <a:pt x="15594" y="377"/>
                  </a:lnTo>
                  <a:lnTo>
                    <a:pt x="15606" y="368"/>
                  </a:lnTo>
                  <a:lnTo>
                    <a:pt x="15618" y="362"/>
                  </a:lnTo>
                  <a:lnTo>
                    <a:pt x="15631" y="356"/>
                  </a:lnTo>
                  <a:lnTo>
                    <a:pt x="15643" y="351"/>
                  </a:lnTo>
                  <a:lnTo>
                    <a:pt x="15656" y="346"/>
                  </a:lnTo>
                  <a:lnTo>
                    <a:pt x="15668" y="342"/>
                  </a:lnTo>
                  <a:lnTo>
                    <a:pt x="15680" y="339"/>
                  </a:lnTo>
                  <a:lnTo>
                    <a:pt x="15704" y="334"/>
                  </a:lnTo>
                  <a:lnTo>
                    <a:pt x="15726" y="331"/>
                  </a:lnTo>
                  <a:lnTo>
                    <a:pt x="15747" y="328"/>
                  </a:lnTo>
                  <a:lnTo>
                    <a:pt x="15767" y="328"/>
                  </a:lnTo>
                  <a:lnTo>
                    <a:pt x="15783" y="328"/>
                  </a:lnTo>
                  <a:lnTo>
                    <a:pt x="15799" y="330"/>
                  </a:lnTo>
                  <a:lnTo>
                    <a:pt x="15814" y="332"/>
                  </a:lnTo>
                  <a:lnTo>
                    <a:pt x="15829" y="334"/>
                  </a:lnTo>
                  <a:lnTo>
                    <a:pt x="15843" y="337"/>
                  </a:lnTo>
                  <a:lnTo>
                    <a:pt x="15856" y="341"/>
                  </a:lnTo>
                  <a:lnTo>
                    <a:pt x="15870" y="346"/>
                  </a:lnTo>
                  <a:lnTo>
                    <a:pt x="15882" y="350"/>
                  </a:lnTo>
                  <a:lnTo>
                    <a:pt x="15895" y="356"/>
                  </a:lnTo>
                  <a:lnTo>
                    <a:pt x="15907" y="362"/>
                  </a:lnTo>
                  <a:lnTo>
                    <a:pt x="15917" y="369"/>
                  </a:lnTo>
                  <a:lnTo>
                    <a:pt x="15928" y="375"/>
                  </a:lnTo>
                  <a:lnTo>
                    <a:pt x="15938" y="384"/>
                  </a:lnTo>
                  <a:lnTo>
                    <a:pt x="15947" y="393"/>
                  </a:lnTo>
                  <a:lnTo>
                    <a:pt x="15957" y="401"/>
                  </a:lnTo>
                  <a:lnTo>
                    <a:pt x="15966" y="411"/>
                  </a:lnTo>
                  <a:lnTo>
                    <a:pt x="15973" y="420"/>
                  </a:lnTo>
                  <a:lnTo>
                    <a:pt x="15980" y="431"/>
                  </a:lnTo>
                  <a:lnTo>
                    <a:pt x="15987" y="442"/>
                  </a:lnTo>
                  <a:lnTo>
                    <a:pt x="15993" y="453"/>
                  </a:lnTo>
                  <a:lnTo>
                    <a:pt x="16000" y="465"/>
                  </a:lnTo>
                  <a:lnTo>
                    <a:pt x="16005" y="478"/>
                  </a:lnTo>
                  <a:lnTo>
                    <a:pt x="16009" y="490"/>
                  </a:lnTo>
                  <a:lnTo>
                    <a:pt x="16014" y="504"/>
                  </a:lnTo>
                  <a:lnTo>
                    <a:pt x="16018" y="517"/>
                  </a:lnTo>
                  <a:lnTo>
                    <a:pt x="16021" y="530"/>
                  </a:lnTo>
                  <a:lnTo>
                    <a:pt x="16024" y="545"/>
                  </a:lnTo>
                  <a:lnTo>
                    <a:pt x="16026" y="560"/>
                  </a:lnTo>
                  <a:lnTo>
                    <a:pt x="16030" y="590"/>
                  </a:lnTo>
                  <a:lnTo>
                    <a:pt x="16031" y="622"/>
                  </a:lnTo>
                  <a:lnTo>
                    <a:pt x="16031" y="656"/>
                  </a:lnTo>
                  <a:lnTo>
                    <a:pt x="15606" y="656"/>
                  </a:lnTo>
                  <a:lnTo>
                    <a:pt x="15607" y="683"/>
                  </a:lnTo>
                  <a:lnTo>
                    <a:pt x="15610" y="710"/>
                  </a:lnTo>
                  <a:lnTo>
                    <a:pt x="15614" y="738"/>
                  </a:lnTo>
                  <a:lnTo>
                    <a:pt x="15620" y="765"/>
                  </a:lnTo>
                  <a:lnTo>
                    <a:pt x="15625" y="780"/>
                  </a:lnTo>
                  <a:lnTo>
                    <a:pt x="15629" y="793"/>
                  </a:lnTo>
                  <a:lnTo>
                    <a:pt x="15633" y="807"/>
                  </a:lnTo>
                  <a:lnTo>
                    <a:pt x="15638" y="821"/>
                  </a:lnTo>
                  <a:lnTo>
                    <a:pt x="15645" y="834"/>
                  </a:lnTo>
                  <a:lnTo>
                    <a:pt x="15651" y="848"/>
                  </a:lnTo>
                  <a:lnTo>
                    <a:pt x="15659" y="861"/>
                  </a:lnTo>
                  <a:lnTo>
                    <a:pt x="15666" y="872"/>
                  </a:lnTo>
                  <a:lnTo>
                    <a:pt x="15675" y="884"/>
                  </a:lnTo>
                  <a:lnTo>
                    <a:pt x="15683" y="896"/>
                  </a:lnTo>
                  <a:lnTo>
                    <a:pt x="15693" y="908"/>
                  </a:lnTo>
                  <a:lnTo>
                    <a:pt x="15703" y="917"/>
                  </a:lnTo>
                  <a:lnTo>
                    <a:pt x="15713" y="928"/>
                  </a:lnTo>
                  <a:lnTo>
                    <a:pt x="15725" y="936"/>
                  </a:lnTo>
                  <a:lnTo>
                    <a:pt x="15737" y="945"/>
                  </a:lnTo>
                  <a:lnTo>
                    <a:pt x="15750" y="953"/>
                  </a:lnTo>
                  <a:lnTo>
                    <a:pt x="15762" y="961"/>
                  </a:lnTo>
                  <a:lnTo>
                    <a:pt x="15776" y="966"/>
                  </a:lnTo>
                  <a:lnTo>
                    <a:pt x="15791" y="973"/>
                  </a:lnTo>
                  <a:lnTo>
                    <a:pt x="15806" y="977"/>
                  </a:lnTo>
                  <a:lnTo>
                    <a:pt x="15822" y="980"/>
                  </a:lnTo>
                  <a:lnTo>
                    <a:pt x="15839" y="983"/>
                  </a:lnTo>
                  <a:lnTo>
                    <a:pt x="15858" y="984"/>
                  </a:lnTo>
                  <a:lnTo>
                    <a:pt x="15876" y="986"/>
                  </a:lnTo>
                  <a:lnTo>
                    <a:pt x="15898" y="984"/>
                  </a:lnTo>
                  <a:lnTo>
                    <a:pt x="15918" y="982"/>
                  </a:lnTo>
                  <a:lnTo>
                    <a:pt x="15938" y="980"/>
                  </a:lnTo>
                  <a:lnTo>
                    <a:pt x="15956" y="976"/>
                  </a:lnTo>
                  <a:lnTo>
                    <a:pt x="15987" y="968"/>
                  </a:lnTo>
                  <a:lnTo>
                    <a:pt x="16014" y="960"/>
                  </a:lnTo>
                  <a:lnTo>
                    <a:pt x="16014" y="1069"/>
                  </a:lnTo>
                  <a:close/>
                  <a:moveTo>
                    <a:pt x="15032" y="346"/>
                  </a:moveTo>
                  <a:lnTo>
                    <a:pt x="15170" y="346"/>
                  </a:lnTo>
                  <a:lnTo>
                    <a:pt x="15170" y="493"/>
                  </a:lnTo>
                  <a:lnTo>
                    <a:pt x="15173" y="493"/>
                  </a:lnTo>
                  <a:lnTo>
                    <a:pt x="15178" y="481"/>
                  </a:lnTo>
                  <a:lnTo>
                    <a:pt x="15182" y="470"/>
                  </a:lnTo>
                  <a:lnTo>
                    <a:pt x="15188" y="456"/>
                  </a:lnTo>
                  <a:lnTo>
                    <a:pt x="15196" y="443"/>
                  </a:lnTo>
                  <a:lnTo>
                    <a:pt x="15205" y="429"/>
                  </a:lnTo>
                  <a:lnTo>
                    <a:pt x="15215" y="415"/>
                  </a:lnTo>
                  <a:lnTo>
                    <a:pt x="15227" y="402"/>
                  </a:lnTo>
                  <a:lnTo>
                    <a:pt x="15240" y="388"/>
                  </a:lnTo>
                  <a:lnTo>
                    <a:pt x="15254" y="377"/>
                  </a:lnTo>
                  <a:lnTo>
                    <a:pt x="15270" y="365"/>
                  </a:lnTo>
                  <a:lnTo>
                    <a:pt x="15287" y="355"/>
                  </a:lnTo>
                  <a:lnTo>
                    <a:pt x="15305" y="346"/>
                  </a:lnTo>
                  <a:lnTo>
                    <a:pt x="15316" y="342"/>
                  </a:lnTo>
                  <a:lnTo>
                    <a:pt x="15326" y="339"/>
                  </a:lnTo>
                  <a:lnTo>
                    <a:pt x="15337" y="336"/>
                  </a:lnTo>
                  <a:lnTo>
                    <a:pt x="15349" y="333"/>
                  </a:lnTo>
                  <a:lnTo>
                    <a:pt x="15360" y="332"/>
                  </a:lnTo>
                  <a:lnTo>
                    <a:pt x="15372" y="330"/>
                  </a:lnTo>
                  <a:lnTo>
                    <a:pt x="15385" y="328"/>
                  </a:lnTo>
                  <a:lnTo>
                    <a:pt x="15399" y="328"/>
                  </a:lnTo>
                  <a:lnTo>
                    <a:pt x="15399" y="479"/>
                  </a:lnTo>
                  <a:lnTo>
                    <a:pt x="15375" y="480"/>
                  </a:lnTo>
                  <a:lnTo>
                    <a:pt x="15353" y="482"/>
                  </a:lnTo>
                  <a:lnTo>
                    <a:pt x="15332" y="487"/>
                  </a:lnTo>
                  <a:lnTo>
                    <a:pt x="15310" y="492"/>
                  </a:lnTo>
                  <a:lnTo>
                    <a:pt x="15301" y="496"/>
                  </a:lnTo>
                  <a:lnTo>
                    <a:pt x="15291" y="500"/>
                  </a:lnTo>
                  <a:lnTo>
                    <a:pt x="15281" y="506"/>
                  </a:lnTo>
                  <a:lnTo>
                    <a:pt x="15272" y="511"/>
                  </a:lnTo>
                  <a:lnTo>
                    <a:pt x="15263" y="517"/>
                  </a:lnTo>
                  <a:lnTo>
                    <a:pt x="15254" y="523"/>
                  </a:lnTo>
                  <a:lnTo>
                    <a:pt x="15246" y="530"/>
                  </a:lnTo>
                  <a:lnTo>
                    <a:pt x="15238" y="539"/>
                  </a:lnTo>
                  <a:lnTo>
                    <a:pt x="15230" y="547"/>
                  </a:lnTo>
                  <a:lnTo>
                    <a:pt x="15223" y="556"/>
                  </a:lnTo>
                  <a:lnTo>
                    <a:pt x="15216" y="566"/>
                  </a:lnTo>
                  <a:lnTo>
                    <a:pt x="15210" y="576"/>
                  </a:lnTo>
                  <a:lnTo>
                    <a:pt x="15203" y="588"/>
                  </a:lnTo>
                  <a:lnTo>
                    <a:pt x="15198" y="600"/>
                  </a:lnTo>
                  <a:lnTo>
                    <a:pt x="15193" y="613"/>
                  </a:lnTo>
                  <a:lnTo>
                    <a:pt x="15188" y="627"/>
                  </a:lnTo>
                  <a:lnTo>
                    <a:pt x="15184" y="642"/>
                  </a:lnTo>
                  <a:lnTo>
                    <a:pt x="15181" y="656"/>
                  </a:lnTo>
                  <a:lnTo>
                    <a:pt x="15178" y="673"/>
                  </a:lnTo>
                  <a:lnTo>
                    <a:pt x="15174" y="690"/>
                  </a:lnTo>
                  <a:lnTo>
                    <a:pt x="15172" y="707"/>
                  </a:lnTo>
                  <a:lnTo>
                    <a:pt x="15171" y="726"/>
                  </a:lnTo>
                  <a:lnTo>
                    <a:pt x="15170" y="745"/>
                  </a:lnTo>
                  <a:lnTo>
                    <a:pt x="15170" y="767"/>
                  </a:lnTo>
                  <a:lnTo>
                    <a:pt x="15170" y="1076"/>
                  </a:lnTo>
                  <a:lnTo>
                    <a:pt x="15032" y="1076"/>
                  </a:lnTo>
                  <a:lnTo>
                    <a:pt x="15032" y="346"/>
                  </a:lnTo>
                  <a:close/>
                  <a:moveTo>
                    <a:pt x="14761" y="565"/>
                  </a:moveTo>
                  <a:lnTo>
                    <a:pt x="14760" y="556"/>
                  </a:lnTo>
                  <a:lnTo>
                    <a:pt x="14759" y="546"/>
                  </a:lnTo>
                  <a:lnTo>
                    <a:pt x="14758" y="536"/>
                  </a:lnTo>
                  <a:lnTo>
                    <a:pt x="14754" y="525"/>
                  </a:lnTo>
                  <a:lnTo>
                    <a:pt x="14751" y="514"/>
                  </a:lnTo>
                  <a:lnTo>
                    <a:pt x="14746" y="504"/>
                  </a:lnTo>
                  <a:lnTo>
                    <a:pt x="14740" y="493"/>
                  </a:lnTo>
                  <a:lnTo>
                    <a:pt x="14733" y="483"/>
                  </a:lnTo>
                  <a:lnTo>
                    <a:pt x="14725" y="474"/>
                  </a:lnTo>
                  <a:lnTo>
                    <a:pt x="14716" y="464"/>
                  </a:lnTo>
                  <a:lnTo>
                    <a:pt x="14705" y="457"/>
                  </a:lnTo>
                  <a:lnTo>
                    <a:pt x="14692" y="449"/>
                  </a:lnTo>
                  <a:lnTo>
                    <a:pt x="14678" y="444"/>
                  </a:lnTo>
                  <a:lnTo>
                    <a:pt x="14663" y="440"/>
                  </a:lnTo>
                  <a:lnTo>
                    <a:pt x="14645" y="436"/>
                  </a:lnTo>
                  <a:lnTo>
                    <a:pt x="14627" y="436"/>
                  </a:lnTo>
                  <a:lnTo>
                    <a:pt x="14616" y="436"/>
                  </a:lnTo>
                  <a:lnTo>
                    <a:pt x="14607" y="437"/>
                  </a:lnTo>
                  <a:lnTo>
                    <a:pt x="14597" y="439"/>
                  </a:lnTo>
                  <a:lnTo>
                    <a:pt x="14588" y="441"/>
                  </a:lnTo>
                  <a:lnTo>
                    <a:pt x="14572" y="445"/>
                  </a:lnTo>
                  <a:lnTo>
                    <a:pt x="14557" y="451"/>
                  </a:lnTo>
                  <a:lnTo>
                    <a:pt x="14543" y="459"/>
                  </a:lnTo>
                  <a:lnTo>
                    <a:pt x="14531" y="468"/>
                  </a:lnTo>
                  <a:lnTo>
                    <a:pt x="14520" y="478"/>
                  </a:lnTo>
                  <a:lnTo>
                    <a:pt x="14512" y="489"/>
                  </a:lnTo>
                  <a:lnTo>
                    <a:pt x="14503" y="499"/>
                  </a:lnTo>
                  <a:lnTo>
                    <a:pt x="14497" y="510"/>
                  </a:lnTo>
                  <a:lnTo>
                    <a:pt x="14492" y="521"/>
                  </a:lnTo>
                  <a:lnTo>
                    <a:pt x="14488" y="531"/>
                  </a:lnTo>
                  <a:lnTo>
                    <a:pt x="14485" y="541"/>
                  </a:lnTo>
                  <a:lnTo>
                    <a:pt x="14483" y="550"/>
                  </a:lnTo>
                  <a:lnTo>
                    <a:pt x="14482" y="558"/>
                  </a:lnTo>
                  <a:lnTo>
                    <a:pt x="14481" y="565"/>
                  </a:lnTo>
                  <a:lnTo>
                    <a:pt x="14761" y="565"/>
                  </a:lnTo>
                  <a:close/>
                  <a:moveTo>
                    <a:pt x="14882" y="1069"/>
                  </a:moveTo>
                  <a:lnTo>
                    <a:pt x="14860" y="1073"/>
                  </a:lnTo>
                  <a:lnTo>
                    <a:pt x="14839" y="1078"/>
                  </a:lnTo>
                  <a:lnTo>
                    <a:pt x="14818" y="1083"/>
                  </a:lnTo>
                  <a:lnTo>
                    <a:pt x="14798" y="1086"/>
                  </a:lnTo>
                  <a:lnTo>
                    <a:pt x="14776" y="1089"/>
                  </a:lnTo>
                  <a:lnTo>
                    <a:pt x="14753" y="1091"/>
                  </a:lnTo>
                  <a:lnTo>
                    <a:pt x="14728" y="1092"/>
                  </a:lnTo>
                  <a:lnTo>
                    <a:pt x="14699" y="1092"/>
                  </a:lnTo>
                  <a:lnTo>
                    <a:pt x="14678" y="1092"/>
                  </a:lnTo>
                  <a:lnTo>
                    <a:pt x="14658" y="1091"/>
                  </a:lnTo>
                  <a:lnTo>
                    <a:pt x="14639" y="1089"/>
                  </a:lnTo>
                  <a:lnTo>
                    <a:pt x="14620" y="1087"/>
                  </a:lnTo>
                  <a:lnTo>
                    <a:pt x="14601" y="1083"/>
                  </a:lnTo>
                  <a:lnTo>
                    <a:pt x="14583" y="1078"/>
                  </a:lnTo>
                  <a:lnTo>
                    <a:pt x="14566" y="1074"/>
                  </a:lnTo>
                  <a:lnTo>
                    <a:pt x="14549" y="1068"/>
                  </a:lnTo>
                  <a:lnTo>
                    <a:pt x="14533" y="1061"/>
                  </a:lnTo>
                  <a:lnTo>
                    <a:pt x="14517" y="1054"/>
                  </a:lnTo>
                  <a:lnTo>
                    <a:pt x="14502" y="1045"/>
                  </a:lnTo>
                  <a:lnTo>
                    <a:pt x="14487" y="1037"/>
                  </a:lnTo>
                  <a:lnTo>
                    <a:pt x="14473" y="1026"/>
                  </a:lnTo>
                  <a:lnTo>
                    <a:pt x="14460" y="1015"/>
                  </a:lnTo>
                  <a:lnTo>
                    <a:pt x="14448" y="1004"/>
                  </a:lnTo>
                  <a:lnTo>
                    <a:pt x="14435" y="992"/>
                  </a:lnTo>
                  <a:lnTo>
                    <a:pt x="14424" y="978"/>
                  </a:lnTo>
                  <a:lnTo>
                    <a:pt x="14412" y="964"/>
                  </a:lnTo>
                  <a:lnTo>
                    <a:pt x="14403" y="949"/>
                  </a:lnTo>
                  <a:lnTo>
                    <a:pt x="14393" y="933"/>
                  </a:lnTo>
                  <a:lnTo>
                    <a:pt x="14384" y="917"/>
                  </a:lnTo>
                  <a:lnTo>
                    <a:pt x="14376" y="899"/>
                  </a:lnTo>
                  <a:lnTo>
                    <a:pt x="14368" y="881"/>
                  </a:lnTo>
                  <a:lnTo>
                    <a:pt x="14362" y="862"/>
                  </a:lnTo>
                  <a:lnTo>
                    <a:pt x="14357" y="841"/>
                  </a:lnTo>
                  <a:lnTo>
                    <a:pt x="14351" y="821"/>
                  </a:lnTo>
                  <a:lnTo>
                    <a:pt x="14347" y="799"/>
                  </a:lnTo>
                  <a:lnTo>
                    <a:pt x="14343" y="776"/>
                  </a:lnTo>
                  <a:lnTo>
                    <a:pt x="14341" y="752"/>
                  </a:lnTo>
                  <a:lnTo>
                    <a:pt x="14338" y="727"/>
                  </a:lnTo>
                  <a:lnTo>
                    <a:pt x="14337" y="701"/>
                  </a:lnTo>
                  <a:lnTo>
                    <a:pt x="14336" y="676"/>
                  </a:lnTo>
                  <a:lnTo>
                    <a:pt x="14337" y="647"/>
                  </a:lnTo>
                  <a:lnTo>
                    <a:pt x="14338" y="620"/>
                  </a:lnTo>
                  <a:lnTo>
                    <a:pt x="14342" y="595"/>
                  </a:lnTo>
                  <a:lnTo>
                    <a:pt x="14346" y="571"/>
                  </a:lnTo>
                  <a:lnTo>
                    <a:pt x="14350" y="549"/>
                  </a:lnTo>
                  <a:lnTo>
                    <a:pt x="14356" y="527"/>
                  </a:lnTo>
                  <a:lnTo>
                    <a:pt x="14363" y="508"/>
                  </a:lnTo>
                  <a:lnTo>
                    <a:pt x="14371" y="489"/>
                  </a:lnTo>
                  <a:lnTo>
                    <a:pt x="14378" y="472"/>
                  </a:lnTo>
                  <a:lnTo>
                    <a:pt x="14387" y="457"/>
                  </a:lnTo>
                  <a:lnTo>
                    <a:pt x="14396" y="442"/>
                  </a:lnTo>
                  <a:lnTo>
                    <a:pt x="14406" y="428"/>
                  </a:lnTo>
                  <a:lnTo>
                    <a:pt x="14417" y="416"/>
                  </a:lnTo>
                  <a:lnTo>
                    <a:pt x="14427" y="404"/>
                  </a:lnTo>
                  <a:lnTo>
                    <a:pt x="14439" y="394"/>
                  </a:lnTo>
                  <a:lnTo>
                    <a:pt x="14451" y="384"/>
                  </a:lnTo>
                  <a:lnTo>
                    <a:pt x="14463" y="377"/>
                  </a:lnTo>
                  <a:lnTo>
                    <a:pt x="14474" y="368"/>
                  </a:lnTo>
                  <a:lnTo>
                    <a:pt x="14487" y="362"/>
                  </a:lnTo>
                  <a:lnTo>
                    <a:pt x="14499" y="356"/>
                  </a:lnTo>
                  <a:lnTo>
                    <a:pt x="14512" y="351"/>
                  </a:lnTo>
                  <a:lnTo>
                    <a:pt x="14523" y="346"/>
                  </a:lnTo>
                  <a:lnTo>
                    <a:pt x="14536" y="342"/>
                  </a:lnTo>
                  <a:lnTo>
                    <a:pt x="14548" y="339"/>
                  </a:lnTo>
                  <a:lnTo>
                    <a:pt x="14573" y="334"/>
                  </a:lnTo>
                  <a:lnTo>
                    <a:pt x="14595" y="331"/>
                  </a:lnTo>
                  <a:lnTo>
                    <a:pt x="14615" y="328"/>
                  </a:lnTo>
                  <a:lnTo>
                    <a:pt x="14635" y="328"/>
                  </a:lnTo>
                  <a:lnTo>
                    <a:pt x="14651" y="328"/>
                  </a:lnTo>
                  <a:lnTo>
                    <a:pt x="14667" y="330"/>
                  </a:lnTo>
                  <a:lnTo>
                    <a:pt x="14683" y="332"/>
                  </a:lnTo>
                  <a:lnTo>
                    <a:pt x="14697" y="334"/>
                  </a:lnTo>
                  <a:lnTo>
                    <a:pt x="14712" y="337"/>
                  </a:lnTo>
                  <a:lnTo>
                    <a:pt x="14725" y="341"/>
                  </a:lnTo>
                  <a:lnTo>
                    <a:pt x="14738" y="346"/>
                  </a:lnTo>
                  <a:lnTo>
                    <a:pt x="14751" y="350"/>
                  </a:lnTo>
                  <a:lnTo>
                    <a:pt x="14763" y="356"/>
                  </a:lnTo>
                  <a:lnTo>
                    <a:pt x="14775" y="362"/>
                  </a:lnTo>
                  <a:lnTo>
                    <a:pt x="14786" y="369"/>
                  </a:lnTo>
                  <a:lnTo>
                    <a:pt x="14796" y="375"/>
                  </a:lnTo>
                  <a:lnTo>
                    <a:pt x="14807" y="384"/>
                  </a:lnTo>
                  <a:lnTo>
                    <a:pt x="14816" y="393"/>
                  </a:lnTo>
                  <a:lnTo>
                    <a:pt x="14825" y="401"/>
                  </a:lnTo>
                  <a:lnTo>
                    <a:pt x="14833" y="411"/>
                  </a:lnTo>
                  <a:lnTo>
                    <a:pt x="14841" y="420"/>
                  </a:lnTo>
                  <a:lnTo>
                    <a:pt x="14848" y="431"/>
                  </a:lnTo>
                  <a:lnTo>
                    <a:pt x="14856" y="442"/>
                  </a:lnTo>
                  <a:lnTo>
                    <a:pt x="14862" y="453"/>
                  </a:lnTo>
                  <a:lnTo>
                    <a:pt x="14868" y="465"/>
                  </a:lnTo>
                  <a:lnTo>
                    <a:pt x="14873" y="478"/>
                  </a:lnTo>
                  <a:lnTo>
                    <a:pt x="14878" y="490"/>
                  </a:lnTo>
                  <a:lnTo>
                    <a:pt x="14883" y="504"/>
                  </a:lnTo>
                  <a:lnTo>
                    <a:pt x="14887" y="517"/>
                  </a:lnTo>
                  <a:lnTo>
                    <a:pt x="14890" y="530"/>
                  </a:lnTo>
                  <a:lnTo>
                    <a:pt x="14892" y="545"/>
                  </a:lnTo>
                  <a:lnTo>
                    <a:pt x="14894" y="560"/>
                  </a:lnTo>
                  <a:lnTo>
                    <a:pt x="14898" y="590"/>
                  </a:lnTo>
                  <a:lnTo>
                    <a:pt x="14899" y="622"/>
                  </a:lnTo>
                  <a:lnTo>
                    <a:pt x="14899" y="656"/>
                  </a:lnTo>
                  <a:lnTo>
                    <a:pt x="14475" y="656"/>
                  </a:lnTo>
                  <a:lnTo>
                    <a:pt x="14475" y="683"/>
                  </a:lnTo>
                  <a:lnTo>
                    <a:pt x="14479" y="710"/>
                  </a:lnTo>
                  <a:lnTo>
                    <a:pt x="14483" y="738"/>
                  </a:lnTo>
                  <a:lnTo>
                    <a:pt x="14489" y="765"/>
                  </a:lnTo>
                  <a:lnTo>
                    <a:pt x="14492" y="780"/>
                  </a:lnTo>
                  <a:lnTo>
                    <a:pt x="14497" y="793"/>
                  </a:lnTo>
                  <a:lnTo>
                    <a:pt x="14502" y="807"/>
                  </a:lnTo>
                  <a:lnTo>
                    <a:pt x="14507" y="821"/>
                  </a:lnTo>
                  <a:lnTo>
                    <a:pt x="14513" y="834"/>
                  </a:lnTo>
                  <a:lnTo>
                    <a:pt x="14519" y="848"/>
                  </a:lnTo>
                  <a:lnTo>
                    <a:pt x="14527" y="861"/>
                  </a:lnTo>
                  <a:lnTo>
                    <a:pt x="14534" y="872"/>
                  </a:lnTo>
                  <a:lnTo>
                    <a:pt x="14543" y="884"/>
                  </a:lnTo>
                  <a:lnTo>
                    <a:pt x="14551" y="896"/>
                  </a:lnTo>
                  <a:lnTo>
                    <a:pt x="14561" y="908"/>
                  </a:lnTo>
                  <a:lnTo>
                    <a:pt x="14570" y="917"/>
                  </a:lnTo>
                  <a:lnTo>
                    <a:pt x="14581" y="928"/>
                  </a:lnTo>
                  <a:lnTo>
                    <a:pt x="14593" y="936"/>
                  </a:lnTo>
                  <a:lnTo>
                    <a:pt x="14605" y="945"/>
                  </a:lnTo>
                  <a:lnTo>
                    <a:pt x="14618" y="953"/>
                  </a:lnTo>
                  <a:lnTo>
                    <a:pt x="14630" y="961"/>
                  </a:lnTo>
                  <a:lnTo>
                    <a:pt x="14644" y="966"/>
                  </a:lnTo>
                  <a:lnTo>
                    <a:pt x="14659" y="973"/>
                  </a:lnTo>
                  <a:lnTo>
                    <a:pt x="14675" y="977"/>
                  </a:lnTo>
                  <a:lnTo>
                    <a:pt x="14691" y="980"/>
                  </a:lnTo>
                  <a:lnTo>
                    <a:pt x="14707" y="983"/>
                  </a:lnTo>
                  <a:lnTo>
                    <a:pt x="14725" y="984"/>
                  </a:lnTo>
                  <a:lnTo>
                    <a:pt x="14744" y="986"/>
                  </a:lnTo>
                  <a:lnTo>
                    <a:pt x="14766" y="984"/>
                  </a:lnTo>
                  <a:lnTo>
                    <a:pt x="14787" y="982"/>
                  </a:lnTo>
                  <a:lnTo>
                    <a:pt x="14807" y="980"/>
                  </a:lnTo>
                  <a:lnTo>
                    <a:pt x="14824" y="976"/>
                  </a:lnTo>
                  <a:lnTo>
                    <a:pt x="14856" y="968"/>
                  </a:lnTo>
                  <a:lnTo>
                    <a:pt x="14882" y="960"/>
                  </a:lnTo>
                  <a:lnTo>
                    <a:pt x="14882" y="1069"/>
                  </a:lnTo>
                  <a:close/>
                  <a:moveTo>
                    <a:pt x="13630" y="346"/>
                  </a:moveTo>
                  <a:lnTo>
                    <a:pt x="13783" y="346"/>
                  </a:lnTo>
                  <a:lnTo>
                    <a:pt x="13973" y="877"/>
                  </a:lnTo>
                  <a:lnTo>
                    <a:pt x="13976" y="877"/>
                  </a:lnTo>
                  <a:lnTo>
                    <a:pt x="14147" y="346"/>
                  </a:lnTo>
                  <a:lnTo>
                    <a:pt x="14300" y="346"/>
                  </a:lnTo>
                  <a:lnTo>
                    <a:pt x="14047" y="1076"/>
                  </a:lnTo>
                  <a:lnTo>
                    <a:pt x="13906" y="1076"/>
                  </a:lnTo>
                  <a:lnTo>
                    <a:pt x="13630" y="346"/>
                  </a:lnTo>
                  <a:close/>
                  <a:moveTo>
                    <a:pt x="13385" y="346"/>
                  </a:moveTo>
                  <a:lnTo>
                    <a:pt x="13523" y="346"/>
                  </a:lnTo>
                  <a:lnTo>
                    <a:pt x="13523" y="1076"/>
                  </a:lnTo>
                  <a:lnTo>
                    <a:pt x="13385" y="1076"/>
                  </a:lnTo>
                  <a:lnTo>
                    <a:pt x="13385" y="346"/>
                  </a:lnTo>
                  <a:close/>
                  <a:moveTo>
                    <a:pt x="13371" y="17"/>
                  </a:moveTo>
                  <a:lnTo>
                    <a:pt x="13537" y="17"/>
                  </a:lnTo>
                  <a:lnTo>
                    <a:pt x="13537" y="174"/>
                  </a:lnTo>
                  <a:lnTo>
                    <a:pt x="13371" y="174"/>
                  </a:lnTo>
                  <a:lnTo>
                    <a:pt x="13371" y="17"/>
                  </a:lnTo>
                  <a:close/>
                  <a:moveTo>
                    <a:pt x="13049" y="17"/>
                  </a:moveTo>
                  <a:lnTo>
                    <a:pt x="13187" y="17"/>
                  </a:lnTo>
                  <a:lnTo>
                    <a:pt x="13187" y="1076"/>
                  </a:lnTo>
                  <a:lnTo>
                    <a:pt x="13049" y="1076"/>
                  </a:lnTo>
                  <a:lnTo>
                    <a:pt x="13049" y="17"/>
                  </a:lnTo>
                  <a:close/>
                  <a:moveTo>
                    <a:pt x="12768" y="565"/>
                  </a:moveTo>
                  <a:lnTo>
                    <a:pt x="12768" y="556"/>
                  </a:lnTo>
                  <a:lnTo>
                    <a:pt x="12767" y="546"/>
                  </a:lnTo>
                  <a:lnTo>
                    <a:pt x="12765" y="536"/>
                  </a:lnTo>
                  <a:lnTo>
                    <a:pt x="12763" y="525"/>
                  </a:lnTo>
                  <a:lnTo>
                    <a:pt x="12759" y="514"/>
                  </a:lnTo>
                  <a:lnTo>
                    <a:pt x="12754" y="504"/>
                  </a:lnTo>
                  <a:lnTo>
                    <a:pt x="12748" y="493"/>
                  </a:lnTo>
                  <a:lnTo>
                    <a:pt x="12741" y="483"/>
                  </a:lnTo>
                  <a:lnTo>
                    <a:pt x="12733" y="474"/>
                  </a:lnTo>
                  <a:lnTo>
                    <a:pt x="12723" y="464"/>
                  </a:lnTo>
                  <a:lnTo>
                    <a:pt x="12713" y="457"/>
                  </a:lnTo>
                  <a:lnTo>
                    <a:pt x="12701" y="449"/>
                  </a:lnTo>
                  <a:lnTo>
                    <a:pt x="12687" y="444"/>
                  </a:lnTo>
                  <a:lnTo>
                    <a:pt x="12671" y="440"/>
                  </a:lnTo>
                  <a:lnTo>
                    <a:pt x="12654" y="436"/>
                  </a:lnTo>
                  <a:lnTo>
                    <a:pt x="12635" y="436"/>
                  </a:lnTo>
                  <a:lnTo>
                    <a:pt x="12624" y="436"/>
                  </a:lnTo>
                  <a:lnTo>
                    <a:pt x="12614" y="437"/>
                  </a:lnTo>
                  <a:lnTo>
                    <a:pt x="12605" y="439"/>
                  </a:lnTo>
                  <a:lnTo>
                    <a:pt x="12596" y="441"/>
                  </a:lnTo>
                  <a:lnTo>
                    <a:pt x="12579" y="445"/>
                  </a:lnTo>
                  <a:lnTo>
                    <a:pt x="12564" y="451"/>
                  </a:lnTo>
                  <a:lnTo>
                    <a:pt x="12550" y="459"/>
                  </a:lnTo>
                  <a:lnTo>
                    <a:pt x="12538" y="468"/>
                  </a:lnTo>
                  <a:lnTo>
                    <a:pt x="12529" y="478"/>
                  </a:lnTo>
                  <a:lnTo>
                    <a:pt x="12519" y="489"/>
                  </a:lnTo>
                  <a:lnTo>
                    <a:pt x="12512" y="499"/>
                  </a:lnTo>
                  <a:lnTo>
                    <a:pt x="12505" y="510"/>
                  </a:lnTo>
                  <a:lnTo>
                    <a:pt x="12500" y="521"/>
                  </a:lnTo>
                  <a:lnTo>
                    <a:pt x="12496" y="531"/>
                  </a:lnTo>
                  <a:lnTo>
                    <a:pt x="12492" y="541"/>
                  </a:lnTo>
                  <a:lnTo>
                    <a:pt x="12490" y="550"/>
                  </a:lnTo>
                  <a:lnTo>
                    <a:pt x="12489" y="558"/>
                  </a:lnTo>
                  <a:lnTo>
                    <a:pt x="12489" y="565"/>
                  </a:lnTo>
                  <a:lnTo>
                    <a:pt x="12768" y="565"/>
                  </a:lnTo>
                  <a:close/>
                  <a:moveTo>
                    <a:pt x="12890" y="1069"/>
                  </a:moveTo>
                  <a:lnTo>
                    <a:pt x="12868" y="1073"/>
                  </a:lnTo>
                  <a:lnTo>
                    <a:pt x="12847" y="1078"/>
                  </a:lnTo>
                  <a:lnTo>
                    <a:pt x="12827" y="1083"/>
                  </a:lnTo>
                  <a:lnTo>
                    <a:pt x="12806" y="1086"/>
                  </a:lnTo>
                  <a:lnTo>
                    <a:pt x="12784" y="1089"/>
                  </a:lnTo>
                  <a:lnTo>
                    <a:pt x="12761" y="1091"/>
                  </a:lnTo>
                  <a:lnTo>
                    <a:pt x="12735" y="1092"/>
                  </a:lnTo>
                  <a:lnTo>
                    <a:pt x="12707" y="1092"/>
                  </a:lnTo>
                  <a:lnTo>
                    <a:pt x="12687" y="1092"/>
                  </a:lnTo>
                  <a:lnTo>
                    <a:pt x="12667" y="1091"/>
                  </a:lnTo>
                  <a:lnTo>
                    <a:pt x="12647" y="1089"/>
                  </a:lnTo>
                  <a:lnTo>
                    <a:pt x="12628" y="1087"/>
                  </a:lnTo>
                  <a:lnTo>
                    <a:pt x="12609" y="1083"/>
                  </a:lnTo>
                  <a:lnTo>
                    <a:pt x="12592" y="1078"/>
                  </a:lnTo>
                  <a:lnTo>
                    <a:pt x="12574" y="1074"/>
                  </a:lnTo>
                  <a:lnTo>
                    <a:pt x="12558" y="1068"/>
                  </a:lnTo>
                  <a:lnTo>
                    <a:pt x="12540" y="1061"/>
                  </a:lnTo>
                  <a:lnTo>
                    <a:pt x="12524" y="1054"/>
                  </a:lnTo>
                  <a:lnTo>
                    <a:pt x="12509" y="1045"/>
                  </a:lnTo>
                  <a:lnTo>
                    <a:pt x="12496" y="1037"/>
                  </a:lnTo>
                  <a:lnTo>
                    <a:pt x="12481" y="1026"/>
                  </a:lnTo>
                  <a:lnTo>
                    <a:pt x="12468" y="1015"/>
                  </a:lnTo>
                  <a:lnTo>
                    <a:pt x="12455" y="1004"/>
                  </a:lnTo>
                  <a:lnTo>
                    <a:pt x="12443" y="992"/>
                  </a:lnTo>
                  <a:lnTo>
                    <a:pt x="12431" y="978"/>
                  </a:lnTo>
                  <a:lnTo>
                    <a:pt x="12421" y="964"/>
                  </a:lnTo>
                  <a:lnTo>
                    <a:pt x="12410" y="949"/>
                  </a:lnTo>
                  <a:lnTo>
                    <a:pt x="12400" y="933"/>
                  </a:lnTo>
                  <a:lnTo>
                    <a:pt x="12392" y="917"/>
                  </a:lnTo>
                  <a:lnTo>
                    <a:pt x="12384" y="899"/>
                  </a:lnTo>
                  <a:lnTo>
                    <a:pt x="12377" y="881"/>
                  </a:lnTo>
                  <a:lnTo>
                    <a:pt x="12370" y="862"/>
                  </a:lnTo>
                  <a:lnTo>
                    <a:pt x="12364" y="841"/>
                  </a:lnTo>
                  <a:lnTo>
                    <a:pt x="12359" y="821"/>
                  </a:lnTo>
                  <a:lnTo>
                    <a:pt x="12354" y="799"/>
                  </a:lnTo>
                  <a:lnTo>
                    <a:pt x="12351" y="776"/>
                  </a:lnTo>
                  <a:lnTo>
                    <a:pt x="12348" y="752"/>
                  </a:lnTo>
                  <a:lnTo>
                    <a:pt x="12346" y="727"/>
                  </a:lnTo>
                  <a:lnTo>
                    <a:pt x="12345" y="701"/>
                  </a:lnTo>
                  <a:lnTo>
                    <a:pt x="12345" y="676"/>
                  </a:lnTo>
                  <a:lnTo>
                    <a:pt x="12345" y="647"/>
                  </a:lnTo>
                  <a:lnTo>
                    <a:pt x="12347" y="620"/>
                  </a:lnTo>
                  <a:lnTo>
                    <a:pt x="12349" y="595"/>
                  </a:lnTo>
                  <a:lnTo>
                    <a:pt x="12353" y="571"/>
                  </a:lnTo>
                  <a:lnTo>
                    <a:pt x="12359" y="549"/>
                  </a:lnTo>
                  <a:lnTo>
                    <a:pt x="12364" y="527"/>
                  </a:lnTo>
                  <a:lnTo>
                    <a:pt x="12370" y="508"/>
                  </a:lnTo>
                  <a:lnTo>
                    <a:pt x="12378" y="489"/>
                  </a:lnTo>
                  <a:lnTo>
                    <a:pt x="12385" y="472"/>
                  </a:lnTo>
                  <a:lnTo>
                    <a:pt x="12395" y="457"/>
                  </a:lnTo>
                  <a:lnTo>
                    <a:pt x="12404" y="442"/>
                  </a:lnTo>
                  <a:lnTo>
                    <a:pt x="12414" y="428"/>
                  </a:lnTo>
                  <a:lnTo>
                    <a:pt x="12425" y="416"/>
                  </a:lnTo>
                  <a:lnTo>
                    <a:pt x="12436" y="404"/>
                  </a:lnTo>
                  <a:lnTo>
                    <a:pt x="12446" y="394"/>
                  </a:lnTo>
                  <a:lnTo>
                    <a:pt x="12458" y="384"/>
                  </a:lnTo>
                  <a:lnTo>
                    <a:pt x="12470" y="377"/>
                  </a:lnTo>
                  <a:lnTo>
                    <a:pt x="12483" y="368"/>
                  </a:lnTo>
                  <a:lnTo>
                    <a:pt x="12494" y="362"/>
                  </a:lnTo>
                  <a:lnTo>
                    <a:pt x="12507" y="356"/>
                  </a:lnTo>
                  <a:lnTo>
                    <a:pt x="12519" y="351"/>
                  </a:lnTo>
                  <a:lnTo>
                    <a:pt x="12532" y="346"/>
                  </a:lnTo>
                  <a:lnTo>
                    <a:pt x="12544" y="342"/>
                  </a:lnTo>
                  <a:lnTo>
                    <a:pt x="12556" y="339"/>
                  </a:lnTo>
                  <a:lnTo>
                    <a:pt x="12580" y="334"/>
                  </a:lnTo>
                  <a:lnTo>
                    <a:pt x="12602" y="331"/>
                  </a:lnTo>
                  <a:lnTo>
                    <a:pt x="12624" y="328"/>
                  </a:lnTo>
                  <a:lnTo>
                    <a:pt x="12642" y="328"/>
                  </a:lnTo>
                  <a:lnTo>
                    <a:pt x="12659" y="328"/>
                  </a:lnTo>
                  <a:lnTo>
                    <a:pt x="12675" y="330"/>
                  </a:lnTo>
                  <a:lnTo>
                    <a:pt x="12690" y="332"/>
                  </a:lnTo>
                  <a:lnTo>
                    <a:pt x="12705" y="334"/>
                  </a:lnTo>
                  <a:lnTo>
                    <a:pt x="12719" y="337"/>
                  </a:lnTo>
                  <a:lnTo>
                    <a:pt x="12733" y="341"/>
                  </a:lnTo>
                  <a:lnTo>
                    <a:pt x="12746" y="346"/>
                  </a:lnTo>
                  <a:lnTo>
                    <a:pt x="12759" y="350"/>
                  </a:lnTo>
                  <a:lnTo>
                    <a:pt x="12771" y="356"/>
                  </a:lnTo>
                  <a:lnTo>
                    <a:pt x="12783" y="362"/>
                  </a:lnTo>
                  <a:lnTo>
                    <a:pt x="12794" y="369"/>
                  </a:lnTo>
                  <a:lnTo>
                    <a:pt x="12804" y="375"/>
                  </a:lnTo>
                  <a:lnTo>
                    <a:pt x="12814" y="384"/>
                  </a:lnTo>
                  <a:lnTo>
                    <a:pt x="12824" y="393"/>
                  </a:lnTo>
                  <a:lnTo>
                    <a:pt x="12833" y="401"/>
                  </a:lnTo>
                  <a:lnTo>
                    <a:pt x="12841" y="411"/>
                  </a:lnTo>
                  <a:lnTo>
                    <a:pt x="12849" y="420"/>
                  </a:lnTo>
                  <a:lnTo>
                    <a:pt x="12857" y="431"/>
                  </a:lnTo>
                  <a:lnTo>
                    <a:pt x="12863" y="442"/>
                  </a:lnTo>
                  <a:lnTo>
                    <a:pt x="12870" y="453"/>
                  </a:lnTo>
                  <a:lnTo>
                    <a:pt x="12876" y="465"/>
                  </a:lnTo>
                  <a:lnTo>
                    <a:pt x="12881" y="478"/>
                  </a:lnTo>
                  <a:lnTo>
                    <a:pt x="12886" y="490"/>
                  </a:lnTo>
                  <a:lnTo>
                    <a:pt x="12890" y="504"/>
                  </a:lnTo>
                  <a:lnTo>
                    <a:pt x="12894" y="517"/>
                  </a:lnTo>
                  <a:lnTo>
                    <a:pt x="12897" y="530"/>
                  </a:lnTo>
                  <a:lnTo>
                    <a:pt x="12901" y="545"/>
                  </a:lnTo>
                  <a:lnTo>
                    <a:pt x="12903" y="560"/>
                  </a:lnTo>
                  <a:lnTo>
                    <a:pt x="12906" y="590"/>
                  </a:lnTo>
                  <a:lnTo>
                    <a:pt x="12907" y="622"/>
                  </a:lnTo>
                  <a:lnTo>
                    <a:pt x="12907" y="656"/>
                  </a:lnTo>
                  <a:lnTo>
                    <a:pt x="12483" y="656"/>
                  </a:lnTo>
                  <a:lnTo>
                    <a:pt x="12484" y="683"/>
                  </a:lnTo>
                  <a:lnTo>
                    <a:pt x="12486" y="710"/>
                  </a:lnTo>
                  <a:lnTo>
                    <a:pt x="12490" y="738"/>
                  </a:lnTo>
                  <a:lnTo>
                    <a:pt x="12497" y="765"/>
                  </a:lnTo>
                  <a:lnTo>
                    <a:pt x="12500" y="780"/>
                  </a:lnTo>
                  <a:lnTo>
                    <a:pt x="12505" y="793"/>
                  </a:lnTo>
                  <a:lnTo>
                    <a:pt x="12509" y="807"/>
                  </a:lnTo>
                  <a:lnTo>
                    <a:pt x="12515" y="821"/>
                  </a:lnTo>
                  <a:lnTo>
                    <a:pt x="12521" y="834"/>
                  </a:lnTo>
                  <a:lnTo>
                    <a:pt x="12528" y="848"/>
                  </a:lnTo>
                  <a:lnTo>
                    <a:pt x="12534" y="861"/>
                  </a:lnTo>
                  <a:lnTo>
                    <a:pt x="12543" y="872"/>
                  </a:lnTo>
                  <a:lnTo>
                    <a:pt x="12550" y="884"/>
                  </a:lnTo>
                  <a:lnTo>
                    <a:pt x="12559" y="896"/>
                  </a:lnTo>
                  <a:lnTo>
                    <a:pt x="12568" y="908"/>
                  </a:lnTo>
                  <a:lnTo>
                    <a:pt x="12579" y="917"/>
                  </a:lnTo>
                  <a:lnTo>
                    <a:pt x="12590" y="928"/>
                  </a:lnTo>
                  <a:lnTo>
                    <a:pt x="12600" y="936"/>
                  </a:lnTo>
                  <a:lnTo>
                    <a:pt x="12612" y="945"/>
                  </a:lnTo>
                  <a:lnTo>
                    <a:pt x="12625" y="953"/>
                  </a:lnTo>
                  <a:lnTo>
                    <a:pt x="12639" y="961"/>
                  </a:lnTo>
                  <a:lnTo>
                    <a:pt x="12653" y="966"/>
                  </a:lnTo>
                  <a:lnTo>
                    <a:pt x="12667" y="973"/>
                  </a:lnTo>
                  <a:lnTo>
                    <a:pt x="12683" y="977"/>
                  </a:lnTo>
                  <a:lnTo>
                    <a:pt x="12699" y="980"/>
                  </a:lnTo>
                  <a:lnTo>
                    <a:pt x="12716" y="983"/>
                  </a:lnTo>
                  <a:lnTo>
                    <a:pt x="12733" y="984"/>
                  </a:lnTo>
                  <a:lnTo>
                    <a:pt x="12751" y="986"/>
                  </a:lnTo>
                  <a:lnTo>
                    <a:pt x="12775" y="984"/>
                  </a:lnTo>
                  <a:lnTo>
                    <a:pt x="12795" y="982"/>
                  </a:lnTo>
                  <a:lnTo>
                    <a:pt x="12814" y="980"/>
                  </a:lnTo>
                  <a:lnTo>
                    <a:pt x="12832" y="976"/>
                  </a:lnTo>
                  <a:lnTo>
                    <a:pt x="12863" y="968"/>
                  </a:lnTo>
                  <a:lnTo>
                    <a:pt x="12890" y="960"/>
                  </a:lnTo>
                  <a:lnTo>
                    <a:pt x="12890" y="1069"/>
                  </a:lnTo>
                  <a:close/>
                  <a:moveTo>
                    <a:pt x="11667" y="953"/>
                  </a:moveTo>
                  <a:lnTo>
                    <a:pt x="11758" y="953"/>
                  </a:lnTo>
                  <a:lnTo>
                    <a:pt x="11793" y="952"/>
                  </a:lnTo>
                  <a:lnTo>
                    <a:pt x="11826" y="949"/>
                  </a:lnTo>
                  <a:lnTo>
                    <a:pt x="11842" y="947"/>
                  </a:lnTo>
                  <a:lnTo>
                    <a:pt x="11857" y="944"/>
                  </a:lnTo>
                  <a:lnTo>
                    <a:pt x="11872" y="940"/>
                  </a:lnTo>
                  <a:lnTo>
                    <a:pt x="11886" y="936"/>
                  </a:lnTo>
                  <a:lnTo>
                    <a:pt x="11900" y="931"/>
                  </a:lnTo>
                  <a:lnTo>
                    <a:pt x="11914" y="926"/>
                  </a:lnTo>
                  <a:lnTo>
                    <a:pt x="11927" y="919"/>
                  </a:lnTo>
                  <a:lnTo>
                    <a:pt x="11939" y="912"/>
                  </a:lnTo>
                  <a:lnTo>
                    <a:pt x="11950" y="903"/>
                  </a:lnTo>
                  <a:lnTo>
                    <a:pt x="11962" y="895"/>
                  </a:lnTo>
                  <a:lnTo>
                    <a:pt x="11973" y="885"/>
                  </a:lnTo>
                  <a:lnTo>
                    <a:pt x="11982" y="874"/>
                  </a:lnTo>
                  <a:lnTo>
                    <a:pt x="11992" y="863"/>
                  </a:lnTo>
                  <a:lnTo>
                    <a:pt x="12001" y="850"/>
                  </a:lnTo>
                  <a:lnTo>
                    <a:pt x="12009" y="836"/>
                  </a:lnTo>
                  <a:lnTo>
                    <a:pt x="12018" y="821"/>
                  </a:lnTo>
                  <a:lnTo>
                    <a:pt x="12024" y="805"/>
                  </a:lnTo>
                  <a:lnTo>
                    <a:pt x="12032" y="788"/>
                  </a:lnTo>
                  <a:lnTo>
                    <a:pt x="12037" y="770"/>
                  </a:lnTo>
                  <a:lnTo>
                    <a:pt x="12042" y="750"/>
                  </a:lnTo>
                  <a:lnTo>
                    <a:pt x="12048" y="730"/>
                  </a:lnTo>
                  <a:lnTo>
                    <a:pt x="12052" y="708"/>
                  </a:lnTo>
                  <a:lnTo>
                    <a:pt x="12055" y="684"/>
                  </a:lnTo>
                  <a:lnTo>
                    <a:pt x="12058" y="660"/>
                  </a:lnTo>
                  <a:lnTo>
                    <a:pt x="12060" y="634"/>
                  </a:lnTo>
                  <a:lnTo>
                    <a:pt x="12062" y="606"/>
                  </a:lnTo>
                  <a:lnTo>
                    <a:pt x="12063" y="577"/>
                  </a:lnTo>
                  <a:lnTo>
                    <a:pt x="12064" y="546"/>
                  </a:lnTo>
                  <a:lnTo>
                    <a:pt x="12063" y="515"/>
                  </a:lnTo>
                  <a:lnTo>
                    <a:pt x="12062" y="487"/>
                  </a:lnTo>
                  <a:lnTo>
                    <a:pt x="12060" y="459"/>
                  </a:lnTo>
                  <a:lnTo>
                    <a:pt x="12058" y="432"/>
                  </a:lnTo>
                  <a:lnTo>
                    <a:pt x="12055" y="408"/>
                  </a:lnTo>
                  <a:lnTo>
                    <a:pt x="12052" y="384"/>
                  </a:lnTo>
                  <a:lnTo>
                    <a:pt x="12048" y="362"/>
                  </a:lnTo>
                  <a:lnTo>
                    <a:pt x="12042" y="340"/>
                  </a:lnTo>
                  <a:lnTo>
                    <a:pt x="12037" y="321"/>
                  </a:lnTo>
                  <a:lnTo>
                    <a:pt x="12032" y="303"/>
                  </a:lnTo>
                  <a:lnTo>
                    <a:pt x="12024" y="286"/>
                  </a:lnTo>
                  <a:lnTo>
                    <a:pt x="12018" y="270"/>
                  </a:lnTo>
                  <a:lnTo>
                    <a:pt x="12009" y="255"/>
                  </a:lnTo>
                  <a:lnTo>
                    <a:pt x="12001" y="241"/>
                  </a:lnTo>
                  <a:lnTo>
                    <a:pt x="11992" y="228"/>
                  </a:lnTo>
                  <a:lnTo>
                    <a:pt x="11982" y="216"/>
                  </a:lnTo>
                  <a:lnTo>
                    <a:pt x="11972" y="206"/>
                  </a:lnTo>
                  <a:lnTo>
                    <a:pt x="11961" y="196"/>
                  </a:lnTo>
                  <a:lnTo>
                    <a:pt x="11950" y="187"/>
                  </a:lnTo>
                  <a:lnTo>
                    <a:pt x="11939" y="180"/>
                  </a:lnTo>
                  <a:lnTo>
                    <a:pt x="11926" y="172"/>
                  </a:lnTo>
                  <a:lnTo>
                    <a:pt x="11913" y="166"/>
                  </a:lnTo>
                  <a:lnTo>
                    <a:pt x="11900" y="161"/>
                  </a:lnTo>
                  <a:lnTo>
                    <a:pt x="11886" y="155"/>
                  </a:lnTo>
                  <a:lnTo>
                    <a:pt x="11871" y="152"/>
                  </a:lnTo>
                  <a:lnTo>
                    <a:pt x="11856" y="149"/>
                  </a:lnTo>
                  <a:lnTo>
                    <a:pt x="11841" y="146"/>
                  </a:lnTo>
                  <a:lnTo>
                    <a:pt x="11825" y="144"/>
                  </a:lnTo>
                  <a:lnTo>
                    <a:pt x="11791" y="140"/>
                  </a:lnTo>
                  <a:lnTo>
                    <a:pt x="11756" y="139"/>
                  </a:lnTo>
                  <a:lnTo>
                    <a:pt x="11667" y="139"/>
                  </a:lnTo>
                  <a:lnTo>
                    <a:pt x="11667" y="953"/>
                  </a:lnTo>
                  <a:close/>
                  <a:moveTo>
                    <a:pt x="11514" y="17"/>
                  </a:moveTo>
                  <a:lnTo>
                    <a:pt x="11786" y="17"/>
                  </a:lnTo>
                  <a:lnTo>
                    <a:pt x="11815" y="18"/>
                  </a:lnTo>
                  <a:lnTo>
                    <a:pt x="11843" y="19"/>
                  </a:lnTo>
                  <a:lnTo>
                    <a:pt x="11871" y="22"/>
                  </a:lnTo>
                  <a:lnTo>
                    <a:pt x="11897" y="25"/>
                  </a:lnTo>
                  <a:lnTo>
                    <a:pt x="11923" y="30"/>
                  </a:lnTo>
                  <a:lnTo>
                    <a:pt x="11946" y="36"/>
                  </a:lnTo>
                  <a:lnTo>
                    <a:pt x="11970" y="42"/>
                  </a:lnTo>
                  <a:lnTo>
                    <a:pt x="11991" y="51"/>
                  </a:lnTo>
                  <a:lnTo>
                    <a:pt x="12012" y="59"/>
                  </a:lnTo>
                  <a:lnTo>
                    <a:pt x="12032" y="69"/>
                  </a:lnTo>
                  <a:lnTo>
                    <a:pt x="12051" y="80"/>
                  </a:lnTo>
                  <a:lnTo>
                    <a:pt x="12069" y="91"/>
                  </a:lnTo>
                  <a:lnTo>
                    <a:pt x="12085" y="105"/>
                  </a:lnTo>
                  <a:lnTo>
                    <a:pt x="12101" y="119"/>
                  </a:lnTo>
                  <a:lnTo>
                    <a:pt x="12116" y="134"/>
                  </a:lnTo>
                  <a:lnTo>
                    <a:pt x="12130" y="150"/>
                  </a:lnTo>
                  <a:lnTo>
                    <a:pt x="12143" y="167"/>
                  </a:lnTo>
                  <a:lnTo>
                    <a:pt x="12155" y="184"/>
                  </a:lnTo>
                  <a:lnTo>
                    <a:pt x="12166" y="203"/>
                  </a:lnTo>
                  <a:lnTo>
                    <a:pt x="12176" y="224"/>
                  </a:lnTo>
                  <a:lnTo>
                    <a:pt x="12186" y="245"/>
                  </a:lnTo>
                  <a:lnTo>
                    <a:pt x="12194" y="267"/>
                  </a:lnTo>
                  <a:lnTo>
                    <a:pt x="12202" y="290"/>
                  </a:lnTo>
                  <a:lnTo>
                    <a:pt x="12208" y="315"/>
                  </a:lnTo>
                  <a:lnTo>
                    <a:pt x="12213" y="339"/>
                  </a:lnTo>
                  <a:lnTo>
                    <a:pt x="12219" y="366"/>
                  </a:lnTo>
                  <a:lnTo>
                    <a:pt x="12223" y="393"/>
                  </a:lnTo>
                  <a:lnTo>
                    <a:pt x="12226" y="420"/>
                  </a:lnTo>
                  <a:lnTo>
                    <a:pt x="12229" y="450"/>
                  </a:lnTo>
                  <a:lnTo>
                    <a:pt x="12231" y="480"/>
                  </a:lnTo>
                  <a:lnTo>
                    <a:pt x="12233" y="511"/>
                  </a:lnTo>
                  <a:lnTo>
                    <a:pt x="12233" y="543"/>
                  </a:lnTo>
                  <a:lnTo>
                    <a:pt x="12231" y="584"/>
                  </a:lnTo>
                  <a:lnTo>
                    <a:pt x="12230" y="622"/>
                  </a:lnTo>
                  <a:lnTo>
                    <a:pt x="12227" y="658"/>
                  </a:lnTo>
                  <a:lnTo>
                    <a:pt x="12223" y="693"/>
                  </a:lnTo>
                  <a:lnTo>
                    <a:pt x="12219" y="725"/>
                  </a:lnTo>
                  <a:lnTo>
                    <a:pt x="12212" y="756"/>
                  </a:lnTo>
                  <a:lnTo>
                    <a:pt x="12205" y="785"/>
                  </a:lnTo>
                  <a:lnTo>
                    <a:pt x="12197" y="811"/>
                  </a:lnTo>
                  <a:lnTo>
                    <a:pt x="12188" y="837"/>
                  </a:lnTo>
                  <a:lnTo>
                    <a:pt x="12178" y="862"/>
                  </a:lnTo>
                  <a:lnTo>
                    <a:pt x="12167" y="884"/>
                  </a:lnTo>
                  <a:lnTo>
                    <a:pt x="12156" y="905"/>
                  </a:lnTo>
                  <a:lnTo>
                    <a:pt x="12143" y="925"/>
                  </a:lnTo>
                  <a:lnTo>
                    <a:pt x="12130" y="943"/>
                  </a:lnTo>
                  <a:lnTo>
                    <a:pt x="12116" y="959"/>
                  </a:lnTo>
                  <a:lnTo>
                    <a:pt x="12101" y="975"/>
                  </a:lnTo>
                  <a:lnTo>
                    <a:pt x="12085" y="989"/>
                  </a:lnTo>
                  <a:lnTo>
                    <a:pt x="12069" y="1002"/>
                  </a:lnTo>
                  <a:lnTo>
                    <a:pt x="12052" y="1013"/>
                  </a:lnTo>
                  <a:lnTo>
                    <a:pt x="12035" y="1023"/>
                  </a:lnTo>
                  <a:lnTo>
                    <a:pt x="12017" y="1033"/>
                  </a:lnTo>
                  <a:lnTo>
                    <a:pt x="11998" y="1041"/>
                  </a:lnTo>
                  <a:lnTo>
                    <a:pt x="11979" y="1049"/>
                  </a:lnTo>
                  <a:lnTo>
                    <a:pt x="11959" y="1055"/>
                  </a:lnTo>
                  <a:lnTo>
                    <a:pt x="11939" y="1060"/>
                  </a:lnTo>
                  <a:lnTo>
                    <a:pt x="11918" y="1065"/>
                  </a:lnTo>
                  <a:lnTo>
                    <a:pt x="11897" y="1068"/>
                  </a:lnTo>
                  <a:lnTo>
                    <a:pt x="11876" y="1071"/>
                  </a:lnTo>
                  <a:lnTo>
                    <a:pt x="11853" y="1073"/>
                  </a:lnTo>
                  <a:lnTo>
                    <a:pt x="11831" y="1075"/>
                  </a:lnTo>
                  <a:lnTo>
                    <a:pt x="11808" y="1075"/>
                  </a:lnTo>
                  <a:lnTo>
                    <a:pt x="11786" y="1076"/>
                  </a:lnTo>
                  <a:lnTo>
                    <a:pt x="11514" y="1076"/>
                  </a:lnTo>
                  <a:lnTo>
                    <a:pt x="11514" y="17"/>
                  </a:lnTo>
                  <a:close/>
                  <a:moveTo>
                    <a:pt x="10702" y="864"/>
                  </a:moveTo>
                  <a:lnTo>
                    <a:pt x="10913" y="864"/>
                  </a:lnTo>
                  <a:lnTo>
                    <a:pt x="10913" y="1076"/>
                  </a:lnTo>
                  <a:lnTo>
                    <a:pt x="10702" y="1076"/>
                  </a:lnTo>
                  <a:lnTo>
                    <a:pt x="10702" y="864"/>
                  </a:lnTo>
                  <a:close/>
                  <a:moveTo>
                    <a:pt x="10412" y="565"/>
                  </a:moveTo>
                  <a:lnTo>
                    <a:pt x="10412" y="556"/>
                  </a:lnTo>
                  <a:lnTo>
                    <a:pt x="10411" y="546"/>
                  </a:lnTo>
                  <a:lnTo>
                    <a:pt x="10409" y="536"/>
                  </a:lnTo>
                  <a:lnTo>
                    <a:pt x="10406" y="525"/>
                  </a:lnTo>
                  <a:lnTo>
                    <a:pt x="10402" y="514"/>
                  </a:lnTo>
                  <a:lnTo>
                    <a:pt x="10398" y="504"/>
                  </a:lnTo>
                  <a:lnTo>
                    <a:pt x="10392" y="493"/>
                  </a:lnTo>
                  <a:lnTo>
                    <a:pt x="10385" y="483"/>
                  </a:lnTo>
                  <a:lnTo>
                    <a:pt x="10377" y="474"/>
                  </a:lnTo>
                  <a:lnTo>
                    <a:pt x="10367" y="464"/>
                  </a:lnTo>
                  <a:lnTo>
                    <a:pt x="10356" y="457"/>
                  </a:lnTo>
                  <a:lnTo>
                    <a:pt x="10344" y="449"/>
                  </a:lnTo>
                  <a:lnTo>
                    <a:pt x="10330" y="444"/>
                  </a:lnTo>
                  <a:lnTo>
                    <a:pt x="10315" y="440"/>
                  </a:lnTo>
                  <a:lnTo>
                    <a:pt x="10298" y="436"/>
                  </a:lnTo>
                  <a:lnTo>
                    <a:pt x="10278" y="436"/>
                  </a:lnTo>
                  <a:lnTo>
                    <a:pt x="10268" y="436"/>
                  </a:lnTo>
                  <a:lnTo>
                    <a:pt x="10258" y="437"/>
                  </a:lnTo>
                  <a:lnTo>
                    <a:pt x="10249" y="439"/>
                  </a:lnTo>
                  <a:lnTo>
                    <a:pt x="10240" y="441"/>
                  </a:lnTo>
                  <a:lnTo>
                    <a:pt x="10223" y="445"/>
                  </a:lnTo>
                  <a:lnTo>
                    <a:pt x="10208" y="451"/>
                  </a:lnTo>
                  <a:lnTo>
                    <a:pt x="10194" y="459"/>
                  </a:lnTo>
                  <a:lnTo>
                    <a:pt x="10182" y="468"/>
                  </a:lnTo>
                  <a:lnTo>
                    <a:pt x="10172" y="478"/>
                  </a:lnTo>
                  <a:lnTo>
                    <a:pt x="10163" y="489"/>
                  </a:lnTo>
                  <a:lnTo>
                    <a:pt x="10156" y="499"/>
                  </a:lnTo>
                  <a:lnTo>
                    <a:pt x="10149" y="510"/>
                  </a:lnTo>
                  <a:lnTo>
                    <a:pt x="10144" y="521"/>
                  </a:lnTo>
                  <a:lnTo>
                    <a:pt x="10139" y="531"/>
                  </a:lnTo>
                  <a:lnTo>
                    <a:pt x="10136" y="541"/>
                  </a:lnTo>
                  <a:lnTo>
                    <a:pt x="10134" y="550"/>
                  </a:lnTo>
                  <a:lnTo>
                    <a:pt x="10133" y="558"/>
                  </a:lnTo>
                  <a:lnTo>
                    <a:pt x="10132" y="565"/>
                  </a:lnTo>
                  <a:lnTo>
                    <a:pt x="10412" y="565"/>
                  </a:lnTo>
                  <a:close/>
                  <a:moveTo>
                    <a:pt x="10533" y="1069"/>
                  </a:moveTo>
                  <a:lnTo>
                    <a:pt x="10511" y="1073"/>
                  </a:lnTo>
                  <a:lnTo>
                    <a:pt x="10491" y="1078"/>
                  </a:lnTo>
                  <a:lnTo>
                    <a:pt x="10471" y="1083"/>
                  </a:lnTo>
                  <a:lnTo>
                    <a:pt x="10449" y="1086"/>
                  </a:lnTo>
                  <a:lnTo>
                    <a:pt x="10428" y="1089"/>
                  </a:lnTo>
                  <a:lnTo>
                    <a:pt x="10405" y="1091"/>
                  </a:lnTo>
                  <a:lnTo>
                    <a:pt x="10379" y="1092"/>
                  </a:lnTo>
                  <a:lnTo>
                    <a:pt x="10351" y="1092"/>
                  </a:lnTo>
                  <a:lnTo>
                    <a:pt x="10330" y="1092"/>
                  </a:lnTo>
                  <a:lnTo>
                    <a:pt x="10311" y="1091"/>
                  </a:lnTo>
                  <a:lnTo>
                    <a:pt x="10290" y="1089"/>
                  </a:lnTo>
                  <a:lnTo>
                    <a:pt x="10272" y="1087"/>
                  </a:lnTo>
                  <a:lnTo>
                    <a:pt x="10253" y="1083"/>
                  </a:lnTo>
                  <a:lnTo>
                    <a:pt x="10235" y="1078"/>
                  </a:lnTo>
                  <a:lnTo>
                    <a:pt x="10218" y="1074"/>
                  </a:lnTo>
                  <a:lnTo>
                    <a:pt x="10200" y="1068"/>
                  </a:lnTo>
                  <a:lnTo>
                    <a:pt x="10184" y="1061"/>
                  </a:lnTo>
                  <a:lnTo>
                    <a:pt x="10168" y="1054"/>
                  </a:lnTo>
                  <a:lnTo>
                    <a:pt x="10153" y="1045"/>
                  </a:lnTo>
                  <a:lnTo>
                    <a:pt x="10138" y="1037"/>
                  </a:lnTo>
                  <a:lnTo>
                    <a:pt x="10124" y="1026"/>
                  </a:lnTo>
                  <a:lnTo>
                    <a:pt x="10112" y="1015"/>
                  </a:lnTo>
                  <a:lnTo>
                    <a:pt x="10099" y="1004"/>
                  </a:lnTo>
                  <a:lnTo>
                    <a:pt x="10086" y="992"/>
                  </a:lnTo>
                  <a:lnTo>
                    <a:pt x="10075" y="978"/>
                  </a:lnTo>
                  <a:lnTo>
                    <a:pt x="10065" y="964"/>
                  </a:lnTo>
                  <a:lnTo>
                    <a:pt x="10054" y="949"/>
                  </a:lnTo>
                  <a:lnTo>
                    <a:pt x="10044" y="933"/>
                  </a:lnTo>
                  <a:lnTo>
                    <a:pt x="10036" y="917"/>
                  </a:lnTo>
                  <a:lnTo>
                    <a:pt x="10027" y="899"/>
                  </a:lnTo>
                  <a:lnTo>
                    <a:pt x="10021" y="881"/>
                  </a:lnTo>
                  <a:lnTo>
                    <a:pt x="10013" y="862"/>
                  </a:lnTo>
                  <a:lnTo>
                    <a:pt x="10008" y="841"/>
                  </a:lnTo>
                  <a:lnTo>
                    <a:pt x="10003" y="821"/>
                  </a:lnTo>
                  <a:lnTo>
                    <a:pt x="9998" y="799"/>
                  </a:lnTo>
                  <a:lnTo>
                    <a:pt x="9995" y="776"/>
                  </a:lnTo>
                  <a:lnTo>
                    <a:pt x="9992" y="752"/>
                  </a:lnTo>
                  <a:lnTo>
                    <a:pt x="9990" y="727"/>
                  </a:lnTo>
                  <a:lnTo>
                    <a:pt x="9989" y="701"/>
                  </a:lnTo>
                  <a:lnTo>
                    <a:pt x="9989" y="676"/>
                  </a:lnTo>
                  <a:lnTo>
                    <a:pt x="9989" y="647"/>
                  </a:lnTo>
                  <a:lnTo>
                    <a:pt x="9991" y="620"/>
                  </a:lnTo>
                  <a:lnTo>
                    <a:pt x="9993" y="595"/>
                  </a:lnTo>
                  <a:lnTo>
                    <a:pt x="9997" y="571"/>
                  </a:lnTo>
                  <a:lnTo>
                    <a:pt x="10002" y="549"/>
                  </a:lnTo>
                  <a:lnTo>
                    <a:pt x="10008" y="527"/>
                  </a:lnTo>
                  <a:lnTo>
                    <a:pt x="10014" y="508"/>
                  </a:lnTo>
                  <a:lnTo>
                    <a:pt x="10022" y="489"/>
                  </a:lnTo>
                  <a:lnTo>
                    <a:pt x="10029" y="472"/>
                  </a:lnTo>
                  <a:lnTo>
                    <a:pt x="10039" y="457"/>
                  </a:lnTo>
                  <a:lnTo>
                    <a:pt x="10048" y="442"/>
                  </a:lnTo>
                  <a:lnTo>
                    <a:pt x="10058" y="428"/>
                  </a:lnTo>
                  <a:lnTo>
                    <a:pt x="10068" y="416"/>
                  </a:lnTo>
                  <a:lnTo>
                    <a:pt x="10080" y="404"/>
                  </a:lnTo>
                  <a:lnTo>
                    <a:pt x="10090" y="394"/>
                  </a:lnTo>
                  <a:lnTo>
                    <a:pt x="10102" y="384"/>
                  </a:lnTo>
                  <a:lnTo>
                    <a:pt x="10114" y="377"/>
                  </a:lnTo>
                  <a:lnTo>
                    <a:pt x="10126" y="368"/>
                  </a:lnTo>
                  <a:lnTo>
                    <a:pt x="10138" y="362"/>
                  </a:lnTo>
                  <a:lnTo>
                    <a:pt x="10151" y="356"/>
                  </a:lnTo>
                  <a:lnTo>
                    <a:pt x="10163" y="351"/>
                  </a:lnTo>
                  <a:lnTo>
                    <a:pt x="10176" y="346"/>
                  </a:lnTo>
                  <a:lnTo>
                    <a:pt x="10188" y="342"/>
                  </a:lnTo>
                  <a:lnTo>
                    <a:pt x="10200" y="339"/>
                  </a:lnTo>
                  <a:lnTo>
                    <a:pt x="10224" y="334"/>
                  </a:lnTo>
                  <a:lnTo>
                    <a:pt x="10246" y="331"/>
                  </a:lnTo>
                  <a:lnTo>
                    <a:pt x="10268" y="328"/>
                  </a:lnTo>
                  <a:lnTo>
                    <a:pt x="10286" y="328"/>
                  </a:lnTo>
                  <a:lnTo>
                    <a:pt x="10303" y="328"/>
                  </a:lnTo>
                  <a:lnTo>
                    <a:pt x="10318" y="330"/>
                  </a:lnTo>
                  <a:lnTo>
                    <a:pt x="10334" y="332"/>
                  </a:lnTo>
                  <a:lnTo>
                    <a:pt x="10349" y="334"/>
                  </a:lnTo>
                  <a:lnTo>
                    <a:pt x="10363" y="337"/>
                  </a:lnTo>
                  <a:lnTo>
                    <a:pt x="10377" y="341"/>
                  </a:lnTo>
                  <a:lnTo>
                    <a:pt x="10390" y="346"/>
                  </a:lnTo>
                  <a:lnTo>
                    <a:pt x="10402" y="350"/>
                  </a:lnTo>
                  <a:lnTo>
                    <a:pt x="10414" y="356"/>
                  </a:lnTo>
                  <a:lnTo>
                    <a:pt x="10426" y="362"/>
                  </a:lnTo>
                  <a:lnTo>
                    <a:pt x="10438" y="369"/>
                  </a:lnTo>
                  <a:lnTo>
                    <a:pt x="10448" y="375"/>
                  </a:lnTo>
                  <a:lnTo>
                    <a:pt x="10458" y="384"/>
                  </a:lnTo>
                  <a:lnTo>
                    <a:pt x="10468" y="393"/>
                  </a:lnTo>
                  <a:lnTo>
                    <a:pt x="10476" y="401"/>
                  </a:lnTo>
                  <a:lnTo>
                    <a:pt x="10485" y="411"/>
                  </a:lnTo>
                  <a:lnTo>
                    <a:pt x="10493" y="420"/>
                  </a:lnTo>
                  <a:lnTo>
                    <a:pt x="10501" y="431"/>
                  </a:lnTo>
                  <a:lnTo>
                    <a:pt x="10507" y="442"/>
                  </a:lnTo>
                  <a:lnTo>
                    <a:pt x="10514" y="453"/>
                  </a:lnTo>
                  <a:lnTo>
                    <a:pt x="10520" y="465"/>
                  </a:lnTo>
                  <a:lnTo>
                    <a:pt x="10525" y="478"/>
                  </a:lnTo>
                  <a:lnTo>
                    <a:pt x="10530" y="490"/>
                  </a:lnTo>
                  <a:lnTo>
                    <a:pt x="10534" y="504"/>
                  </a:lnTo>
                  <a:lnTo>
                    <a:pt x="10538" y="517"/>
                  </a:lnTo>
                  <a:lnTo>
                    <a:pt x="10541" y="530"/>
                  </a:lnTo>
                  <a:lnTo>
                    <a:pt x="10544" y="545"/>
                  </a:lnTo>
                  <a:lnTo>
                    <a:pt x="10547" y="560"/>
                  </a:lnTo>
                  <a:lnTo>
                    <a:pt x="10549" y="590"/>
                  </a:lnTo>
                  <a:lnTo>
                    <a:pt x="10550" y="622"/>
                  </a:lnTo>
                  <a:lnTo>
                    <a:pt x="10550" y="656"/>
                  </a:lnTo>
                  <a:lnTo>
                    <a:pt x="10127" y="656"/>
                  </a:lnTo>
                  <a:lnTo>
                    <a:pt x="10128" y="683"/>
                  </a:lnTo>
                  <a:lnTo>
                    <a:pt x="10130" y="710"/>
                  </a:lnTo>
                  <a:lnTo>
                    <a:pt x="10134" y="738"/>
                  </a:lnTo>
                  <a:lnTo>
                    <a:pt x="10141" y="765"/>
                  </a:lnTo>
                  <a:lnTo>
                    <a:pt x="10144" y="780"/>
                  </a:lnTo>
                  <a:lnTo>
                    <a:pt x="10149" y="793"/>
                  </a:lnTo>
                  <a:lnTo>
                    <a:pt x="10153" y="807"/>
                  </a:lnTo>
                  <a:lnTo>
                    <a:pt x="10159" y="821"/>
                  </a:lnTo>
                  <a:lnTo>
                    <a:pt x="10165" y="834"/>
                  </a:lnTo>
                  <a:lnTo>
                    <a:pt x="10172" y="848"/>
                  </a:lnTo>
                  <a:lnTo>
                    <a:pt x="10178" y="861"/>
                  </a:lnTo>
                  <a:lnTo>
                    <a:pt x="10185" y="872"/>
                  </a:lnTo>
                  <a:lnTo>
                    <a:pt x="10194" y="884"/>
                  </a:lnTo>
                  <a:lnTo>
                    <a:pt x="10203" y="896"/>
                  </a:lnTo>
                  <a:lnTo>
                    <a:pt x="10212" y="908"/>
                  </a:lnTo>
                  <a:lnTo>
                    <a:pt x="10223" y="917"/>
                  </a:lnTo>
                  <a:lnTo>
                    <a:pt x="10234" y="928"/>
                  </a:lnTo>
                  <a:lnTo>
                    <a:pt x="10244" y="936"/>
                  </a:lnTo>
                  <a:lnTo>
                    <a:pt x="10256" y="945"/>
                  </a:lnTo>
                  <a:lnTo>
                    <a:pt x="10269" y="953"/>
                  </a:lnTo>
                  <a:lnTo>
                    <a:pt x="10283" y="961"/>
                  </a:lnTo>
                  <a:lnTo>
                    <a:pt x="10297" y="966"/>
                  </a:lnTo>
                  <a:lnTo>
                    <a:pt x="10311" y="973"/>
                  </a:lnTo>
                  <a:lnTo>
                    <a:pt x="10327" y="977"/>
                  </a:lnTo>
                  <a:lnTo>
                    <a:pt x="10343" y="980"/>
                  </a:lnTo>
                  <a:lnTo>
                    <a:pt x="10360" y="983"/>
                  </a:lnTo>
                  <a:lnTo>
                    <a:pt x="10377" y="984"/>
                  </a:lnTo>
                  <a:lnTo>
                    <a:pt x="10395" y="986"/>
                  </a:lnTo>
                  <a:lnTo>
                    <a:pt x="10417" y="984"/>
                  </a:lnTo>
                  <a:lnTo>
                    <a:pt x="10439" y="982"/>
                  </a:lnTo>
                  <a:lnTo>
                    <a:pt x="10458" y="980"/>
                  </a:lnTo>
                  <a:lnTo>
                    <a:pt x="10476" y="976"/>
                  </a:lnTo>
                  <a:lnTo>
                    <a:pt x="10507" y="968"/>
                  </a:lnTo>
                  <a:lnTo>
                    <a:pt x="10533" y="960"/>
                  </a:lnTo>
                  <a:lnTo>
                    <a:pt x="10533" y="1069"/>
                  </a:lnTo>
                  <a:close/>
                  <a:moveTo>
                    <a:pt x="9878" y="1066"/>
                  </a:moveTo>
                  <a:lnTo>
                    <a:pt x="9856" y="1071"/>
                  </a:lnTo>
                  <a:lnTo>
                    <a:pt x="9835" y="1076"/>
                  </a:lnTo>
                  <a:lnTo>
                    <a:pt x="9812" y="1082"/>
                  </a:lnTo>
                  <a:lnTo>
                    <a:pt x="9788" y="1085"/>
                  </a:lnTo>
                  <a:lnTo>
                    <a:pt x="9762" y="1088"/>
                  </a:lnTo>
                  <a:lnTo>
                    <a:pt x="9735" y="1091"/>
                  </a:lnTo>
                  <a:lnTo>
                    <a:pt x="9705" y="1092"/>
                  </a:lnTo>
                  <a:lnTo>
                    <a:pt x="9674" y="1092"/>
                  </a:lnTo>
                  <a:lnTo>
                    <a:pt x="9649" y="1092"/>
                  </a:lnTo>
                  <a:lnTo>
                    <a:pt x="9624" y="1090"/>
                  </a:lnTo>
                  <a:lnTo>
                    <a:pt x="9601" y="1087"/>
                  </a:lnTo>
                  <a:lnTo>
                    <a:pt x="9579" y="1083"/>
                  </a:lnTo>
                  <a:lnTo>
                    <a:pt x="9558" y="1077"/>
                  </a:lnTo>
                  <a:lnTo>
                    <a:pt x="9538" y="1071"/>
                  </a:lnTo>
                  <a:lnTo>
                    <a:pt x="9518" y="1064"/>
                  </a:lnTo>
                  <a:lnTo>
                    <a:pt x="9501" y="1055"/>
                  </a:lnTo>
                  <a:lnTo>
                    <a:pt x="9484" y="1045"/>
                  </a:lnTo>
                  <a:lnTo>
                    <a:pt x="9468" y="1035"/>
                  </a:lnTo>
                  <a:lnTo>
                    <a:pt x="9453" y="1024"/>
                  </a:lnTo>
                  <a:lnTo>
                    <a:pt x="9438" y="1011"/>
                  </a:lnTo>
                  <a:lnTo>
                    <a:pt x="9425" y="998"/>
                  </a:lnTo>
                  <a:lnTo>
                    <a:pt x="9413" y="986"/>
                  </a:lnTo>
                  <a:lnTo>
                    <a:pt x="9402" y="972"/>
                  </a:lnTo>
                  <a:lnTo>
                    <a:pt x="9391" y="957"/>
                  </a:lnTo>
                  <a:lnTo>
                    <a:pt x="9382" y="942"/>
                  </a:lnTo>
                  <a:lnTo>
                    <a:pt x="9372" y="926"/>
                  </a:lnTo>
                  <a:lnTo>
                    <a:pt x="9363" y="910"/>
                  </a:lnTo>
                  <a:lnTo>
                    <a:pt x="9356" y="894"/>
                  </a:lnTo>
                  <a:lnTo>
                    <a:pt x="9349" y="877"/>
                  </a:lnTo>
                  <a:lnTo>
                    <a:pt x="9343" y="859"/>
                  </a:lnTo>
                  <a:lnTo>
                    <a:pt x="9338" y="842"/>
                  </a:lnTo>
                  <a:lnTo>
                    <a:pt x="9333" y="825"/>
                  </a:lnTo>
                  <a:lnTo>
                    <a:pt x="9329" y="807"/>
                  </a:lnTo>
                  <a:lnTo>
                    <a:pt x="9326" y="790"/>
                  </a:lnTo>
                  <a:lnTo>
                    <a:pt x="9323" y="772"/>
                  </a:lnTo>
                  <a:lnTo>
                    <a:pt x="9321" y="754"/>
                  </a:lnTo>
                  <a:lnTo>
                    <a:pt x="9317" y="720"/>
                  </a:lnTo>
                  <a:lnTo>
                    <a:pt x="9317" y="684"/>
                  </a:lnTo>
                  <a:lnTo>
                    <a:pt x="9317" y="666"/>
                  </a:lnTo>
                  <a:lnTo>
                    <a:pt x="9318" y="647"/>
                  </a:lnTo>
                  <a:lnTo>
                    <a:pt x="9320" y="629"/>
                  </a:lnTo>
                  <a:lnTo>
                    <a:pt x="9322" y="611"/>
                  </a:lnTo>
                  <a:lnTo>
                    <a:pt x="9324" y="593"/>
                  </a:lnTo>
                  <a:lnTo>
                    <a:pt x="9327" y="576"/>
                  </a:lnTo>
                  <a:lnTo>
                    <a:pt x="9330" y="559"/>
                  </a:lnTo>
                  <a:lnTo>
                    <a:pt x="9335" y="543"/>
                  </a:lnTo>
                  <a:lnTo>
                    <a:pt x="9340" y="527"/>
                  </a:lnTo>
                  <a:lnTo>
                    <a:pt x="9345" y="511"/>
                  </a:lnTo>
                  <a:lnTo>
                    <a:pt x="9352" y="496"/>
                  </a:lnTo>
                  <a:lnTo>
                    <a:pt x="9358" y="482"/>
                  </a:lnTo>
                  <a:lnTo>
                    <a:pt x="9366" y="468"/>
                  </a:lnTo>
                  <a:lnTo>
                    <a:pt x="9373" y="455"/>
                  </a:lnTo>
                  <a:lnTo>
                    <a:pt x="9382" y="442"/>
                  </a:lnTo>
                  <a:lnTo>
                    <a:pt x="9391" y="430"/>
                  </a:lnTo>
                  <a:lnTo>
                    <a:pt x="9401" y="418"/>
                  </a:lnTo>
                  <a:lnTo>
                    <a:pt x="9411" y="408"/>
                  </a:lnTo>
                  <a:lnTo>
                    <a:pt x="9422" y="397"/>
                  </a:lnTo>
                  <a:lnTo>
                    <a:pt x="9434" y="387"/>
                  </a:lnTo>
                  <a:lnTo>
                    <a:pt x="9447" y="379"/>
                  </a:lnTo>
                  <a:lnTo>
                    <a:pt x="9460" y="370"/>
                  </a:lnTo>
                  <a:lnTo>
                    <a:pt x="9473" y="363"/>
                  </a:lnTo>
                  <a:lnTo>
                    <a:pt x="9487" y="355"/>
                  </a:lnTo>
                  <a:lnTo>
                    <a:pt x="9502" y="349"/>
                  </a:lnTo>
                  <a:lnTo>
                    <a:pt x="9518" y="343"/>
                  </a:lnTo>
                  <a:lnTo>
                    <a:pt x="9535" y="339"/>
                  </a:lnTo>
                  <a:lnTo>
                    <a:pt x="9553" y="336"/>
                  </a:lnTo>
                  <a:lnTo>
                    <a:pt x="9571" y="333"/>
                  </a:lnTo>
                  <a:lnTo>
                    <a:pt x="9589" y="331"/>
                  </a:lnTo>
                  <a:lnTo>
                    <a:pt x="9608" y="328"/>
                  </a:lnTo>
                  <a:lnTo>
                    <a:pt x="9628" y="328"/>
                  </a:lnTo>
                  <a:lnTo>
                    <a:pt x="9648" y="328"/>
                  </a:lnTo>
                  <a:lnTo>
                    <a:pt x="9666" y="331"/>
                  </a:lnTo>
                  <a:lnTo>
                    <a:pt x="9683" y="332"/>
                  </a:lnTo>
                  <a:lnTo>
                    <a:pt x="9699" y="335"/>
                  </a:lnTo>
                  <a:lnTo>
                    <a:pt x="9715" y="338"/>
                  </a:lnTo>
                  <a:lnTo>
                    <a:pt x="9729" y="341"/>
                  </a:lnTo>
                  <a:lnTo>
                    <a:pt x="9744" y="347"/>
                  </a:lnTo>
                  <a:lnTo>
                    <a:pt x="9757" y="352"/>
                  </a:lnTo>
                  <a:lnTo>
                    <a:pt x="9770" y="357"/>
                  </a:lnTo>
                  <a:lnTo>
                    <a:pt x="9780" y="364"/>
                  </a:lnTo>
                  <a:lnTo>
                    <a:pt x="9792" y="370"/>
                  </a:lnTo>
                  <a:lnTo>
                    <a:pt x="9802" y="378"/>
                  </a:lnTo>
                  <a:lnTo>
                    <a:pt x="9811" y="385"/>
                  </a:lnTo>
                  <a:lnTo>
                    <a:pt x="9821" y="394"/>
                  </a:lnTo>
                  <a:lnTo>
                    <a:pt x="9829" y="402"/>
                  </a:lnTo>
                  <a:lnTo>
                    <a:pt x="9837" y="411"/>
                  </a:lnTo>
                  <a:lnTo>
                    <a:pt x="9843" y="420"/>
                  </a:lnTo>
                  <a:lnTo>
                    <a:pt x="9850" y="430"/>
                  </a:lnTo>
                  <a:lnTo>
                    <a:pt x="9856" y="440"/>
                  </a:lnTo>
                  <a:lnTo>
                    <a:pt x="9862" y="450"/>
                  </a:lnTo>
                  <a:lnTo>
                    <a:pt x="9871" y="472"/>
                  </a:lnTo>
                  <a:lnTo>
                    <a:pt x="9878" y="493"/>
                  </a:lnTo>
                  <a:lnTo>
                    <a:pt x="9883" y="515"/>
                  </a:lnTo>
                  <a:lnTo>
                    <a:pt x="9887" y="538"/>
                  </a:lnTo>
                  <a:lnTo>
                    <a:pt x="9888" y="560"/>
                  </a:lnTo>
                  <a:lnTo>
                    <a:pt x="9889" y="584"/>
                  </a:lnTo>
                  <a:lnTo>
                    <a:pt x="9731" y="584"/>
                  </a:lnTo>
                  <a:lnTo>
                    <a:pt x="9731" y="561"/>
                  </a:lnTo>
                  <a:lnTo>
                    <a:pt x="9728" y="537"/>
                  </a:lnTo>
                  <a:lnTo>
                    <a:pt x="9726" y="525"/>
                  </a:lnTo>
                  <a:lnTo>
                    <a:pt x="9723" y="512"/>
                  </a:lnTo>
                  <a:lnTo>
                    <a:pt x="9718" y="500"/>
                  </a:lnTo>
                  <a:lnTo>
                    <a:pt x="9713" y="489"/>
                  </a:lnTo>
                  <a:lnTo>
                    <a:pt x="9707" y="478"/>
                  </a:lnTo>
                  <a:lnTo>
                    <a:pt x="9699" y="468"/>
                  </a:lnTo>
                  <a:lnTo>
                    <a:pt x="9690" y="459"/>
                  </a:lnTo>
                  <a:lnTo>
                    <a:pt x="9680" y="451"/>
                  </a:lnTo>
                  <a:lnTo>
                    <a:pt x="9667" y="445"/>
                  </a:lnTo>
                  <a:lnTo>
                    <a:pt x="9653" y="440"/>
                  </a:lnTo>
                  <a:lnTo>
                    <a:pt x="9646" y="439"/>
                  </a:lnTo>
                  <a:lnTo>
                    <a:pt x="9637" y="437"/>
                  </a:lnTo>
                  <a:lnTo>
                    <a:pt x="9628" y="436"/>
                  </a:lnTo>
                  <a:lnTo>
                    <a:pt x="9619" y="436"/>
                  </a:lnTo>
                  <a:lnTo>
                    <a:pt x="9603" y="437"/>
                  </a:lnTo>
                  <a:lnTo>
                    <a:pt x="9587" y="440"/>
                  </a:lnTo>
                  <a:lnTo>
                    <a:pt x="9572" y="445"/>
                  </a:lnTo>
                  <a:lnTo>
                    <a:pt x="9558" y="451"/>
                  </a:lnTo>
                  <a:lnTo>
                    <a:pt x="9544" y="460"/>
                  </a:lnTo>
                  <a:lnTo>
                    <a:pt x="9532" y="471"/>
                  </a:lnTo>
                  <a:lnTo>
                    <a:pt x="9521" y="483"/>
                  </a:lnTo>
                  <a:lnTo>
                    <a:pt x="9511" y="496"/>
                  </a:lnTo>
                  <a:lnTo>
                    <a:pt x="9501" y="512"/>
                  </a:lnTo>
                  <a:lnTo>
                    <a:pt x="9494" y="528"/>
                  </a:lnTo>
                  <a:lnTo>
                    <a:pt x="9486" y="547"/>
                  </a:lnTo>
                  <a:lnTo>
                    <a:pt x="9481" y="567"/>
                  </a:lnTo>
                  <a:lnTo>
                    <a:pt x="9477" y="588"/>
                  </a:lnTo>
                  <a:lnTo>
                    <a:pt x="9473" y="611"/>
                  </a:lnTo>
                  <a:lnTo>
                    <a:pt x="9471" y="634"/>
                  </a:lnTo>
                  <a:lnTo>
                    <a:pt x="9470" y="659"/>
                  </a:lnTo>
                  <a:lnTo>
                    <a:pt x="9471" y="686"/>
                  </a:lnTo>
                  <a:lnTo>
                    <a:pt x="9473" y="714"/>
                  </a:lnTo>
                  <a:lnTo>
                    <a:pt x="9478" y="742"/>
                  </a:lnTo>
                  <a:lnTo>
                    <a:pt x="9483" y="771"/>
                  </a:lnTo>
                  <a:lnTo>
                    <a:pt x="9487" y="785"/>
                  </a:lnTo>
                  <a:lnTo>
                    <a:pt x="9492" y="799"/>
                  </a:lnTo>
                  <a:lnTo>
                    <a:pt x="9496" y="812"/>
                  </a:lnTo>
                  <a:lnTo>
                    <a:pt x="9501" y="825"/>
                  </a:lnTo>
                  <a:lnTo>
                    <a:pt x="9508" y="838"/>
                  </a:lnTo>
                  <a:lnTo>
                    <a:pt x="9514" y="851"/>
                  </a:lnTo>
                  <a:lnTo>
                    <a:pt x="9522" y="864"/>
                  </a:lnTo>
                  <a:lnTo>
                    <a:pt x="9529" y="877"/>
                  </a:lnTo>
                  <a:lnTo>
                    <a:pt x="9538" y="888"/>
                  </a:lnTo>
                  <a:lnTo>
                    <a:pt x="9547" y="899"/>
                  </a:lnTo>
                  <a:lnTo>
                    <a:pt x="9557" y="910"/>
                  </a:lnTo>
                  <a:lnTo>
                    <a:pt x="9568" y="920"/>
                  </a:lnTo>
                  <a:lnTo>
                    <a:pt x="9579" y="930"/>
                  </a:lnTo>
                  <a:lnTo>
                    <a:pt x="9591" y="939"/>
                  </a:lnTo>
                  <a:lnTo>
                    <a:pt x="9604" y="947"/>
                  </a:lnTo>
                  <a:lnTo>
                    <a:pt x="9618" y="955"/>
                  </a:lnTo>
                  <a:lnTo>
                    <a:pt x="9633" y="962"/>
                  </a:lnTo>
                  <a:lnTo>
                    <a:pt x="9648" y="967"/>
                  </a:lnTo>
                  <a:lnTo>
                    <a:pt x="9665" y="973"/>
                  </a:lnTo>
                  <a:lnTo>
                    <a:pt x="9682" y="977"/>
                  </a:lnTo>
                  <a:lnTo>
                    <a:pt x="9700" y="981"/>
                  </a:lnTo>
                  <a:lnTo>
                    <a:pt x="9719" y="983"/>
                  </a:lnTo>
                  <a:lnTo>
                    <a:pt x="9740" y="984"/>
                  </a:lnTo>
                  <a:lnTo>
                    <a:pt x="9760" y="986"/>
                  </a:lnTo>
                  <a:lnTo>
                    <a:pt x="9789" y="984"/>
                  </a:lnTo>
                  <a:lnTo>
                    <a:pt x="9818" y="982"/>
                  </a:lnTo>
                  <a:lnTo>
                    <a:pt x="9833" y="980"/>
                  </a:lnTo>
                  <a:lnTo>
                    <a:pt x="9848" y="978"/>
                  </a:lnTo>
                  <a:lnTo>
                    <a:pt x="9863" y="975"/>
                  </a:lnTo>
                  <a:lnTo>
                    <a:pt x="9878" y="971"/>
                  </a:lnTo>
                  <a:lnTo>
                    <a:pt x="9878" y="1066"/>
                  </a:lnTo>
                  <a:close/>
                  <a:moveTo>
                    <a:pt x="8608" y="346"/>
                  </a:moveTo>
                  <a:lnTo>
                    <a:pt x="8745" y="346"/>
                  </a:lnTo>
                  <a:lnTo>
                    <a:pt x="8745" y="502"/>
                  </a:lnTo>
                  <a:lnTo>
                    <a:pt x="8749" y="502"/>
                  </a:lnTo>
                  <a:lnTo>
                    <a:pt x="8754" y="490"/>
                  </a:lnTo>
                  <a:lnTo>
                    <a:pt x="8759" y="477"/>
                  </a:lnTo>
                  <a:lnTo>
                    <a:pt x="8766" y="463"/>
                  </a:lnTo>
                  <a:lnTo>
                    <a:pt x="8774" y="449"/>
                  </a:lnTo>
                  <a:lnTo>
                    <a:pt x="8783" y="434"/>
                  </a:lnTo>
                  <a:lnTo>
                    <a:pt x="8794" y="420"/>
                  </a:lnTo>
                  <a:lnTo>
                    <a:pt x="8805" y="406"/>
                  </a:lnTo>
                  <a:lnTo>
                    <a:pt x="8818" y="393"/>
                  </a:lnTo>
                  <a:lnTo>
                    <a:pt x="8832" y="380"/>
                  </a:lnTo>
                  <a:lnTo>
                    <a:pt x="8848" y="367"/>
                  </a:lnTo>
                  <a:lnTo>
                    <a:pt x="8865" y="356"/>
                  </a:lnTo>
                  <a:lnTo>
                    <a:pt x="8884" y="347"/>
                  </a:lnTo>
                  <a:lnTo>
                    <a:pt x="8895" y="343"/>
                  </a:lnTo>
                  <a:lnTo>
                    <a:pt x="8906" y="339"/>
                  </a:lnTo>
                  <a:lnTo>
                    <a:pt x="8917" y="336"/>
                  </a:lnTo>
                  <a:lnTo>
                    <a:pt x="8928" y="334"/>
                  </a:lnTo>
                  <a:lnTo>
                    <a:pt x="8941" y="332"/>
                  </a:lnTo>
                  <a:lnTo>
                    <a:pt x="8954" y="330"/>
                  </a:lnTo>
                  <a:lnTo>
                    <a:pt x="8967" y="328"/>
                  </a:lnTo>
                  <a:lnTo>
                    <a:pt x="8981" y="328"/>
                  </a:lnTo>
                  <a:lnTo>
                    <a:pt x="8996" y="328"/>
                  </a:lnTo>
                  <a:lnTo>
                    <a:pt x="9011" y="331"/>
                  </a:lnTo>
                  <a:lnTo>
                    <a:pt x="9024" y="333"/>
                  </a:lnTo>
                  <a:lnTo>
                    <a:pt x="9037" y="335"/>
                  </a:lnTo>
                  <a:lnTo>
                    <a:pt x="9050" y="339"/>
                  </a:lnTo>
                  <a:lnTo>
                    <a:pt x="9062" y="343"/>
                  </a:lnTo>
                  <a:lnTo>
                    <a:pt x="9073" y="348"/>
                  </a:lnTo>
                  <a:lnTo>
                    <a:pt x="9082" y="353"/>
                  </a:lnTo>
                  <a:lnTo>
                    <a:pt x="9092" y="359"/>
                  </a:lnTo>
                  <a:lnTo>
                    <a:pt x="9101" y="366"/>
                  </a:lnTo>
                  <a:lnTo>
                    <a:pt x="9109" y="373"/>
                  </a:lnTo>
                  <a:lnTo>
                    <a:pt x="9118" y="381"/>
                  </a:lnTo>
                  <a:lnTo>
                    <a:pt x="9124" y="389"/>
                  </a:lnTo>
                  <a:lnTo>
                    <a:pt x="9130" y="397"/>
                  </a:lnTo>
                  <a:lnTo>
                    <a:pt x="9137" y="406"/>
                  </a:lnTo>
                  <a:lnTo>
                    <a:pt x="9142" y="415"/>
                  </a:lnTo>
                  <a:lnTo>
                    <a:pt x="9152" y="434"/>
                  </a:lnTo>
                  <a:lnTo>
                    <a:pt x="9159" y="453"/>
                  </a:lnTo>
                  <a:lnTo>
                    <a:pt x="9166" y="474"/>
                  </a:lnTo>
                  <a:lnTo>
                    <a:pt x="9170" y="494"/>
                  </a:lnTo>
                  <a:lnTo>
                    <a:pt x="9173" y="513"/>
                  </a:lnTo>
                  <a:lnTo>
                    <a:pt x="9175" y="534"/>
                  </a:lnTo>
                  <a:lnTo>
                    <a:pt x="9176" y="552"/>
                  </a:lnTo>
                  <a:lnTo>
                    <a:pt x="9177" y="570"/>
                  </a:lnTo>
                  <a:lnTo>
                    <a:pt x="9177" y="1076"/>
                  </a:lnTo>
                  <a:lnTo>
                    <a:pt x="9039" y="1076"/>
                  </a:lnTo>
                  <a:lnTo>
                    <a:pt x="9039" y="677"/>
                  </a:lnTo>
                  <a:lnTo>
                    <a:pt x="9038" y="629"/>
                  </a:lnTo>
                  <a:lnTo>
                    <a:pt x="9037" y="587"/>
                  </a:lnTo>
                  <a:lnTo>
                    <a:pt x="9036" y="569"/>
                  </a:lnTo>
                  <a:lnTo>
                    <a:pt x="9034" y="551"/>
                  </a:lnTo>
                  <a:lnTo>
                    <a:pt x="9031" y="536"/>
                  </a:lnTo>
                  <a:lnTo>
                    <a:pt x="9027" y="521"/>
                  </a:lnTo>
                  <a:lnTo>
                    <a:pt x="9021" y="509"/>
                  </a:lnTo>
                  <a:lnTo>
                    <a:pt x="9015" y="497"/>
                  </a:lnTo>
                  <a:lnTo>
                    <a:pt x="9011" y="493"/>
                  </a:lnTo>
                  <a:lnTo>
                    <a:pt x="9006" y="489"/>
                  </a:lnTo>
                  <a:lnTo>
                    <a:pt x="9002" y="484"/>
                  </a:lnTo>
                  <a:lnTo>
                    <a:pt x="8997" y="480"/>
                  </a:lnTo>
                  <a:lnTo>
                    <a:pt x="8991" y="477"/>
                  </a:lnTo>
                  <a:lnTo>
                    <a:pt x="8985" y="475"/>
                  </a:lnTo>
                  <a:lnTo>
                    <a:pt x="8979" y="473"/>
                  </a:lnTo>
                  <a:lnTo>
                    <a:pt x="8972" y="471"/>
                  </a:lnTo>
                  <a:lnTo>
                    <a:pt x="8957" y="467"/>
                  </a:lnTo>
                  <a:lnTo>
                    <a:pt x="8939" y="466"/>
                  </a:lnTo>
                  <a:lnTo>
                    <a:pt x="8928" y="467"/>
                  </a:lnTo>
                  <a:lnTo>
                    <a:pt x="8919" y="468"/>
                  </a:lnTo>
                  <a:lnTo>
                    <a:pt x="8908" y="471"/>
                  </a:lnTo>
                  <a:lnTo>
                    <a:pt x="8898" y="474"/>
                  </a:lnTo>
                  <a:lnTo>
                    <a:pt x="8889" y="477"/>
                  </a:lnTo>
                  <a:lnTo>
                    <a:pt x="8879" y="482"/>
                  </a:lnTo>
                  <a:lnTo>
                    <a:pt x="8869" y="487"/>
                  </a:lnTo>
                  <a:lnTo>
                    <a:pt x="8861" y="493"/>
                  </a:lnTo>
                  <a:lnTo>
                    <a:pt x="8852" y="499"/>
                  </a:lnTo>
                  <a:lnTo>
                    <a:pt x="8844" y="507"/>
                  </a:lnTo>
                  <a:lnTo>
                    <a:pt x="8835" y="514"/>
                  </a:lnTo>
                  <a:lnTo>
                    <a:pt x="8828" y="523"/>
                  </a:lnTo>
                  <a:lnTo>
                    <a:pt x="8820" y="531"/>
                  </a:lnTo>
                  <a:lnTo>
                    <a:pt x="8813" y="541"/>
                  </a:lnTo>
                  <a:lnTo>
                    <a:pt x="8806" y="552"/>
                  </a:lnTo>
                  <a:lnTo>
                    <a:pt x="8800" y="561"/>
                  </a:lnTo>
                  <a:lnTo>
                    <a:pt x="8787" y="584"/>
                  </a:lnTo>
                  <a:lnTo>
                    <a:pt x="8776" y="607"/>
                  </a:lnTo>
                  <a:lnTo>
                    <a:pt x="8768" y="632"/>
                  </a:lnTo>
                  <a:lnTo>
                    <a:pt x="8760" y="658"/>
                  </a:lnTo>
                  <a:lnTo>
                    <a:pt x="8754" y="684"/>
                  </a:lnTo>
                  <a:lnTo>
                    <a:pt x="8750" y="711"/>
                  </a:lnTo>
                  <a:lnTo>
                    <a:pt x="8747" y="739"/>
                  </a:lnTo>
                  <a:lnTo>
                    <a:pt x="8745" y="767"/>
                  </a:lnTo>
                  <a:lnTo>
                    <a:pt x="8745" y="1076"/>
                  </a:lnTo>
                  <a:lnTo>
                    <a:pt x="8608" y="1076"/>
                  </a:lnTo>
                  <a:lnTo>
                    <a:pt x="8608" y="346"/>
                  </a:lnTo>
                  <a:close/>
                  <a:moveTo>
                    <a:pt x="8259" y="749"/>
                  </a:moveTo>
                  <a:lnTo>
                    <a:pt x="8238" y="749"/>
                  </a:lnTo>
                  <a:lnTo>
                    <a:pt x="8218" y="752"/>
                  </a:lnTo>
                  <a:lnTo>
                    <a:pt x="8198" y="755"/>
                  </a:lnTo>
                  <a:lnTo>
                    <a:pt x="8179" y="758"/>
                  </a:lnTo>
                  <a:lnTo>
                    <a:pt x="8160" y="763"/>
                  </a:lnTo>
                  <a:lnTo>
                    <a:pt x="8142" y="770"/>
                  </a:lnTo>
                  <a:lnTo>
                    <a:pt x="8124" y="777"/>
                  </a:lnTo>
                  <a:lnTo>
                    <a:pt x="8108" y="786"/>
                  </a:lnTo>
                  <a:lnTo>
                    <a:pt x="8094" y="795"/>
                  </a:lnTo>
                  <a:lnTo>
                    <a:pt x="8081" y="806"/>
                  </a:lnTo>
                  <a:lnTo>
                    <a:pt x="8069" y="818"/>
                  </a:lnTo>
                  <a:lnTo>
                    <a:pt x="8059" y="831"/>
                  </a:lnTo>
                  <a:lnTo>
                    <a:pt x="8055" y="837"/>
                  </a:lnTo>
                  <a:lnTo>
                    <a:pt x="8052" y="845"/>
                  </a:lnTo>
                  <a:lnTo>
                    <a:pt x="8049" y="851"/>
                  </a:lnTo>
                  <a:lnTo>
                    <a:pt x="8045" y="858"/>
                  </a:lnTo>
                  <a:lnTo>
                    <a:pt x="8043" y="867"/>
                  </a:lnTo>
                  <a:lnTo>
                    <a:pt x="8042" y="874"/>
                  </a:lnTo>
                  <a:lnTo>
                    <a:pt x="8041" y="883"/>
                  </a:lnTo>
                  <a:lnTo>
                    <a:pt x="8041" y="892"/>
                  </a:lnTo>
                  <a:lnTo>
                    <a:pt x="8041" y="902"/>
                  </a:lnTo>
                  <a:lnTo>
                    <a:pt x="8042" y="912"/>
                  </a:lnTo>
                  <a:lnTo>
                    <a:pt x="8044" y="921"/>
                  </a:lnTo>
                  <a:lnTo>
                    <a:pt x="8047" y="930"/>
                  </a:lnTo>
                  <a:lnTo>
                    <a:pt x="8051" y="939"/>
                  </a:lnTo>
                  <a:lnTo>
                    <a:pt x="8055" y="946"/>
                  </a:lnTo>
                  <a:lnTo>
                    <a:pt x="8059" y="953"/>
                  </a:lnTo>
                  <a:lnTo>
                    <a:pt x="8065" y="960"/>
                  </a:lnTo>
                  <a:lnTo>
                    <a:pt x="8071" y="965"/>
                  </a:lnTo>
                  <a:lnTo>
                    <a:pt x="8077" y="971"/>
                  </a:lnTo>
                  <a:lnTo>
                    <a:pt x="8084" y="975"/>
                  </a:lnTo>
                  <a:lnTo>
                    <a:pt x="8090" y="979"/>
                  </a:lnTo>
                  <a:lnTo>
                    <a:pt x="8098" y="981"/>
                  </a:lnTo>
                  <a:lnTo>
                    <a:pt x="8105" y="983"/>
                  </a:lnTo>
                  <a:lnTo>
                    <a:pt x="8113" y="984"/>
                  </a:lnTo>
                  <a:lnTo>
                    <a:pt x="8120" y="986"/>
                  </a:lnTo>
                  <a:lnTo>
                    <a:pt x="8130" y="986"/>
                  </a:lnTo>
                  <a:lnTo>
                    <a:pt x="8138" y="984"/>
                  </a:lnTo>
                  <a:lnTo>
                    <a:pt x="8147" y="982"/>
                  </a:lnTo>
                  <a:lnTo>
                    <a:pt x="8154" y="980"/>
                  </a:lnTo>
                  <a:lnTo>
                    <a:pt x="8171" y="975"/>
                  </a:lnTo>
                  <a:lnTo>
                    <a:pt x="8186" y="967"/>
                  </a:lnTo>
                  <a:lnTo>
                    <a:pt x="8201" y="958"/>
                  </a:lnTo>
                  <a:lnTo>
                    <a:pt x="8214" y="946"/>
                  </a:lnTo>
                  <a:lnTo>
                    <a:pt x="8227" y="934"/>
                  </a:lnTo>
                  <a:lnTo>
                    <a:pt x="8239" y="920"/>
                  </a:lnTo>
                  <a:lnTo>
                    <a:pt x="8249" y="905"/>
                  </a:lnTo>
                  <a:lnTo>
                    <a:pt x="8259" y="890"/>
                  </a:lnTo>
                  <a:lnTo>
                    <a:pt x="8267" y="873"/>
                  </a:lnTo>
                  <a:lnTo>
                    <a:pt x="8274" y="857"/>
                  </a:lnTo>
                  <a:lnTo>
                    <a:pt x="8279" y="840"/>
                  </a:lnTo>
                  <a:lnTo>
                    <a:pt x="8283" y="823"/>
                  </a:lnTo>
                  <a:lnTo>
                    <a:pt x="8286" y="807"/>
                  </a:lnTo>
                  <a:lnTo>
                    <a:pt x="8286" y="790"/>
                  </a:lnTo>
                  <a:lnTo>
                    <a:pt x="8286" y="749"/>
                  </a:lnTo>
                  <a:lnTo>
                    <a:pt x="8259" y="749"/>
                  </a:lnTo>
                  <a:close/>
                  <a:moveTo>
                    <a:pt x="8286" y="986"/>
                  </a:moveTo>
                  <a:lnTo>
                    <a:pt x="8284" y="986"/>
                  </a:lnTo>
                  <a:lnTo>
                    <a:pt x="8279" y="993"/>
                  </a:lnTo>
                  <a:lnTo>
                    <a:pt x="8274" y="1002"/>
                  </a:lnTo>
                  <a:lnTo>
                    <a:pt x="8269" y="1010"/>
                  </a:lnTo>
                  <a:lnTo>
                    <a:pt x="8261" y="1019"/>
                  </a:lnTo>
                  <a:lnTo>
                    <a:pt x="8254" y="1028"/>
                  </a:lnTo>
                  <a:lnTo>
                    <a:pt x="8245" y="1037"/>
                  </a:lnTo>
                  <a:lnTo>
                    <a:pt x="8235" y="1045"/>
                  </a:lnTo>
                  <a:lnTo>
                    <a:pt x="8224" y="1054"/>
                  </a:lnTo>
                  <a:lnTo>
                    <a:pt x="8212" y="1062"/>
                  </a:lnTo>
                  <a:lnTo>
                    <a:pt x="8198" y="1070"/>
                  </a:lnTo>
                  <a:lnTo>
                    <a:pt x="8184" y="1076"/>
                  </a:lnTo>
                  <a:lnTo>
                    <a:pt x="8168" y="1082"/>
                  </a:lnTo>
                  <a:lnTo>
                    <a:pt x="8152" y="1086"/>
                  </a:lnTo>
                  <a:lnTo>
                    <a:pt x="8134" y="1090"/>
                  </a:lnTo>
                  <a:lnTo>
                    <a:pt x="8115" y="1092"/>
                  </a:lnTo>
                  <a:lnTo>
                    <a:pt x="8094" y="1092"/>
                  </a:lnTo>
                  <a:lnTo>
                    <a:pt x="8070" y="1092"/>
                  </a:lnTo>
                  <a:lnTo>
                    <a:pt x="8046" y="1089"/>
                  </a:lnTo>
                  <a:lnTo>
                    <a:pt x="8024" y="1085"/>
                  </a:lnTo>
                  <a:lnTo>
                    <a:pt x="8005" y="1078"/>
                  </a:lnTo>
                  <a:lnTo>
                    <a:pt x="7985" y="1070"/>
                  </a:lnTo>
                  <a:lnTo>
                    <a:pt x="7968" y="1060"/>
                  </a:lnTo>
                  <a:lnTo>
                    <a:pt x="7953" y="1050"/>
                  </a:lnTo>
                  <a:lnTo>
                    <a:pt x="7939" y="1037"/>
                  </a:lnTo>
                  <a:lnTo>
                    <a:pt x="7928" y="1024"/>
                  </a:lnTo>
                  <a:lnTo>
                    <a:pt x="7917" y="1009"/>
                  </a:lnTo>
                  <a:lnTo>
                    <a:pt x="7907" y="992"/>
                  </a:lnTo>
                  <a:lnTo>
                    <a:pt x="7900" y="975"/>
                  </a:lnTo>
                  <a:lnTo>
                    <a:pt x="7895" y="957"/>
                  </a:lnTo>
                  <a:lnTo>
                    <a:pt x="7890" y="937"/>
                  </a:lnTo>
                  <a:lnTo>
                    <a:pt x="7888" y="917"/>
                  </a:lnTo>
                  <a:lnTo>
                    <a:pt x="7887" y="897"/>
                  </a:lnTo>
                  <a:lnTo>
                    <a:pt x="7888" y="879"/>
                  </a:lnTo>
                  <a:lnTo>
                    <a:pt x="7889" y="862"/>
                  </a:lnTo>
                  <a:lnTo>
                    <a:pt x="7892" y="846"/>
                  </a:lnTo>
                  <a:lnTo>
                    <a:pt x="7897" y="831"/>
                  </a:lnTo>
                  <a:lnTo>
                    <a:pt x="7902" y="816"/>
                  </a:lnTo>
                  <a:lnTo>
                    <a:pt x="7908" y="803"/>
                  </a:lnTo>
                  <a:lnTo>
                    <a:pt x="7915" y="790"/>
                  </a:lnTo>
                  <a:lnTo>
                    <a:pt x="7923" y="777"/>
                  </a:lnTo>
                  <a:lnTo>
                    <a:pt x="7932" y="765"/>
                  </a:lnTo>
                  <a:lnTo>
                    <a:pt x="7943" y="755"/>
                  </a:lnTo>
                  <a:lnTo>
                    <a:pt x="7953" y="745"/>
                  </a:lnTo>
                  <a:lnTo>
                    <a:pt x="7964" y="736"/>
                  </a:lnTo>
                  <a:lnTo>
                    <a:pt x="7977" y="727"/>
                  </a:lnTo>
                  <a:lnTo>
                    <a:pt x="7990" y="718"/>
                  </a:lnTo>
                  <a:lnTo>
                    <a:pt x="8003" y="711"/>
                  </a:lnTo>
                  <a:lnTo>
                    <a:pt x="8018" y="705"/>
                  </a:lnTo>
                  <a:lnTo>
                    <a:pt x="8031" y="698"/>
                  </a:lnTo>
                  <a:lnTo>
                    <a:pt x="8046" y="692"/>
                  </a:lnTo>
                  <a:lnTo>
                    <a:pt x="8062" y="686"/>
                  </a:lnTo>
                  <a:lnTo>
                    <a:pt x="8078" y="682"/>
                  </a:lnTo>
                  <a:lnTo>
                    <a:pt x="8112" y="674"/>
                  </a:lnTo>
                  <a:lnTo>
                    <a:pt x="8146" y="667"/>
                  </a:lnTo>
                  <a:lnTo>
                    <a:pt x="8180" y="663"/>
                  </a:lnTo>
                  <a:lnTo>
                    <a:pt x="8215" y="660"/>
                  </a:lnTo>
                  <a:lnTo>
                    <a:pt x="8252" y="658"/>
                  </a:lnTo>
                  <a:lnTo>
                    <a:pt x="8286" y="656"/>
                  </a:lnTo>
                  <a:lnTo>
                    <a:pt x="8286" y="529"/>
                  </a:lnTo>
                  <a:lnTo>
                    <a:pt x="8284" y="517"/>
                  </a:lnTo>
                  <a:lnTo>
                    <a:pt x="8280" y="505"/>
                  </a:lnTo>
                  <a:lnTo>
                    <a:pt x="8276" y="495"/>
                  </a:lnTo>
                  <a:lnTo>
                    <a:pt x="8271" y="486"/>
                  </a:lnTo>
                  <a:lnTo>
                    <a:pt x="8266" y="477"/>
                  </a:lnTo>
                  <a:lnTo>
                    <a:pt x="8259" y="468"/>
                  </a:lnTo>
                  <a:lnTo>
                    <a:pt x="8253" y="462"/>
                  </a:lnTo>
                  <a:lnTo>
                    <a:pt x="8245" y="457"/>
                  </a:lnTo>
                  <a:lnTo>
                    <a:pt x="8238" y="451"/>
                  </a:lnTo>
                  <a:lnTo>
                    <a:pt x="8229" y="447"/>
                  </a:lnTo>
                  <a:lnTo>
                    <a:pt x="8221" y="444"/>
                  </a:lnTo>
                  <a:lnTo>
                    <a:pt x="8212" y="441"/>
                  </a:lnTo>
                  <a:lnTo>
                    <a:pt x="8202" y="439"/>
                  </a:lnTo>
                  <a:lnTo>
                    <a:pt x="8194" y="437"/>
                  </a:lnTo>
                  <a:lnTo>
                    <a:pt x="8184" y="436"/>
                  </a:lnTo>
                  <a:lnTo>
                    <a:pt x="8175" y="436"/>
                  </a:lnTo>
                  <a:lnTo>
                    <a:pt x="8160" y="436"/>
                  </a:lnTo>
                  <a:lnTo>
                    <a:pt x="8146" y="439"/>
                  </a:lnTo>
                  <a:lnTo>
                    <a:pt x="8133" y="442"/>
                  </a:lnTo>
                  <a:lnTo>
                    <a:pt x="8121" y="445"/>
                  </a:lnTo>
                  <a:lnTo>
                    <a:pt x="8111" y="450"/>
                  </a:lnTo>
                  <a:lnTo>
                    <a:pt x="8101" y="456"/>
                  </a:lnTo>
                  <a:lnTo>
                    <a:pt x="8092" y="463"/>
                  </a:lnTo>
                  <a:lnTo>
                    <a:pt x="8085" y="471"/>
                  </a:lnTo>
                  <a:lnTo>
                    <a:pt x="8078" y="478"/>
                  </a:lnTo>
                  <a:lnTo>
                    <a:pt x="8072" y="487"/>
                  </a:lnTo>
                  <a:lnTo>
                    <a:pt x="8068" y="496"/>
                  </a:lnTo>
                  <a:lnTo>
                    <a:pt x="8063" y="506"/>
                  </a:lnTo>
                  <a:lnTo>
                    <a:pt x="8061" y="517"/>
                  </a:lnTo>
                  <a:lnTo>
                    <a:pt x="8059" y="526"/>
                  </a:lnTo>
                  <a:lnTo>
                    <a:pt x="8058" y="537"/>
                  </a:lnTo>
                  <a:lnTo>
                    <a:pt x="8057" y="547"/>
                  </a:lnTo>
                  <a:lnTo>
                    <a:pt x="7912" y="547"/>
                  </a:lnTo>
                  <a:lnTo>
                    <a:pt x="7913" y="526"/>
                  </a:lnTo>
                  <a:lnTo>
                    <a:pt x="7915" y="505"/>
                  </a:lnTo>
                  <a:lnTo>
                    <a:pt x="7919" y="484"/>
                  </a:lnTo>
                  <a:lnTo>
                    <a:pt x="7926" y="464"/>
                  </a:lnTo>
                  <a:lnTo>
                    <a:pt x="7930" y="455"/>
                  </a:lnTo>
                  <a:lnTo>
                    <a:pt x="7934" y="446"/>
                  </a:lnTo>
                  <a:lnTo>
                    <a:pt x="7938" y="436"/>
                  </a:lnTo>
                  <a:lnTo>
                    <a:pt x="7944" y="428"/>
                  </a:lnTo>
                  <a:lnTo>
                    <a:pt x="7950" y="418"/>
                  </a:lnTo>
                  <a:lnTo>
                    <a:pt x="7957" y="411"/>
                  </a:lnTo>
                  <a:lnTo>
                    <a:pt x="7964" y="402"/>
                  </a:lnTo>
                  <a:lnTo>
                    <a:pt x="7972" y="395"/>
                  </a:lnTo>
                  <a:lnTo>
                    <a:pt x="7980" y="387"/>
                  </a:lnTo>
                  <a:lnTo>
                    <a:pt x="7989" y="380"/>
                  </a:lnTo>
                  <a:lnTo>
                    <a:pt x="7998" y="373"/>
                  </a:lnTo>
                  <a:lnTo>
                    <a:pt x="8009" y="367"/>
                  </a:lnTo>
                  <a:lnTo>
                    <a:pt x="8020" y="362"/>
                  </a:lnTo>
                  <a:lnTo>
                    <a:pt x="8031" y="356"/>
                  </a:lnTo>
                  <a:lnTo>
                    <a:pt x="8043" y="351"/>
                  </a:lnTo>
                  <a:lnTo>
                    <a:pt x="8056" y="347"/>
                  </a:lnTo>
                  <a:lnTo>
                    <a:pt x="8070" y="342"/>
                  </a:lnTo>
                  <a:lnTo>
                    <a:pt x="8084" y="339"/>
                  </a:lnTo>
                  <a:lnTo>
                    <a:pt x="8099" y="336"/>
                  </a:lnTo>
                  <a:lnTo>
                    <a:pt x="8115" y="333"/>
                  </a:lnTo>
                  <a:lnTo>
                    <a:pt x="8131" y="332"/>
                  </a:lnTo>
                  <a:lnTo>
                    <a:pt x="8148" y="330"/>
                  </a:lnTo>
                  <a:lnTo>
                    <a:pt x="8166" y="328"/>
                  </a:lnTo>
                  <a:lnTo>
                    <a:pt x="8185" y="328"/>
                  </a:lnTo>
                  <a:lnTo>
                    <a:pt x="8207" y="330"/>
                  </a:lnTo>
                  <a:lnTo>
                    <a:pt x="8227" y="331"/>
                  </a:lnTo>
                  <a:lnTo>
                    <a:pt x="8246" y="333"/>
                  </a:lnTo>
                  <a:lnTo>
                    <a:pt x="8264" y="336"/>
                  </a:lnTo>
                  <a:lnTo>
                    <a:pt x="8280" y="340"/>
                  </a:lnTo>
                  <a:lnTo>
                    <a:pt x="8295" y="346"/>
                  </a:lnTo>
                  <a:lnTo>
                    <a:pt x="8310" y="351"/>
                  </a:lnTo>
                  <a:lnTo>
                    <a:pt x="8323" y="357"/>
                  </a:lnTo>
                  <a:lnTo>
                    <a:pt x="8335" y="365"/>
                  </a:lnTo>
                  <a:lnTo>
                    <a:pt x="8347" y="372"/>
                  </a:lnTo>
                  <a:lnTo>
                    <a:pt x="8356" y="381"/>
                  </a:lnTo>
                  <a:lnTo>
                    <a:pt x="8366" y="389"/>
                  </a:lnTo>
                  <a:lnTo>
                    <a:pt x="8375" y="398"/>
                  </a:lnTo>
                  <a:lnTo>
                    <a:pt x="8382" y="408"/>
                  </a:lnTo>
                  <a:lnTo>
                    <a:pt x="8388" y="417"/>
                  </a:lnTo>
                  <a:lnTo>
                    <a:pt x="8395" y="427"/>
                  </a:lnTo>
                  <a:lnTo>
                    <a:pt x="8400" y="436"/>
                  </a:lnTo>
                  <a:lnTo>
                    <a:pt x="8404" y="447"/>
                  </a:lnTo>
                  <a:lnTo>
                    <a:pt x="8409" y="457"/>
                  </a:lnTo>
                  <a:lnTo>
                    <a:pt x="8412" y="467"/>
                  </a:lnTo>
                  <a:lnTo>
                    <a:pt x="8417" y="488"/>
                  </a:lnTo>
                  <a:lnTo>
                    <a:pt x="8421" y="508"/>
                  </a:lnTo>
                  <a:lnTo>
                    <a:pt x="8423" y="527"/>
                  </a:lnTo>
                  <a:lnTo>
                    <a:pt x="8424" y="544"/>
                  </a:lnTo>
                  <a:lnTo>
                    <a:pt x="8425" y="560"/>
                  </a:lnTo>
                  <a:lnTo>
                    <a:pt x="8425" y="574"/>
                  </a:lnTo>
                  <a:lnTo>
                    <a:pt x="8425" y="1076"/>
                  </a:lnTo>
                  <a:lnTo>
                    <a:pt x="8286" y="1076"/>
                  </a:lnTo>
                  <a:lnTo>
                    <a:pt x="8286" y="986"/>
                  </a:lnTo>
                  <a:close/>
                  <a:moveTo>
                    <a:pt x="6807" y="346"/>
                  </a:moveTo>
                  <a:lnTo>
                    <a:pt x="6946" y="346"/>
                  </a:lnTo>
                  <a:lnTo>
                    <a:pt x="6946" y="491"/>
                  </a:lnTo>
                  <a:lnTo>
                    <a:pt x="6949" y="491"/>
                  </a:lnTo>
                  <a:lnTo>
                    <a:pt x="6958" y="467"/>
                  </a:lnTo>
                  <a:lnTo>
                    <a:pt x="6972" y="442"/>
                  </a:lnTo>
                  <a:lnTo>
                    <a:pt x="6980" y="428"/>
                  </a:lnTo>
                  <a:lnTo>
                    <a:pt x="6989" y="414"/>
                  </a:lnTo>
                  <a:lnTo>
                    <a:pt x="6999" y="401"/>
                  </a:lnTo>
                  <a:lnTo>
                    <a:pt x="7011" y="388"/>
                  </a:lnTo>
                  <a:lnTo>
                    <a:pt x="7023" y="375"/>
                  </a:lnTo>
                  <a:lnTo>
                    <a:pt x="7037" y="365"/>
                  </a:lnTo>
                  <a:lnTo>
                    <a:pt x="7052" y="354"/>
                  </a:lnTo>
                  <a:lnTo>
                    <a:pt x="7069" y="346"/>
                  </a:lnTo>
                  <a:lnTo>
                    <a:pt x="7079" y="342"/>
                  </a:lnTo>
                  <a:lnTo>
                    <a:pt x="7087" y="338"/>
                  </a:lnTo>
                  <a:lnTo>
                    <a:pt x="7098" y="336"/>
                  </a:lnTo>
                  <a:lnTo>
                    <a:pt x="7108" y="333"/>
                  </a:lnTo>
                  <a:lnTo>
                    <a:pt x="7118" y="332"/>
                  </a:lnTo>
                  <a:lnTo>
                    <a:pt x="7130" y="330"/>
                  </a:lnTo>
                  <a:lnTo>
                    <a:pt x="7141" y="328"/>
                  </a:lnTo>
                  <a:lnTo>
                    <a:pt x="7154" y="328"/>
                  </a:lnTo>
                  <a:lnTo>
                    <a:pt x="7176" y="330"/>
                  </a:lnTo>
                  <a:lnTo>
                    <a:pt x="7198" y="333"/>
                  </a:lnTo>
                  <a:lnTo>
                    <a:pt x="7218" y="337"/>
                  </a:lnTo>
                  <a:lnTo>
                    <a:pt x="7235" y="343"/>
                  </a:lnTo>
                  <a:lnTo>
                    <a:pt x="7251" y="351"/>
                  </a:lnTo>
                  <a:lnTo>
                    <a:pt x="7266" y="361"/>
                  </a:lnTo>
                  <a:lnTo>
                    <a:pt x="7279" y="370"/>
                  </a:lnTo>
                  <a:lnTo>
                    <a:pt x="7291" y="381"/>
                  </a:lnTo>
                  <a:lnTo>
                    <a:pt x="7301" y="394"/>
                  </a:lnTo>
                  <a:lnTo>
                    <a:pt x="7310" y="405"/>
                  </a:lnTo>
                  <a:lnTo>
                    <a:pt x="7317" y="418"/>
                  </a:lnTo>
                  <a:lnTo>
                    <a:pt x="7324" y="431"/>
                  </a:lnTo>
                  <a:lnTo>
                    <a:pt x="7329" y="445"/>
                  </a:lnTo>
                  <a:lnTo>
                    <a:pt x="7333" y="458"/>
                  </a:lnTo>
                  <a:lnTo>
                    <a:pt x="7337" y="471"/>
                  </a:lnTo>
                  <a:lnTo>
                    <a:pt x="7339" y="483"/>
                  </a:lnTo>
                  <a:lnTo>
                    <a:pt x="7343" y="483"/>
                  </a:lnTo>
                  <a:lnTo>
                    <a:pt x="7347" y="472"/>
                  </a:lnTo>
                  <a:lnTo>
                    <a:pt x="7354" y="459"/>
                  </a:lnTo>
                  <a:lnTo>
                    <a:pt x="7360" y="446"/>
                  </a:lnTo>
                  <a:lnTo>
                    <a:pt x="7368" y="433"/>
                  </a:lnTo>
                  <a:lnTo>
                    <a:pt x="7377" y="420"/>
                  </a:lnTo>
                  <a:lnTo>
                    <a:pt x="7387" y="408"/>
                  </a:lnTo>
                  <a:lnTo>
                    <a:pt x="7397" y="395"/>
                  </a:lnTo>
                  <a:lnTo>
                    <a:pt x="7409" y="383"/>
                  </a:lnTo>
                  <a:lnTo>
                    <a:pt x="7423" y="372"/>
                  </a:lnTo>
                  <a:lnTo>
                    <a:pt x="7437" y="362"/>
                  </a:lnTo>
                  <a:lnTo>
                    <a:pt x="7453" y="352"/>
                  </a:lnTo>
                  <a:lnTo>
                    <a:pt x="7469" y="345"/>
                  </a:lnTo>
                  <a:lnTo>
                    <a:pt x="7487" y="338"/>
                  </a:lnTo>
                  <a:lnTo>
                    <a:pt x="7507" y="333"/>
                  </a:lnTo>
                  <a:lnTo>
                    <a:pt x="7528" y="330"/>
                  </a:lnTo>
                  <a:lnTo>
                    <a:pt x="7549" y="328"/>
                  </a:lnTo>
                  <a:lnTo>
                    <a:pt x="7565" y="328"/>
                  </a:lnTo>
                  <a:lnTo>
                    <a:pt x="7580" y="331"/>
                  </a:lnTo>
                  <a:lnTo>
                    <a:pt x="7594" y="333"/>
                  </a:lnTo>
                  <a:lnTo>
                    <a:pt x="7607" y="335"/>
                  </a:lnTo>
                  <a:lnTo>
                    <a:pt x="7620" y="339"/>
                  </a:lnTo>
                  <a:lnTo>
                    <a:pt x="7632" y="343"/>
                  </a:lnTo>
                  <a:lnTo>
                    <a:pt x="7642" y="348"/>
                  </a:lnTo>
                  <a:lnTo>
                    <a:pt x="7653" y="353"/>
                  </a:lnTo>
                  <a:lnTo>
                    <a:pt x="7663" y="359"/>
                  </a:lnTo>
                  <a:lnTo>
                    <a:pt x="7672" y="366"/>
                  </a:lnTo>
                  <a:lnTo>
                    <a:pt x="7680" y="373"/>
                  </a:lnTo>
                  <a:lnTo>
                    <a:pt x="7688" y="381"/>
                  </a:lnTo>
                  <a:lnTo>
                    <a:pt x="7695" y="389"/>
                  </a:lnTo>
                  <a:lnTo>
                    <a:pt x="7701" y="397"/>
                  </a:lnTo>
                  <a:lnTo>
                    <a:pt x="7707" y="406"/>
                  </a:lnTo>
                  <a:lnTo>
                    <a:pt x="7713" y="415"/>
                  </a:lnTo>
                  <a:lnTo>
                    <a:pt x="7722" y="434"/>
                  </a:lnTo>
                  <a:lnTo>
                    <a:pt x="7730" y="453"/>
                  </a:lnTo>
                  <a:lnTo>
                    <a:pt x="7736" y="474"/>
                  </a:lnTo>
                  <a:lnTo>
                    <a:pt x="7741" y="494"/>
                  </a:lnTo>
                  <a:lnTo>
                    <a:pt x="7744" y="513"/>
                  </a:lnTo>
                  <a:lnTo>
                    <a:pt x="7746" y="534"/>
                  </a:lnTo>
                  <a:lnTo>
                    <a:pt x="7747" y="552"/>
                  </a:lnTo>
                  <a:lnTo>
                    <a:pt x="7748" y="570"/>
                  </a:lnTo>
                  <a:lnTo>
                    <a:pt x="7748" y="1076"/>
                  </a:lnTo>
                  <a:lnTo>
                    <a:pt x="7609" y="1076"/>
                  </a:lnTo>
                  <a:lnTo>
                    <a:pt x="7609" y="677"/>
                  </a:lnTo>
                  <a:lnTo>
                    <a:pt x="7609" y="629"/>
                  </a:lnTo>
                  <a:lnTo>
                    <a:pt x="7608" y="587"/>
                  </a:lnTo>
                  <a:lnTo>
                    <a:pt x="7606" y="568"/>
                  </a:lnTo>
                  <a:lnTo>
                    <a:pt x="7604" y="551"/>
                  </a:lnTo>
                  <a:lnTo>
                    <a:pt x="7601" y="535"/>
                  </a:lnTo>
                  <a:lnTo>
                    <a:pt x="7596" y="521"/>
                  </a:lnTo>
                  <a:lnTo>
                    <a:pt x="7591" y="508"/>
                  </a:lnTo>
                  <a:lnTo>
                    <a:pt x="7585" y="497"/>
                  </a:lnTo>
                  <a:lnTo>
                    <a:pt x="7580" y="492"/>
                  </a:lnTo>
                  <a:lnTo>
                    <a:pt x="7576" y="488"/>
                  </a:lnTo>
                  <a:lnTo>
                    <a:pt x="7572" y="484"/>
                  </a:lnTo>
                  <a:lnTo>
                    <a:pt x="7566" y="480"/>
                  </a:lnTo>
                  <a:lnTo>
                    <a:pt x="7561" y="477"/>
                  </a:lnTo>
                  <a:lnTo>
                    <a:pt x="7555" y="475"/>
                  </a:lnTo>
                  <a:lnTo>
                    <a:pt x="7548" y="472"/>
                  </a:lnTo>
                  <a:lnTo>
                    <a:pt x="7542" y="471"/>
                  </a:lnTo>
                  <a:lnTo>
                    <a:pt x="7526" y="467"/>
                  </a:lnTo>
                  <a:lnTo>
                    <a:pt x="7508" y="466"/>
                  </a:lnTo>
                  <a:lnTo>
                    <a:pt x="7500" y="467"/>
                  </a:lnTo>
                  <a:lnTo>
                    <a:pt x="7492" y="468"/>
                  </a:lnTo>
                  <a:lnTo>
                    <a:pt x="7484" y="471"/>
                  </a:lnTo>
                  <a:lnTo>
                    <a:pt x="7477" y="473"/>
                  </a:lnTo>
                  <a:lnTo>
                    <a:pt x="7469" y="476"/>
                  </a:lnTo>
                  <a:lnTo>
                    <a:pt x="7462" y="480"/>
                  </a:lnTo>
                  <a:lnTo>
                    <a:pt x="7454" y="484"/>
                  </a:lnTo>
                  <a:lnTo>
                    <a:pt x="7447" y="490"/>
                  </a:lnTo>
                  <a:lnTo>
                    <a:pt x="7433" y="503"/>
                  </a:lnTo>
                  <a:lnTo>
                    <a:pt x="7419" y="517"/>
                  </a:lnTo>
                  <a:lnTo>
                    <a:pt x="7407" y="533"/>
                  </a:lnTo>
                  <a:lnTo>
                    <a:pt x="7395" y="551"/>
                  </a:lnTo>
                  <a:lnTo>
                    <a:pt x="7385" y="570"/>
                  </a:lnTo>
                  <a:lnTo>
                    <a:pt x="7375" y="590"/>
                  </a:lnTo>
                  <a:lnTo>
                    <a:pt x="7366" y="612"/>
                  </a:lnTo>
                  <a:lnTo>
                    <a:pt x="7360" y="634"/>
                  </a:lnTo>
                  <a:lnTo>
                    <a:pt x="7355" y="656"/>
                  </a:lnTo>
                  <a:lnTo>
                    <a:pt x="7350" y="680"/>
                  </a:lnTo>
                  <a:lnTo>
                    <a:pt x="7347" y="702"/>
                  </a:lnTo>
                  <a:lnTo>
                    <a:pt x="7347" y="726"/>
                  </a:lnTo>
                  <a:lnTo>
                    <a:pt x="7347" y="1076"/>
                  </a:lnTo>
                  <a:lnTo>
                    <a:pt x="7208" y="1076"/>
                  </a:lnTo>
                  <a:lnTo>
                    <a:pt x="7208" y="677"/>
                  </a:lnTo>
                  <a:lnTo>
                    <a:pt x="7208" y="629"/>
                  </a:lnTo>
                  <a:lnTo>
                    <a:pt x="7207" y="587"/>
                  </a:lnTo>
                  <a:lnTo>
                    <a:pt x="7206" y="569"/>
                  </a:lnTo>
                  <a:lnTo>
                    <a:pt x="7204" y="551"/>
                  </a:lnTo>
                  <a:lnTo>
                    <a:pt x="7201" y="536"/>
                  </a:lnTo>
                  <a:lnTo>
                    <a:pt x="7197" y="521"/>
                  </a:lnTo>
                  <a:lnTo>
                    <a:pt x="7191" y="509"/>
                  </a:lnTo>
                  <a:lnTo>
                    <a:pt x="7185" y="497"/>
                  </a:lnTo>
                  <a:lnTo>
                    <a:pt x="7182" y="493"/>
                  </a:lnTo>
                  <a:lnTo>
                    <a:pt x="7177" y="489"/>
                  </a:lnTo>
                  <a:lnTo>
                    <a:pt x="7173" y="484"/>
                  </a:lnTo>
                  <a:lnTo>
                    <a:pt x="7168" y="480"/>
                  </a:lnTo>
                  <a:lnTo>
                    <a:pt x="7162" y="477"/>
                  </a:lnTo>
                  <a:lnTo>
                    <a:pt x="7157" y="475"/>
                  </a:lnTo>
                  <a:lnTo>
                    <a:pt x="7151" y="473"/>
                  </a:lnTo>
                  <a:lnTo>
                    <a:pt x="7144" y="471"/>
                  </a:lnTo>
                  <a:lnTo>
                    <a:pt x="7129" y="467"/>
                  </a:lnTo>
                  <a:lnTo>
                    <a:pt x="7112" y="466"/>
                  </a:lnTo>
                  <a:lnTo>
                    <a:pt x="7102" y="467"/>
                  </a:lnTo>
                  <a:lnTo>
                    <a:pt x="7094" y="468"/>
                  </a:lnTo>
                  <a:lnTo>
                    <a:pt x="7085" y="471"/>
                  </a:lnTo>
                  <a:lnTo>
                    <a:pt x="7077" y="474"/>
                  </a:lnTo>
                  <a:lnTo>
                    <a:pt x="7068" y="477"/>
                  </a:lnTo>
                  <a:lnTo>
                    <a:pt x="7061" y="482"/>
                  </a:lnTo>
                  <a:lnTo>
                    <a:pt x="7053" y="487"/>
                  </a:lnTo>
                  <a:lnTo>
                    <a:pt x="7045" y="493"/>
                  </a:lnTo>
                  <a:lnTo>
                    <a:pt x="7037" y="499"/>
                  </a:lnTo>
                  <a:lnTo>
                    <a:pt x="7031" y="507"/>
                  </a:lnTo>
                  <a:lnTo>
                    <a:pt x="7023" y="514"/>
                  </a:lnTo>
                  <a:lnTo>
                    <a:pt x="7017" y="523"/>
                  </a:lnTo>
                  <a:lnTo>
                    <a:pt x="7004" y="541"/>
                  </a:lnTo>
                  <a:lnTo>
                    <a:pt x="6992" y="561"/>
                  </a:lnTo>
                  <a:lnTo>
                    <a:pt x="6983" y="584"/>
                  </a:lnTo>
                  <a:lnTo>
                    <a:pt x="6973" y="607"/>
                  </a:lnTo>
                  <a:lnTo>
                    <a:pt x="6965" y="632"/>
                  </a:lnTo>
                  <a:lnTo>
                    <a:pt x="6958" y="658"/>
                  </a:lnTo>
                  <a:lnTo>
                    <a:pt x="6953" y="684"/>
                  </a:lnTo>
                  <a:lnTo>
                    <a:pt x="6950" y="711"/>
                  </a:lnTo>
                  <a:lnTo>
                    <a:pt x="6946" y="739"/>
                  </a:lnTo>
                  <a:lnTo>
                    <a:pt x="6946" y="767"/>
                  </a:lnTo>
                  <a:lnTo>
                    <a:pt x="6946" y="1076"/>
                  </a:lnTo>
                  <a:lnTo>
                    <a:pt x="6807" y="1076"/>
                  </a:lnTo>
                  <a:lnTo>
                    <a:pt x="6807" y="346"/>
                  </a:lnTo>
                  <a:close/>
                  <a:moveTo>
                    <a:pt x="6330" y="346"/>
                  </a:moveTo>
                  <a:lnTo>
                    <a:pt x="6467" y="346"/>
                  </a:lnTo>
                  <a:lnTo>
                    <a:pt x="6467" y="493"/>
                  </a:lnTo>
                  <a:lnTo>
                    <a:pt x="6471" y="493"/>
                  </a:lnTo>
                  <a:lnTo>
                    <a:pt x="6475" y="481"/>
                  </a:lnTo>
                  <a:lnTo>
                    <a:pt x="6480" y="470"/>
                  </a:lnTo>
                  <a:lnTo>
                    <a:pt x="6487" y="456"/>
                  </a:lnTo>
                  <a:lnTo>
                    <a:pt x="6494" y="443"/>
                  </a:lnTo>
                  <a:lnTo>
                    <a:pt x="6503" y="429"/>
                  </a:lnTo>
                  <a:lnTo>
                    <a:pt x="6512" y="415"/>
                  </a:lnTo>
                  <a:lnTo>
                    <a:pt x="6524" y="402"/>
                  </a:lnTo>
                  <a:lnTo>
                    <a:pt x="6537" y="388"/>
                  </a:lnTo>
                  <a:lnTo>
                    <a:pt x="6551" y="377"/>
                  </a:lnTo>
                  <a:lnTo>
                    <a:pt x="6567" y="365"/>
                  </a:lnTo>
                  <a:lnTo>
                    <a:pt x="6584" y="355"/>
                  </a:lnTo>
                  <a:lnTo>
                    <a:pt x="6603" y="346"/>
                  </a:lnTo>
                  <a:lnTo>
                    <a:pt x="6613" y="342"/>
                  </a:lnTo>
                  <a:lnTo>
                    <a:pt x="6624" y="339"/>
                  </a:lnTo>
                  <a:lnTo>
                    <a:pt x="6634" y="336"/>
                  </a:lnTo>
                  <a:lnTo>
                    <a:pt x="6646" y="333"/>
                  </a:lnTo>
                  <a:lnTo>
                    <a:pt x="6658" y="332"/>
                  </a:lnTo>
                  <a:lnTo>
                    <a:pt x="6671" y="330"/>
                  </a:lnTo>
                  <a:lnTo>
                    <a:pt x="6683" y="328"/>
                  </a:lnTo>
                  <a:lnTo>
                    <a:pt x="6696" y="328"/>
                  </a:lnTo>
                  <a:lnTo>
                    <a:pt x="6696" y="479"/>
                  </a:lnTo>
                  <a:lnTo>
                    <a:pt x="6674" y="480"/>
                  </a:lnTo>
                  <a:lnTo>
                    <a:pt x="6651" y="482"/>
                  </a:lnTo>
                  <a:lnTo>
                    <a:pt x="6629" y="487"/>
                  </a:lnTo>
                  <a:lnTo>
                    <a:pt x="6609" y="492"/>
                  </a:lnTo>
                  <a:lnTo>
                    <a:pt x="6598" y="496"/>
                  </a:lnTo>
                  <a:lnTo>
                    <a:pt x="6588" y="500"/>
                  </a:lnTo>
                  <a:lnTo>
                    <a:pt x="6579" y="506"/>
                  </a:lnTo>
                  <a:lnTo>
                    <a:pt x="6569" y="511"/>
                  </a:lnTo>
                  <a:lnTo>
                    <a:pt x="6560" y="517"/>
                  </a:lnTo>
                  <a:lnTo>
                    <a:pt x="6552" y="523"/>
                  </a:lnTo>
                  <a:lnTo>
                    <a:pt x="6543" y="530"/>
                  </a:lnTo>
                  <a:lnTo>
                    <a:pt x="6536" y="539"/>
                  </a:lnTo>
                  <a:lnTo>
                    <a:pt x="6527" y="547"/>
                  </a:lnTo>
                  <a:lnTo>
                    <a:pt x="6521" y="556"/>
                  </a:lnTo>
                  <a:lnTo>
                    <a:pt x="6513" y="566"/>
                  </a:lnTo>
                  <a:lnTo>
                    <a:pt x="6507" y="576"/>
                  </a:lnTo>
                  <a:lnTo>
                    <a:pt x="6502" y="588"/>
                  </a:lnTo>
                  <a:lnTo>
                    <a:pt x="6495" y="600"/>
                  </a:lnTo>
                  <a:lnTo>
                    <a:pt x="6491" y="613"/>
                  </a:lnTo>
                  <a:lnTo>
                    <a:pt x="6486" y="627"/>
                  </a:lnTo>
                  <a:lnTo>
                    <a:pt x="6481" y="642"/>
                  </a:lnTo>
                  <a:lnTo>
                    <a:pt x="6478" y="656"/>
                  </a:lnTo>
                  <a:lnTo>
                    <a:pt x="6475" y="673"/>
                  </a:lnTo>
                  <a:lnTo>
                    <a:pt x="6473" y="690"/>
                  </a:lnTo>
                  <a:lnTo>
                    <a:pt x="6471" y="707"/>
                  </a:lnTo>
                  <a:lnTo>
                    <a:pt x="6469" y="726"/>
                  </a:lnTo>
                  <a:lnTo>
                    <a:pt x="6467" y="745"/>
                  </a:lnTo>
                  <a:lnTo>
                    <a:pt x="6467" y="767"/>
                  </a:lnTo>
                  <a:lnTo>
                    <a:pt x="6467" y="1076"/>
                  </a:lnTo>
                  <a:lnTo>
                    <a:pt x="6330" y="1076"/>
                  </a:lnTo>
                  <a:lnTo>
                    <a:pt x="6330" y="346"/>
                  </a:lnTo>
                  <a:close/>
                  <a:moveTo>
                    <a:pt x="5866" y="986"/>
                  </a:moveTo>
                  <a:lnTo>
                    <a:pt x="5878" y="984"/>
                  </a:lnTo>
                  <a:lnTo>
                    <a:pt x="5891" y="983"/>
                  </a:lnTo>
                  <a:lnTo>
                    <a:pt x="5904" y="981"/>
                  </a:lnTo>
                  <a:lnTo>
                    <a:pt x="5915" y="978"/>
                  </a:lnTo>
                  <a:lnTo>
                    <a:pt x="5927" y="975"/>
                  </a:lnTo>
                  <a:lnTo>
                    <a:pt x="5936" y="971"/>
                  </a:lnTo>
                  <a:lnTo>
                    <a:pt x="5946" y="965"/>
                  </a:lnTo>
                  <a:lnTo>
                    <a:pt x="5954" y="959"/>
                  </a:lnTo>
                  <a:lnTo>
                    <a:pt x="5963" y="952"/>
                  </a:lnTo>
                  <a:lnTo>
                    <a:pt x="5970" y="945"/>
                  </a:lnTo>
                  <a:lnTo>
                    <a:pt x="5978" y="937"/>
                  </a:lnTo>
                  <a:lnTo>
                    <a:pt x="5984" y="929"/>
                  </a:lnTo>
                  <a:lnTo>
                    <a:pt x="5990" y="920"/>
                  </a:lnTo>
                  <a:lnTo>
                    <a:pt x="5996" y="912"/>
                  </a:lnTo>
                  <a:lnTo>
                    <a:pt x="6000" y="902"/>
                  </a:lnTo>
                  <a:lnTo>
                    <a:pt x="6006" y="892"/>
                  </a:lnTo>
                  <a:lnTo>
                    <a:pt x="6013" y="871"/>
                  </a:lnTo>
                  <a:lnTo>
                    <a:pt x="6020" y="849"/>
                  </a:lnTo>
                  <a:lnTo>
                    <a:pt x="6025" y="826"/>
                  </a:lnTo>
                  <a:lnTo>
                    <a:pt x="6028" y="803"/>
                  </a:lnTo>
                  <a:lnTo>
                    <a:pt x="6031" y="779"/>
                  </a:lnTo>
                  <a:lnTo>
                    <a:pt x="6032" y="756"/>
                  </a:lnTo>
                  <a:lnTo>
                    <a:pt x="6033" y="733"/>
                  </a:lnTo>
                  <a:lnTo>
                    <a:pt x="6035" y="711"/>
                  </a:lnTo>
                  <a:lnTo>
                    <a:pt x="6033" y="689"/>
                  </a:lnTo>
                  <a:lnTo>
                    <a:pt x="6032" y="665"/>
                  </a:lnTo>
                  <a:lnTo>
                    <a:pt x="6031" y="642"/>
                  </a:lnTo>
                  <a:lnTo>
                    <a:pt x="6028" y="618"/>
                  </a:lnTo>
                  <a:lnTo>
                    <a:pt x="6025" y="595"/>
                  </a:lnTo>
                  <a:lnTo>
                    <a:pt x="6020" y="572"/>
                  </a:lnTo>
                  <a:lnTo>
                    <a:pt x="6013" y="550"/>
                  </a:lnTo>
                  <a:lnTo>
                    <a:pt x="6006" y="529"/>
                  </a:lnTo>
                  <a:lnTo>
                    <a:pt x="6000" y="519"/>
                  </a:lnTo>
                  <a:lnTo>
                    <a:pt x="5996" y="509"/>
                  </a:lnTo>
                  <a:lnTo>
                    <a:pt x="5991" y="500"/>
                  </a:lnTo>
                  <a:lnTo>
                    <a:pt x="5984" y="492"/>
                  </a:lnTo>
                  <a:lnTo>
                    <a:pt x="5978" y="483"/>
                  </a:lnTo>
                  <a:lnTo>
                    <a:pt x="5970" y="476"/>
                  </a:lnTo>
                  <a:lnTo>
                    <a:pt x="5963" y="468"/>
                  </a:lnTo>
                  <a:lnTo>
                    <a:pt x="5954" y="462"/>
                  </a:lnTo>
                  <a:lnTo>
                    <a:pt x="5946" y="457"/>
                  </a:lnTo>
                  <a:lnTo>
                    <a:pt x="5936" y="451"/>
                  </a:lnTo>
                  <a:lnTo>
                    <a:pt x="5927" y="447"/>
                  </a:lnTo>
                  <a:lnTo>
                    <a:pt x="5915" y="443"/>
                  </a:lnTo>
                  <a:lnTo>
                    <a:pt x="5904" y="440"/>
                  </a:lnTo>
                  <a:lnTo>
                    <a:pt x="5891" y="437"/>
                  </a:lnTo>
                  <a:lnTo>
                    <a:pt x="5878" y="436"/>
                  </a:lnTo>
                  <a:lnTo>
                    <a:pt x="5866" y="436"/>
                  </a:lnTo>
                  <a:lnTo>
                    <a:pt x="5852" y="436"/>
                  </a:lnTo>
                  <a:lnTo>
                    <a:pt x="5838" y="437"/>
                  </a:lnTo>
                  <a:lnTo>
                    <a:pt x="5826" y="440"/>
                  </a:lnTo>
                  <a:lnTo>
                    <a:pt x="5814" y="443"/>
                  </a:lnTo>
                  <a:lnTo>
                    <a:pt x="5804" y="447"/>
                  </a:lnTo>
                  <a:lnTo>
                    <a:pt x="5793" y="451"/>
                  </a:lnTo>
                  <a:lnTo>
                    <a:pt x="5783" y="457"/>
                  </a:lnTo>
                  <a:lnTo>
                    <a:pt x="5775" y="462"/>
                  </a:lnTo>
                  <a:lnTo>
                    <a:pt x="5766" y="468"/>
                  </a:lnTo>
                  <a:lnTo>
                    <a:pt x="5759" y="476"/>
                  </a:lnTo>
                  <a:lnTo>
                    <a:pt x="5751" y="483"/>
                  </a:lnTo>
                  <a:lnTo>
                    <a:pt x="5745" y="492"/>
                  </a:lnTo>
                  <a:lnTo>
                    <a:pt x="5738" y="500"/>
                  </a:lnTo>
                  <a:lnTo>
                    <a:pt x="5733" y="509"/>
                  </a:lnTo>
                  <a:lnTo>
                    <a:pt x="5728" y="519"/>
                  </a:lnTo>
                  <a:lnTo>
                    <a:pt x="5723" y="529"/>
                  </a:lnTo>
                  <a:lnTo>
                    <a:pt x="5715" y="550"/>
                  </a:lnTo>
                  <a:lnTo>
                    <a:pt x="5708" y="572"/>
                  </a:lnTo>
                  <a:lnTo>
                    <a:pt x="5703" y="595"/>
                  </a:lnTo>
                  <a:lnTo>
                    <a:pt x="5700" y="618"/>
                  </a:lnTo>
                  <a:lnTo>
                    <a:pt x="5698" y="642"/>
                  </a:lnTo>
                  <a:lnTo>
                    <a:pt x="5696" y="665"/>
                  </a:lnTo>
                  <a:lnTo>
                    <a:pt x="5695" y="689"/>
                  </a:lnTo>
                  <a:lnTo>
                    <a:pt x="5695" y="711"/>
                  </a:lnTo>
                  <a:lnTo>
                    <a:pt x="5695" y="733"/>
                  </a:lnTo>
                  <a:lnTo>
                    <a:pt x="5696" y="756"/>
                  </a:lnTo>
                  <a:lnTo>
                    <a:pt x="5698" y="779"/>
                  </a:lnTo>
                  <a:lnTo>
                    <a:pt x="5700" y="803"/>
                  </a:lnTo>
                  <a:lnTo>
                    <a:pt x="5703" y="826"/>
                  </a:lnTo>
                  <a:lnTo>
                    <a:pt x="5708" y="849"/>
                  </a:lnTo>
                  <a:lnTo>
                    <a:pt x="5715" y="871"/>
                  </a:lnTo>
                  <a:lnTo>
                    <a:pt x="5723" y="892"/>
                  </a:lnTo>
                  <a:lnTo>
                    <a:pt x="5728" y="902"/>
                  </a:lnTo>
                  <a:lnTo>
                    <a:pt x="5733" y="912"/>
                  </a:lnTo>
                  <a:lnTo>
                    <a:pt x="5738" y="920"/>
                  </a:lnTo>
                  <a:lnTo>
                    <a:pt x="5745" y="929"/>
                  </a:lnTo>
                  <a:lnTo>
                    <a:pt x="5751" y="937"/>
                  </a:lnTo>
                  <a:lnTo>
                    <a:pt x="5759" y="945"/>
                  </a:lnTo>
                  <a:lnTo>
                    <a:pt x="5766" y="952"/>
                  </a:lnTo>
                  <a:lnTo>
                    <a:pt x="5775" y="959"/>
                  </a:lnTo>
                  <a:lnTo>
                    <a:pt x="5783" y="965"/>
                  </a:lnTo>
                  <a:lnTo>
                    <a:pt x="5793" y="971"/>
                  </a:lnTo>
                  <a:lnTo>
                    <a:pt x="5804" y="975"/>
                  </a:lnTo>
                  <a:lnTo>
                    <a:pt x="5814" y="978"/>
                  </a:lnTo>
                  <a:lnTo>
                    <a:pt x="5826" y="981"/>
                  </a:lnTo>
                  <a:lnTo>
                    <a:pt x="5838" y="983"/>
                  </a:lnTo>
                  <a:lnTo>
                    <a:pt x="5852" y="984"/>
                  </a:lnTo>
                  <a:lnTo>
                    <a:pt x="5866" y="986"/>
                  </a:lnTo>
                  <a:close/>
                  <a:moveTo>
                    <a:pt x="5541" y="711"/>
                  </a:moveTo>
                  <a:lnTo>
                    <a:pt x="5542" y="690"/>
                  </a:lnTo>
                  <a:lnTo>
                    <a:pt x="5543" y="668"/>
                  </a:lnTo>
                  <a:lnTo>
                    <a:pt x="5544" y="648"/>
                  </a:lnTo>
                  <a:lnTo>
                    <a:pt x="5546" y="628"/>
                  </a:lnTo>
                  <a:lnTo>
                    <a:pt x="5549" y="608"/>
                  </a:lnTo>
                  <a:lnTo>
                    <a:pt x="5552" y="589"/>
                  </a:lnTo>
                  <a:lnTo>
                    <a:pt x="5556" y="571"/>
                  </a:lnTo>
                  <a:lnTo>
                    <a:pt x="5561" y="553"/>
                  </a:lnTo>
                  <a:lnTo>
                    <a:pt x="5566" y="536"/>
                  </a:lnTo>
                  <a:lnTo>
                    <a:pt x="5572" y="519"/>
                  </a:lnTo>
                  <a:lnTo>
                    <a:pt x="5578" y="503"/>
                  </a:lnTo>
                  <a:lnTo>
                    <a:pt x="5586" y="488"/>
                  </a:lnTo>
                  <a:lnTo>
                    <a:pt x="5593" y="473"/>
                  </a:lnTo>
                  <a:lnTo>
                    <a:pt x="5602" y="459"/>
                  </a:lnTo>
                  <a:lnTo>
                    <a:pt x="5610" y="445"/>
                  </a:lnTo>
                  <a:lnTo>
                    <a:pt x="5620" y="432"/>
                  </a:lnTo>
                  <a:lnTo>
                    <a:pt x="5630" y="420"/>
                  </a:lnTo>
                  <a:lnTo>
                    <a:pt x="5641" y="409"/>
                  </a:lnTo>
                  <a:lnTo>
                    <a:pt x="5653" y="398"/>
                  </a:lnTo>
                  <a:lnTo>
                    <a:pt x="5666" y="388"/>
                  </a:lnTo>
                  <a:lnTo>
                    <a:pt x="5679" y="379"/>
                  </a:lnTo>
                  <a:lnTo>
                    <a:pt x="5692" y="370"/>
                  </a:lnTo>
                  <a:lnTo>
                    <a:pt x="5706" y="363"/>
                  </a:lnTo>
                  <a:lnTo>
                    <a:pt x="5721" y="355"/>
                  </a:lnTo>
                  <a:lnTo>
                    <a:pt x="5737" y="349"/>
                  </a:lnTo>
                  <a:lnTo>
                    <a:pt x="5753" y="343"/>
                  </a:lnTo>
                  <a:lnTo>
                    <a:pt x="5770" y="339"/>
                  </a:lnTo>
                  <a:lnTo>
                    <a:pt x="5788" y="335"/>
                  </a:lnTo>
                  <a:lnTo>
                    <a:pt x="5806" y="333"/>
                  </a:lnTo>
                  <a:lnTo>
                    <a:pt x="5825" y="331"/>
                  </a:lnTo>
                  <a:lnTo>
                    <a:pt x="5845" y="328"/>
                  </a:lnTo>
                  <a:lnTo>
                    <a:pt x="5866" y="328"/>
                  </a:lnTo>
                  <a:lnTo>
                    <a:pt x="5886" y="328"/>
                  </a:lnTo>
                  <a:lnTo>
                    <a:pt x="5905" y="331"/>
                  </a:lnTo>
                  <a:lnTo>
                    <a:pt x="5924" y="333"/>
                  </a:lnTo>
                  <a:lnTo>
                    <a:pt x="5943" y="335"/>
                  </a:lnTo>
                  <a:lnTo>
                    <a:pt x="5960" y="339"/>
                  </a:lnTo>
                  <a:lnTo>
                    <a:pt x="5977" y="343"/>
                  </a:lnTo>
                  <a:lnTo>
                    <a:pt x="5993" y="349"/>
                  </a:lnTo>
                  <a:lnTo>
                    <a:pt x="6008" y="355"/>
                  </a:lnTo>
                  <a:lnTo>
                    <a:pt x="6023" y="363"/>
                  </a:lnTo>
                  <a:lnTo>
                    <a:pt x="6038" y="370"/>
                  </a:lnTo>
                  <a:lnTo>
                    <a:pt x="6051" y="379"/>
                  </a:lnTo>
                  <a:lnTo>
                    <a:pt x="6063" y="388"/>
                  </a:lnTo>
                  <a:lnTo>
                    <a:pt x="6076" y="398"/>
                  </a:lnTo>
                  <a:lnTo>
                    <a:pt x="6088" y="409"/>
                  </a:lnTo>
                  <a:lnTo>
                    <a:pt x="6099" y="420"/>
                  </a:lnTo>
                  <a:lnTo>
                    <a:pt x="6108" y="432"/>
                  </a:lnTo>
                  <a:lnTo>
                    <a:pt x="6118" y="445"/>
                  </a:lnTo>
                  <a:lnTo>
                    <a:pt x="6128" y="459"/>
                  </a:lnTo>
                  <a:lnTo>
                    <a:pt x="6136" y="473"/>
                  </a:lnTo>
                  <a:lnTo>
                    <a:pt x="6144" y="488"/>
                  </a:lnTo>
                  <a:lnTo>
                    <a:pt x="6151" y="503"/>
                  </a:lnTo>
                  <a:lnTo>
                    <a:pt x="6157" y="519"/>
                  </a:lnTo>
                  <a:lnTo>
                    <a:pt x="6163" y="536"/>
                  </a:lnTo>
                  <a:lnTo>
                    <a:pt x="6168" y="553"/>
                  </a:lnTo>
                  <a:lnTo>
                    <a:pt x="6172" y="571"/>
                  </a:lnTo>
                  <a:lnTo>
                    <a:pt x="6177" y="589"/>
                  </a:lnTo>
                  <a:lnTo>
                    <a:pt x="6180" y="608"/>
                  </a:lnTo>
                  <a:lnTo>
                    <a:pt x="6183" y="628"/>
                  </a:lnTo>
                  <a:lnTo>
                    <a:pt x="6185" y="648"/>
                  </a:lnTo>
                  <a:lnTo>
                    <a:pt x="6186" y="668"/>
                  </a:lnTo>
                  <a:lnTo>
                    <a:pt x="6187" y="690"/>
                  </a:lnTo>
                  <a:lnTo>
                    <a:pt x="6187" y="711"/>
                  </a:lnTo>
                  <a:lnTo>
                    <a:pt x="6187" y="732"/>
                  </a:lnTo>
                  <a:lnTo>
                    <a:pt x="6186" y="753"/>
                  </a:lnTo>
                  <a:lnTo>
                    <a:pt x="6185" y="773"/>
                  </a:lnTo>
                  <a:lnTo>
                    <a:pt x="6183" y="793"/>
                  </a:lnTo>
                  <a:lnTo>
                    <a:pt x="6180" y="812"/>
                  </a:lnTo>
                  <a:lnTo>
                    <a:pt x="6177" y="832"/>
                  </a:lnTo>
                  <a:lnTo>
                    <a:pt x="6172" y="850"/>
                  </a:lnTo>
                  <a:lnTo>
                    <a:pt x="6168" y="868"/>
                  </a:lnTo>
                  <a:lnTo>
                    <a:pt x="6163" y="885"/>
                  </a:lnTo>
                  <a:lnTo>
                    <a:pt x="6157" y="901"/>
                  </a:lnTo>
                  <a:lnTo>
                    <a:pt x="6151" y="917"/>
                  </a:lnTo>
                  <a:lnTo>
                    <a:pt x="6144" y="933"/>
                  </a:lnTo>
                  <a:lnTo>
                    <a:pt x="6136" y="948"/>
                  </a:lnTo>
                  <a:lnTo>
                    <a:pt x="6128" y="962"/>
                  </a:lnTo>
                  <a:lnTo>
                    <a:pt x="6118" y="975"/>
                  </a:lnTo>
                  <a:lnTo>
                    <a:pt x="6108" y="988"/>
                  </a:lnTo>
                  <a:lnTo>
                    <a:pt x="6099" y="1000"/>
                  </a:lnTo>
                  <a:lnTo>
                    <a:pt x="6088" y="1012"/>
                  </a:lnTo>
                  <a:lnTo>
                    <a:pt x="6076" y="1023"/>
                  </a:lnTo>
                  <a:lnTo>
                    <a:pt x="6063" y="1033"/>
                  </a:lnTo>
                  <a:lnTo>
                    <a:pt x="6051" y="1042"/>
                  </a:lnTo>
                  <a:lnTo>
                    <a:pt x="6038" y="1051"/>
                  </a:lnTo>
                  <a:lnTo>
                    <a:pt x="6023" y="1058"/>
                  </a:lnTo>
                  <a:lnTo>
                    <a:pt x="6008" y="1066"/>
                  </a:lnTo>
                  <a:lnTo>
                    <a:pt x="5993" y="1072"/>
                  </a:lnTo>
                  <a:lnTo>
                    <a:pt x="5977" y="1077"/>
                  </a:lnTo>
                  <a:lnTo>
                    <a:pt x="5960" y="1082"/>
                  </a:lnTo>
                  <a:lnTo>
                    <a:pt x="5943" y="1086"/>
                  </a:lnTo>
                  <a:lnTo>
                    <a:pt x="5924" y="1089"/>
                  </a:lnTo>
                  <a:lnTo>
                    <a:pt x="5905" y="1091"/>
                  </a:lnTo>
                  <a:lnTo>
                    <a:pt x="5886" y="1092"/>
                  </a:lnTo>
                  <a:lnTo>
                    <a:pt x="5866" y="1092"/>
                  </a:lnTo>
                  <a:lnTo>
                    <a:pt x="5845" y="1092"/>
                  </a:lnTo>
                  <a:lnTo>
                    <a:pt x="5825" y="1091"/>
                  </a:lnTo>
                  <a:lnTo>
                    <a:pt x="5806" y="1089"/>
                  </a:lnTo>
                  <a:lnTo>
                    <a:pt x="5788" y="1086"/>
                  </a:lnTo>
                  <a:lnTo>
                    <a:pt x="5770" y="1082"/>
                  </a:lnTo>
                  <a:lnTo>
                    <a:pt x="5753" y="1077"/>
                  </a:lnTo>
                  <a:lnTo>
                    <a:pt x="5737" y="1072"/>
                  </a:lnTo>
                  <a:lnTo>
                    <a:pt x="5721" y="1066"/>
                  </a:lnTo>
                  <a:lnTo>
                    <a:pt x="5706" y="1058"/>
                  </a:lnTo>
                  <a:lnTo>
                    <a:pt x="5692" y="1051"/>
                  </a:lnTo>
                  <a:lnTo>
                    <a:pt x="5679" y="1042"/>
                  </a:lnTo>
                  <a:lnTo>
                    <a:pt x="5666" y="1033"/>
                  </a:lnTo>
                  <a:lnTo>
                    <a:pt x="5653" y="1023"/>
                  </a:lnTo>
                  <a:lnTo>
                    <a:pt x="5641" y="1012"/>
                  </a:lnTo>
                  <a:lnTo>
                    <a:pt x="5630" y="1000"/>
                  </a:lnTo>
                  <a:lnTo>
                    <a:pt x="5620" y="988"/>
                  </a:lnTo>
                  <a:lnTo>
                    <a:pt x="5610" y="975"/>
                  </a:lnTo>
                  <a:lnTo>
                    <a:pt x="5602" y="962"/>
                  </a:lnTo>
                  <a:lnTo>
                    <a:pt x="5593" y="948"/>
                  </a:lnTo>
                  <a:lnTo>
                    <a:pt x="5586" y="933"/>
                  </a:lnTo>
                  <a:lnTo>
                    <a:pt x="5578" y="917"/>
                  </a:lnTo>
                  <a:lnTo>
                    <a:pt x="5572" y="901"/>
                  </a:lnTo>
                  <a:lnTo>
                    <a:pt x="5566" y="885"/>
                  </a:lnTo>
                  <a:lnTo>
                    <a:pt x="5561" y="868"/>
                  </a:lnTo>
                  <a:lnTo>
                    <a:pt x="5556" y="850"/>
                  </a:lnTo>
                  <a:lnTo>
                    <a:pt x="5552" y="832"/>
                  </a:lnTo>
                  <a:lnTo>
                    <a:pt x="5549" y="812"/>
                  </a:lnTo>
                  <a:lnTo>
                    <a:pt x="5546" y="793"/>
                  </a:lnTo>
                  <a:lnTo>
                    <a:pt x="5544" y="773"/>
                  </a:lnTo>
                  <a:lnTo>
                    <a:pt x="5543" y="753"/>
                  </a:lnTo>
                  <a:lnTo>
                    <a:pt x="5542" y="732"/>
                  </a:lnTo>
                  <a:lnTo>
                    <a:pt x="5541" y="711"/>
                  </a:lnTo>
                  <a:close/>
                  <a:moveTo>
                    <a:pt x="5132" y="452"/>
                  </a:moveTo>
                  <a:lnTo>
                    <a:pt x="5000" y="452"/>
                  </a:lnTo>
                  <a:lnTo>
                    <a:pt x="5000" y="346"/>
                  </a:lnTo>
                  <a:lnTo>
                    <a:pt x="5132" y="346"/>
                  </a:lnTo>
                  <a:lnTo>
                    <a:pt x="5132" y="261"/>
                  </a:lnTo>
                  <a:lnTo>
                    <a:pt x="5132" y="245"/>
                  </a:lnTo>
                  <a:lnTo>
                    <a:pt x="5133" y="230"/>
                  </a:lnTo>
                  <a:lnTo>
                    <a:pt x="5134" y="215"/>
                  </a:lnTo>
                  <a:lnTo>
                    <a:pt x="5137" y="200"/>
                  </a:lnTo>
                  <a:lnTo>
                    <a:pt x="5139" y="186"/>
                  </a:lnTo>
                  <a:lnTo>
                    <a:pt x="5142" y="174"/>
                  </a:lnTo>
                  <a:lnTo>
                    <a:pt x="5145" y="161"/>
                  </a:lnTo>
                  <a:lnTo>
                    <a:pt x="5149" y="148"/>
                  </a:lnTo>
                  <a:lnTo>
                    <a:pt x="5154" y="136"/>
                  </a:lnTo>
                  <a:lnTo>
                    <a:pt x="5159" y="124"/>
                  </a:lnTo>
                  <a:lnTo>
                    <a:pt x="5165" y="114"/>
                  </a:lnTo>
                  <a:lnTo>
                    <a:pt x="5171" y="103"/>
                  </a:lnTo>
                  <a:lnTo>
                    <a:pt x="5178" y="93"/>
                  </a:lnTo>
                  <a:lnTo>
                    <a:pt x="5186" y="84"/>
                  </a:lnTo>
                  <a:lnTo>
                    <a:pt x="5193" y="74"/>
                  </a:lnTo>
                  <a:lnTo>
                    <a:pt x="5202" y="66"/>
                  </a:lnTo>
                  <a:lnTo>
                    <a:pt x="5210" y="58"/>
                  </a:lnTo>
                  <a:lnTo>
                    <a:pt x="5220" y="51"/>
                  </a:lnTo>
                  <a:lnTo>
                    <a:pt x="5231" y="44"/>
                  </a:lnTo>
                  <a:lnTo>
                    <a:pt x="5241" y="38"/>
                  </a:lnTo>
                  <a:lnTo>
                    <a:pt x="5252" y="31"/>
                  </a:lnTo>
                  <a:lnTo>
                    <a:pt x="5264" y="26"/>
                  </a:lnTo>
                  <a:lnTo>
                    <a:pt x="5277" y="21"/>
                  </a:lnTo>
                  <a:lnTo>
                    <a:pt x="5289" y="17"/>
                  </a:lnTo>
                  <a:lnTo>
                    <a:pt x="5302" y="13"/>
                  </a:lnTo>
                  <a:lnTo>
                    <a:pt x="5316" y="9"/>
                  </a:lnTo>
                  <a:lnTo>
                    <a:pt x="5331" y="7"/>
                  </a:lnTo>
                  <a:lnTo>
                    <a:pt x="5346" y="5"/>
                  </a:lnTo>
                  <a:lnTo>
                    <a:pt x="5362" y="3"/>
                  </a:lnTo>
                  <a:lnTo>
                    <a:pt x="5378" y="2"/>
                  </a:lnTo>
                  <a:lnTo>
                    <a:pt x="5394" y="0"/>
                  </a:lnTo>
                  <a:lnTo>
                    <a:pt x="5412" y="0"/>
                  </a:lnTo>
                  <a:lnTo>
                    <a:pt x="5448" y="0"/>
                  </a:lnTo>
                  <a:lnTo>
                    <a:pt x="5485" y="3"/>
                  </a:lnTo>
                  <a:lnTo>
                    <a:pt x="5504" y="5"/>
                  </a:lnTo>
                  <a:lnTo>
                    <a:pt x="5524" y="7"/>
                  </a:lnTo>
                  <a:lnTo>
                    <a:pt x="5542" y="10"/>
                  </a:lnTo>
                  <a:lnTo>
                    <a:pt x="5559" y="14"/>
                  </a:lnTo>
                  <a:lnTo>
                    <a:pt x="5559" y="129"/>
                  </a:lnTo>
                  <a:lnTo>
                    <a:pt x="5527" y="120"/>
                  </a:lnTo>
                  <a:lnTo>
                    <a:pt x="5493" y="114"/>
                  </a:lnTo>
                  <a:lnTo>
                    <a:pt x="5474" y="112"/>
                  </a:lnTo>
                  <a:lnTo>
                    <a:pt x="5455" y="109"/>
                  </a:lnTo>
                  <a:lnTo>
                    <a:pt x="5435" y="108"/>
                  </a:lnTo>
                  <a:lnTo>
                    <a:pt x="5413" y="107"/>
                  </a:lnTo>
                  <a:lnTo>
                    <a:pt x="5393" y="108"/>
                  </a:lnTo>
                  <a:lnTo>
                    <a:pt x="5375" y="112"/>
                  </a:lnTo>
                  <a:lnTo>
                    <a:pt x="5359" y="116"/>
                  </a:lnTo>
                  <a:lnTo>
                    <a:pt x="5344" y="122"/>
                  </a:lnTo>
                  <a:lnTo>
                    <a:pt x="5331" y="131"/>
                  </a:lnTo>
                  <a:lnTo>
                    <a:pt x="5319" y="139"/>
                  </a:lnTo>
                  <a:lnTo>
                    <a:pt x="5310" y="150"/>
                  </a:lnTo>
                  <a:lnTo>
                    <a:pt x="5300" y="161"/>
                  </a:lnTo>
                  <a:lnTo>
                    <a:pt x="5293" y="174"/>
                  </a:lnTo>
                  <a:lnTo>
                    <a:pt x="5286" y="186"/>
                  </a:lnTo>
                  <a:lnTo>
                    <a:pt x="5281" y="200"/>
                  </a:lnTo>
                  <a:lnTo>
                    <a:pt x="5278" y="214"/>
                  </a:lnTo>
                  <a:lnTo>
                    <a:pt x="5274" y="228"/>
                  </a:lnTo>
                  <a:lnTo>
                    <a:pt x="5272" y="242"/>
                  </a:lnTo>
                  <a:lnTo>
                    <a:pt x="5271" y="256"/>
                  </a:lnTo>
                  <a:lnTo>
                    <a:pt x="5270" y="271"/>
                  </a:lnTo>
                  <a:lnTo>
                    <a:pt x="5270" y="346"/>
                  </a:lnTo>
                  <a:lnTo>
                    <a:pt x="5488" y="346"/>
                  </a:lnTo>
                  <a:lnTo>
                    <a:pt x="5488" y="452"/>
                  </a:lnTo>
                  <a:lnTo>
                    <a:pt x="5270" y="452"/>
                  </a:lnTo>
                  <a:lnTo>
                    <a:pt x="5270" y="1076"/>
                  </a:lnTo>
                  <a:lnTo>
                    <a:pt x="5132" y="1076"/>
                  </a:lnTo>
                  <a:lnTo>
                    <a:pt x="5132" y="452"/>
                  </a:lnTo>
                  <a:close/>
                  <a:moveTo>
                    <a:pt x="4545" y="346"/>
                  </a:moveTo>
                  <a:lnTo>
                    <a:pt x="4683" y="346"/>
                  </a:lnTo>
                  <a:lnTo>
                    <a:pt x="4683" y="493"/>
                  </a:lnTo>
                  <a:lnTo>
                    <a:pt x="4686" y="493"/>
                  </a:lnTo>
                  <a:lnTo>
                    <a:pt x="4691" y="481"/>
                  </a:lnTo>
                  <a:lnTo>
                    <a:pt x="4696" y="470"/>
                  </a:lnTo>
                  <a:lnTo>
                    <a:pt x="4703" y="456"/>
                  </a:lnTo>
                  <a:lnTo>
                    <a:pt x="4710" y="443"/>
                  </a:lnTo>
                  <a:lnTo>
                    <a:pt x="4719" y="429"/>
                  </a:lnTo>
                  <a:lnTo>
                    <a:pt x="4728" y="415"/>
                  </a:lnTo>
                  <a:lnTo>
                    <a:pt x="4740" y="402"/>
                  </a:lnTo>
                  <a:lnTo>
                    <a:pt x="4753" y="388"/>
                  </a:lnTo>
                  <a:lnTo>
                    <a:pt x="4767" y="377"/>
                  </a:lnTo>
                  <a:lnTo>
                    <a:pt x="4783" y="365"/>
                  </a:lnTo>
                  <a:lnTo>
                    <a:pt x="4800" y="355"/>
                  </a:lnTo>
                  <a:lnTo>
                    <a:pt x="4819" y="346"/>
                  </a:lnTo>
                  <a:lnTo>
                    <a:pt x="4829" y="342"/>
                  </a:lnTo>
                  <a:lnTo>
                    <a:pt x="4839" y="339"/>
                  </a:lnTo>
                  <a:lnTo>
                    <a:pt x="4850" y="336"/>
                  </a:lnTo>
                  <a:lnTo>
                    <a:pt x="4862" y="333"/>
                  </a:lnTo>
                  <a:lnTo>
                    <a:pt x="4874" y="332"/>
                  </a:lnTo>
                  <a:lnTo>
                    <a:pt x="4885" y="330"/>
                  </a:lnTo>
                  <a:lnTo>
                    <a:pt x="4898" y="328"/>
                  </a:lnTo>
                  <a:lnTo>
                    <a:pt x="4912" y="328"/>
                  </a:lnTo>
                  <a:lnTo>
                    <a:pt x="4912" y="479"/>
                  </a:lnTo>
                  <a:lnTo>
                    <a:pt x="4889" y="480"/>
                  </a:lnTo>
                  <a:lnTo>
                    <a:pt x="4866" y="482"/>
                  </a:lnTo>
                  <a:lnTo>
                    <a:pt x="4845" y="487"/>
                  </a:lnTo>
                  <a:lnTo>
                    <a:pt x="4823" y="492"/>
                  </a:lnTo>
                  <a:lnTo>
                    <a:pt x="4814" y="496"/>
                  </a:lnTo>
                  <a:lnTo>
                    <a:pt x="4804" y="500"/>
                  </a:lnTo>
                  <a:lnTo>
                    <a:pt x="4794" y="506"/>
                  </a:lnTo>
                  <a:lnTo>
                    <a:pt x="4785" y="511"/>
                  </a:lnTo>
                  <a:lnTo>
                    <a:pt x="4776" y="517"/>
                  </a:lnTo>
                  <a:lnTo>
                    <a:pt x="4768" y="523"/>
                  </a:lnTo>
                  <a:lnTo>
                    <a:pt x="4759" y="530"/>
                  </a:lnTo>
                  <a:lnTo>
                    <a:pt x="4751" y="539"/>
                  </a:lnTo>
                  <a:lnTo>
                    <a:pt x="4743" y="547"/>
                  </a:lnTo>
                  <a:lnTo>
                    <a:pt x="4736" y="556"/>
                  </a:lnTo>
                  <a:lnTo>
                    <a:pt x="4729" y="566"/>
                  </a:lnTo>
                  <a:lnTo>
                    <a:pt x="4723" y="576"/>
                  </a:lnTo>
                  <a:lnTo>
                    <a:pt x="4716" y="588"/>
                  </a:lnTo>
                  <a:lnTo>
                    <a:pt x="4711" y="600"/>
                  </a:lnTo>
                  <a:lnTo>
                    <a:pt x="4706" y="613"/>
                  </a:lnTo>
                  <a:lnTo>
                    <a:pt x="4701" y="627"/>
                  </a:lnTo>
                  <a:lnTo>
                    <a:pt x="4697" y="642"/>
                  </a:lnTo>
                  <a:lnTo>
                    <a:pt x="4694" y="656"/>
                  </a:lnTo>
                  <a:lnTo>
                    <a:pt x="4691" y="673"/>
                  </a:lnTo>
                  <a:lnTo>
                    <a:pt x="4688" y="690"/>
                  </a:lnTo>
                  <a:lnTo>
                    <a:pt x="4686" y="707"/>
                  </a:lnTo>
                  <a:lnTo>
                    <a:pt x="4684" y="726"/>
                  </a:lnTo>
                  <a:lnTo>
                    <a:pt x="4683" y="745"/>
                  </a:lnTo>
                  <a:lnTo>
                    <a:pt x="4683" y="767"/>
                  </a:lnTo>
                  <a:lnTo>
                    <a:pt x="4683" y="1076"/>
                  </a:lnTo>
                  <a:lnTo>
                    <a:pt x="4545" y="1076"/>
                  </a:lnTo>
                  <a:lnTo>
                    <a:pt x="4545" y="346"/>
                  </a:lnTo>
                  <a:close/>
                  <a:moveTo>
                    <a:pt x="4274" y="565"/>
                  </a:moveTo>
                  <a:lnTo>
                    <a:pt x="4274" y="556"/>
                  </a:lnTo>
                  <a:lnTo>
                    <a:pt x="4273" y="546"/>
                  </a:lnTo>
                  <a:lnTo>
                    <a:pt x="4271" y="536"/>
                  </a:lnTo>
                  <a:lnTo>
                    <a:pt x="4267" y="525"/>
                  </a:lnTo>
                  <a:lnTo>
                    <a:pt x="4264" y="514"/>
                  </a:lnTo>
                  <a:lnTo>
                    <a:pt x="4259" y="504"/>
                  </a:lnTo>
                  <a:lnTo>
                    <a:pt x="4254" y="493"/>
                  </a:lnTo>
                  <a:lnTo>
                    <a:pt x="4246" y="483"/>
                  </a:lnTo>
                  <a:lnTo>
                    <a:pt x="4239" y="474"/>
                  </a:lnTo>
                  <a:lnTo>
                    <a:pt x="4229" y="464"/>
                  </a:lnTo>
                  <a:lnTo>
                    <a:pt x="4218" y="457"/>
                  </a:lnTo>
                  <a:lnTo>
                    <a:pt x="4205" y="449"/>
                  </a:lnTo>
                  <a:lnTo>
                    <a:pt x="4192" y="444"/>
                  </a:lnTo>
                  <a:lnTo>
                    <a:pt x="4177" y="440"/>
                  </a:lnTo>
                  <a:lnTo>
                    <a:pt x="4159" y="436"/>
                  </a:lnTo>
                  <a:lnTo>
                    <a:pt x="4140" y="436"/>
                  </a:lnTo>
                  <a:lnTo>
                    <a:pt x="4130" y="436"/>
                  </a:lnTo>
                  <a:lnTo>
                    <a:pt x="4120" y="437"/>
                  </a:lnTo>
                  <a:lnTo>
                    <a:pt x="4110" y="439"/>
                  </a:lnTo>
                  <a:lnTo>
                    <a:pt x="4102" y="441"/>
                  </a:lnTo>
                  <a:lnTo>
                    <a:pt x="4085" y="445"/>
                  </a:lnTo>
                  <a:lnTo>
                    <a:pt x="4070" y="451"/>
                  </a:lnTo>
                  <a:lnTo>
                    <a:pt x="4056" y="459"/>
                  </a:lnTo>
                  <a:lnTo>
                    <a:pt x="4044" y="468"/>
                  </a:lnTo>
                  <a:lnTo>
                    <a:pt x="4033" y="478"/>
                  </a:lnTo>
                  <a:lnTo>
                    <a:pt x="4025" y="489"/>
                  </a:lnTo>
                  <a:lnTo>
                    <a:pt x="4017" y="499"/>
                  </a:lnTo>
                  <a:lnTo>
                    <a:pt x="4011" y="510"/>
                  </a:lnTo>
                  <a:lnTo>
                    <a:pt x="4006" y="521"/>
                  </a:lnTo>
                  <a:lnTo>
                    <a:pt x="4001" y="531"/>
                  </a:lnTo>
                  <a:lnTo>
                    <a:pt x="3998" y="541"/>
                  </a:lnTo>
                  <a:lnTo>
                    <a:pt x="3996" y="550"/>
                  </a:lnTo>
                  <a:lnTo>
                    <a:pt x="3995" y="558"/>
                  </a:lnTo>
                  <a:lnTo>
                    <a:pt x="3994" y="565"/>
                  </a:lnTo>
                  <a:lnTo>
                    <a:pt x="4274" y="565"/>
                  </a:lnTo>
                  <a:close/>
                  <a:moveTo>
                    <a:pt x="4395" y="1069"/>
                  </a:moveTo>
                  <a:lnTo>
                    <a:pt x="4373" y="1073"/>
                  </a:lnTo>
                  <a:lnTo>
                    <a:pt x="4353" y="1078"/>
                  </a:lnTo>
                  <a:lnTo>
                    <a:pt x="4332" y="1083"/>
                  </a:lnTo>
                  <a:lnTo>
                    <a:pt x="4311" y="1086"/>
                  </a:lnTo>
                  <a:lnTo>
                    <a:pt x="4290" y="1089"/>
                  </a:lnTo>
                  <a:lnTo>
                    <a:pt x="4266" y="1091"/>
                  </a:lnTo>
                  <a:lnTo>
                    <a:pt x="4241" y="1092"/>
                  </a:lnTo>
                  <a:lnTo>
                    <a:pt x="4212" y="1092"/>
                  </a:lnTo>
                  <a:lnTo>
                    <a:pt x="4192" y="1092"/>
                  </a:lnTo>
                  <a:lnTo>
                    <a:pt x="4171" y="1091"/>
                  </a:lnTo>
                  <a:lnTo>
                    <a:pt x="4152" y="1089"/>
                  </a:lnTo>
                  <a:lnTo>
                    <a:pt x="4133" y="1087"/>
                  </a:lnTo>
                  <a:lnTo>
                    <a:pt x="4115" y="1083"/>
                  </a:lnTo>
                  <a:lnTo>
                    <a:pt x="4096" y="1078"/>
                  </a:lnTo>
                  <a:lnTo>
                    <a:pt x="4079" y="1074"/>
                  </a:lnTo>
                  <a:lnTo>
                    <a:pt x="4062" y="1068"/>
                  </a:lnTo>
                  <a:lnTo>
                    <a:pt x="4046" y="1061"/>
                  </a:lnTo>
                  <a:lnTo>
                    <a:pt x="4030" y="1054"/>
                  </a:lnTo>
                  <a:lnTo>
                    <a:pt x="4015" y="1045"/>
                  </a:lnTo>
                  <a:lnTo>
                    <a:pt x="4000" y="1037"/>
                  </a:lnTo>
                  <a:lnTo>
                    <a:pt x="3986" y="1026"/>
                  </a:lnTo>
                  <a:lnTo>
                    <a:pt x="3973" y="1015"/>
                  </a:lnTo>
                  <a:lnTo>
                    <a:pt x="3961" y="1004"/>
                  </a:lnTo>
                  <a:lnTo>
                    <a:pt x="3948" y="992"/>
                  </a:lnTo>
                  <a:lnTo>
                    <a:pt x="3937" y="978"/>
                  </a:lnTo>
                  <a:lnTo>
                    <a:pt x="3925" y="964"/>
                  </a:lnTo>
                  <a:lnTo>
                    <a:pt x="3916" y="949"/>
                  </a:lnTo>
                  <a:lnTo>
                    <a:pt x="3906" y="933"/>
                  </a:lnTo>
                  <a:lnTo>
                    <a:pt x="3898" y="917"/>
                  </a:lnTo>
                  <a:lnTo>
                    <a:pt x="3889" y="899"/>
                  </a:lnTo>
                  <a:lnTo>
                    <a:pt x="3883" y="881"/>
                  </a:lnTo>
                  <a:lnTo>
                    <a:pt x="3875" y="862"/>
                  </a:lnTo>
                  <a:lnTo>
                    <a:pt x="3870" y="841"/>
                  </a:lnTo>
                  <a:lnTo>
                    <a:pt x="3864" y="821"/>
                  </a:lnTo>
                  <a:lnTo>
                    <a:pt x="3860" y="799"/>
                  </a:lnTo>
                  <a:lnTo>
                    <a:pt x="3857" y="776"/>
                  </a:lnTo>
                  <a:lnTo>
                    <a:pt x="3854" y="752"/>
                  </a:lnTo>
                  <a:lnTo>
                    <a:pt x="3852" y="727"/>
                  </a:lnTo>
                  <a:lnTo>
                    <a:pt x="3851" y="701"/>
                  </a:lnTo>
                  <a:lnTo>
                    <a:pt x="3851" y="676"/>
                  </a:lnTo>
                  <a:lnTo>
                    <a:pt x="3851" y="647"/>
                  </a:lnTo>
                  <a:lnTo>
                    <a:pt x="3853" y="620"/>
                  </a:lnTo>
                  <a:lnTo>
                    <a:pt x="3855" y="595"/>
                  </a:lnTo>
                  <a:lnTo>
                    <a:pt x="3859" y="571"/>
                  </a:lnTo>
                  <a:lnTo>
                    <a:pt x="3863" y="549"/>
                  </a:lnTo>
                  <a:lnTo>
                    <a:pt x="3870" y="527"/>
                  </a:lnTo>
                  <a:lnTo>
                    <a:pt x="3876" y="508"/>
                  </a:lnTo>
                  <a:lnTo>
                    <a:pt x="3884" y="489"/>
                  </a:lnTo>
                  <a:lnTo>
                    <a:pt x="3891" y="472"/>
                  </a:lnTo>
                  <a:lnTo>
                    <a:pt x="3900" y="457"/>
                  </a:lnTo>
                  <a:lnTo>
                    <a:pt x="3909" y="442"/>
                  </a:lnTo>
                  <a:lnTo>
                    <a:pt x="3920" y="428"/>
                  </a:lnTo>
                  <a:lnTo>
                    <a:pt x="3930" y="416"/>
                  </a:lnTo>
                  <a:lnTo>
                    <a:pt x="3941" y="404"/>
                  </a:lnTo>
                  <a:lnTo>
                    <a:pt x="3952" y="394"/>
                  </a:lnTo>
                  <a:lnTo>
                    <a:pt x="3964" y="384"/>
                  </a:lnTo>
                  <a:lnTo>
                    <a:pt x="3976" y="377"/>
                  </a:lnTo>
                  <a:lnTo>
                    <a:pt x="3987" y="368"/>
                  </a:lnTo>
                  <a:lnTo>
                    <a:pt x="4000" y="362"/>
                  </a:lnTo>
                  <a:lnTo>
                    <a:pt x="4012" y="356"/>
                  </a:lnTo>
                  <a:lnTo>
                    <a:pt x="4025" y="351"/>
                  </a:lnTo>
                  <a:lnTo>
                    <a:pt x="4038" y="346"/>
                  </a:lnTo>
                  <a:lnTo>
                    <a:pt x="4049" y="342"/>
                  </a:lnTo>
                  <a:lnTo>
                    <a:pt x="4062" y="339"/>
                  </a:lnTo>
                  <a:lnTo>
                    <a:pt x="4086" y="334"/>
                  </a:lnTo>
                  <a:lnTo>
                    <a:pt x="4108" y="331"/>
                  </a:lnTo>
                  <a:lnTo>
                    <a:pt x="4128" y="328"/>
                  </a:lnTo>
                  <a:lnTo>
                    <a:pt x="4148" y="328"/>
                  </a:lnTo>
                  <a:lnTo>
                    <a:pt x="4164" y="328"/>
                  </a:lnTo>
                  <a:lnTo>
                    <a:pt x="4180" y="330"/>
                  </a:lnTo>
                  <a:lnTo>
                    <a:pt x="4196" y="332"/>
                  </a:lnTo>
                  <a:lnTo>
                    <a:pt x="4210" y="334"/>
                  </a:lnTo>
                  <a:lnTo>
                    <a:pt x="4225" y="337"/>
                  </a:lnTo>
                  <a:lnTo>
                    <a:pt x="4239" y="341"/>
                  </a:lnTo>
                  <a:lnTo>
                    <a:pt x="4251" y="346"/>
                  </a:lnTo>
                  <a:lnTo>
                    <a:pt x="4264" y="350"/>
                  </a:lnTo>
                  <a:lnTo>
                    <a:pt x="4276" y="356"/>
                  </a:lnTo>
                  <a:lnTo>
                    <a:pt x="4288" y="362"/>
                  </a:lnTo>
                  <a:lnTo>
                    <a:pt x="4300" y="369"/>
                  </a:lnTo>
                  <a:lnTo>
                    <a:pt x="4309" y="375"/>
                  </a:lnTo>
                  <a:lnTo>
                    <a:pt x="4320" y="384"/>
                  </a:lnTo>
                  <a:lnTo>
                    <a:pt x="4329" y="393"/>
                  </a:lnTo>
                  <a:lnTo>
                    <a:pt x="4338" y="401"/>
                  </a:lnTo>
                  <a:lnTo>
                    <a:pt x="4347" y="411"/>
                  </a:lnTo>
                  <a:lnTo>
                    <a:pt x="4354" y="420"/>
                  </a:lnTo>
                  <a:lnTo>
                    <a:pt x="4362" y="431"/>
                  </a:lnTo>
                  <a:lnTo>
                    <a:pt x="4369" y="442"/>
                  </a:lnTo>
                  <a:lnTo>
                    <a:pt x="4375" y="453"/>
                  </a:lnTo>
                  <a:lnTo>
                    <a:pt x="4381" y="465"/>
                  </a:lnTo>
                  <a:lnTo>
                    <a:pt x="4386" y="478"/>
                  </a:lnTo>
                  <a:lnTo>
                    <a:pt x="4391" y="490"/>
                  </a:lnTo>
                  <a:lnTo>
                    <a:pt x="4396" y="504"/>
                  </a:lnTo>
                  <a:lnTo>
                    <a:pt x="4399" y="517"/>
                  </a:lnTo>
                  <a:lnTo>
                    <a:pt x="4403" y="530"/>
                  </a:lnTo>
                  <a:lnTo>
                    <a:pt x="4405" y="545"/>
                  </a:lnTo>
                  <a:lnTo>
                    <a:pt x="4407" y="560"/>
                  </a:lnTo>
                  <a:lnTo>
                    <a:pt x="4411" y="590"/>
                  </a:lnTo>
                  <a:lnTo>
                    <a:pt x="4412" y="622"/>
                  </a:lnTo>
                  <a:lnTo>
                    <a:pt x="4412" y="656"/>
                  </a:lnTo>
                  <a:lnTo>
                    <a:pt x="3988" y="656"/>
                  </a:lnTo>
                  <a:lnTo>
                    <a:pt x="3988" y="683"/>
                  </a:lnTo>
                  <a:lnTo>
                    <a:pt x="3992" y="710"/>
                  </a:lnTo>
                  <a:lnTo>
                    <a:pt x="3996" y="738"/>
                  </a:lnTo>
                  <a:lnTo>
                    <a:pt x="4002" y="765"/>
                  </a:lnTo>
                  <a:lnTo>
                    <a:pt x="4006" y="780"/>
                  </a:lnTo>
                  <a:lnTo>
                    <a:pt x="4010" y="793"/>
                  </a:lnTo>
                  <a:lnTo>
                    <a:pt x="4015" y="807"/>
                  </a:lnTo>
                  <a:lnTo>
                    <a:pt x="4021" y="821"/>
                  </a:lnTo>
                  <a:lnTo>
                    <a:pt x="4026" y="834"/>
                  </a:lnTo>
                  <a:lnTo>
                    <a:pt x="4033" y="848"/>
                  </a:lnTo>
                  <a:lnTo>
                    <a:pt x="4040" y="861"/>
                  </a:lnTo>
                  <a:lnTo>
                    <a:pt x="4047" y="872"/>
                  </a:lnTo>
                  <a:lnTo>
                    <a:pt x="4056" y="884"/>
                  </a:lnTo>
                  <a:lnTo>
                    <a:pt x="4064" y="896"/>
                  </a:lnTo>
                  <a:lnTo>
                    <a:pt x="4074" y="908"/>
                  </a:lnTo>
                  <a:lnTo>
                    <a:pt x="4084" y="917"/>
                  </a:lnTo>
                  <a:lnTo>
                    <a:pt x="4094" y="928"/>
                  </a:lnTo>
                  <a:lnTo>
                    <a:pt x="4106" y="936"/>
                  </a:lnTo>
                  <a:lnTo>
                    <a:pt x="4118" y="945"/>
                  </a:lnTo>
                  <a:lnTo>
                    <a:pt x="4131" y="953"/>
                  </a:lnTo>
                  <a:lnTo>
                    <a:pt x="4143" y="961"/>
                  </a:lnTo>
                  <a:lnTo>
                    <a:pt x="4157" y="966"/>
                  </a:lnTo>
                  <a:lnTo>
                    <a:pt x="4172" y="973"/>
                  </a:lnTo>
                  <a:lnTo>
                    <a:pt x="4188" y="977"/>
                  </a:lnTo>
                  <a:lnTo>
                    <a:pt x="4204" y="980"/>
                  </a:lnTo>
                  <a:lnTo>
                    <a:pt x="4220" y="983"/>
                  </a:lnTo>
                  <a:lnTo>
                    <a:pt x="4239" y="984"/>
                  </a:lnTo>
                  <a:lnTo>
                    <a:pt x="4257" y="986"/>
                  </a:lnTo>
                  <a:lnTo>
                    <a:pt x="4279" y="984"/>
                  </a:lnTo>
                  <a:lnTo>
                    <a:pt x="4301" y="982"/>
                  </a:lnTo>
                  <a:lnTo>
                    <a:pt x="4320" y="980"/>
                  </a:lnTo>
                  <a:lnTo>
                    <a:pt x="4337" y="976"/>
                  </a:lnTo>
                  <a:lnTo>
                    <a:pt x="4369" y="968"/>
                  </a:lnTo>
                  <a:lnTo>
                    <a:pt x="4395" y="960"/>
                  </a:lnTo>
                  <a:lnTo>
                    <a:pt x="4395" y="1069"/>
                  </a:lnTo>
                  <a:close/>
                  <a:moveTo>
                    <a:pt x="3455" y="986"/>
                  </a:moveTo>
                  <a:lnTo>
                    <a:pt x="3465" y="986"/>
                  </a:lnTo>
                  <a:lnTo>
                    <a:pt x="3474" y="984"/>
                  </a:lnTo>
                  <a:lnTo>
                    <a:pt x="3483" y="982"/>
                  </a:lnTo>
                  <a:lnTo>
                    <a:pt x="3491" y="980"/>
                  </a:lnTo>
                  <a:lnTo>
                    <a:pt x="3500" y="977"/>
                  </a:lnTo>
                  <a:lnTo>
                    <a:pt x="3507" y="973"/>
                  </a:lnTo>
                  <a:lnTo>
                    <a:pt x="3515" y="968"/>
                  </a:lnTo>
                  <a:lnTo>
                    <a:pt x="3522" y="964"/>
                  </a:lnTo>
                  <a:lnTo>
                    <a:pt x="3529" y="959"/>
                  </a:lnTo>
                  <a:lnTo>
                    <a:pt x="3535" y="952"/>
                  </a:lnTo>
                  <a:lnTo>
                    <a:pt x="3542" y="946"/>
                  </a:lnTo>
                  <a:lnTo>
                    <a:pt x="3547" y="939"/>
                  </a:lnTo>
                  <a:lnTo>
                    <a:pt x="3558" y="924"/>
                  </a:lnTo>
                  <a:lnTo>
                    <a:pt x="3566" y="905"/>
                  </a:lnTo>
                  <a:lnTo>
                    <a:pt x="3575" y="886"/>
                  </a:lnTo>
                  <a:lnTo>
                    <a:pt x="3581" y="865"/>
                  </a:lnTo>
                  <a:lnTo>
                    <a:pt x="3586" y="842"/>
                  </a:lnTo>
                  <a:lnTo>
                    <a:pt x="3591" y="819"/>
                  </a:lnTo>
                  <a:lnTo>
                    <a:pt x="3594" y="793"/>
                  </a:lnTo>
                  <a:lnTo>
                    <a:pt x="3596" y="767"/>
                  </a:lnTo>
                  <a:lnTo>
                    <a:pt x="3597" y="739"/>
                  </a:lnTo>
                  <a:lnTo>
                    <a:pt x="3598" y="711"/>
                  </a:lnTo>
                  <a:lnTo>
                    <a:pt x="3597" y="690"/>
                  </a:lnTo>
                  <a:lnTo>
                    <a:pt x="3597" y="667"/>
                  </a:lnTo>
                  <a:lnTo>
                    <a:pt x="3595" y="645"/>
                  </a:lnTo>
                  <a:lnTo>
                    <a:pt x="3593" y="621"/>
                  </a:lnTo>
                  <a:lnTo>
                    <a:pt x="3590" y="598"/>
                  </a:lnTo>
                  <a:lnTo>
                    <a:pt x="3585" y="575"/>
                  </a:lnTo>
                  <a:lnTo>
                    <a:pt x="3580" y="553"/>
                  </a:lnTo>
                  <a:lnTo>
                    <a:pt x="3574" y="531"/>
                  </a:lnTo>
                  <a:lnTo>
                    <a:pt x="3569" y="522"/>
                  </a:lnTo>
                  <a:lnTo>
                    <a:pt x="3565" y="512"/>
                  </a:lnTo>
                  <a:lnTo>
                    <a:pt x="3561" y="503"/>
                  </a:lnTo>
                  <a:lnTo>
                    <a:pt x="3555" y="494"/>
                  </a:lnTo>
                  <a:lnTo>
                    <a:pt x="3549" y="486"/>
                  </a:lnTo>
                  <a:lnTo>
                    <a:pt x="3544" y="477"/>
                  </a:lnTo>
                  <a:lnTo>
                    <a:pt x="3536" y="471"/>
                  </a:lnTo>
                  <a:lnTo>
                    <a:pt x="3530" y="463"/>
                  </a:lnTo>
                  <a:lnTo>
                    <a:pt x="3521" y="458"/>
                  </a:lnTo>
                  <a:lnTo>
                    <a:pt x="3514" y="451"/>
                  </a:lnTo>
                  <a:lnTo>
                    <a:pt x="3505" y="447"/>
                  </a:lnTo>
                  <a:lnTo>
                    <a:pt x="3496" y="443"/>
                  </a:lnTo>
                  <a:lnTo>
                    <a:pt x="3485" y="440"/>
                  </a:lnTo>
                  <a:lnTo>
                    <a:pt x="3474" y="437"/>
                  </a:lnTo>
                  <a:lnTo>
                    <a:pt x="3464" y="436"/>
                  </a:lnTo>
                  <a:lnTo>
                    <a:pt x="3452" y="436"/>
                  </a:lnTo>
                  <a:lnTo>
                    <a:pt x="3441" y="436"/>
                  </a:lnTo>
                  <a:lnTo>
                    <a:pt x="3431" y="437"/>
                  </a:lnTo>
                  <a:lnTo>
                    <a:pt x="3422" y="440"/>
                  </a:lnTo>
                  <a:lnTo>
                    <a:pt x="3412" y="443"/>
                  </a:lnTo>
                  <a:lnTo>
                    <a:pt x="3404" y="447"/>
                  </a:lnTo>
                  <a:lnTo>
                    <a:pt x="3395" y="451"/>
                  </a:lnTo>
                  <a:lnTo>
                    <a:pt x="3388" y="457"/>
                  </a:lnTo>
                  <a:lnTo>
                    <a:pt x="3380" y="462"/>
                  </a:lnTo>
                  <a:lnTo>
                    <a:pt x="3373" y="468"/>
                  </a:lnTo>
                  <a:lnTo>
                    <a:pt x="3365" y="476"/>
                  </a:lnTo>
                  <a:lnTo>
                    <a:pt x="3359" y="483"/>
                  </a:lnTo>
                  <a:lnTo>
                    <a:pt x="3352" y="492"/>
                  </a:lnTo>
                  <a:lnTo>
                    <a:pt x="3342" y="509"/>
                  </a:lnTo>
                  <a:lnTo>
                    <a:pt x="3331" y="528"/>
                  </a:lnTo>
                  <a:lnTo>
                    <a:pt x="3322" y="550"/>
                  </a:lnTo>
                  <a:lnTo>
                    <a:pt x="3315" y="572"/>
                  </a:lnTo>
                  <a:lnTo>
                    <a:pt x="3309" y="595"/>
                  </a:lnTo>
                  <a:lnTo>
                    <a:pt x="3304" y="618"/>
                  </a:lnTo>
                  <a:lnTo>
                    <a:pt x="3300" y="642"/>
                  </a:lnTo>
                  <a:lnTo>
                    <a:pt x="3297" y="665"/>
                  </a:lnTo>
                  <a:lnTo>
                    <a:pt x="3296" y="690"/>
                  </a:lnTo>
                  <a:lnTo>
                    <a:pt x="3295" y="712"/>
                  </a:lnTo>
                  <a:lnTo>
                    <a:pt x="3296" y="737"/>
                  </a:lnTo>
                  <a:lnTo>
                    <a:pt x="3297" y="761"/>
                  </a:lnTo>
                  <a:lnTo>
                    <a:pt x="3299" y="786"/>
                  </a:lnTo>
                  <a:lnTo>
                    <a:pt x="3303" y="809"/>
                  </a:lnTo>
                  <a:lnTo>
                    <a:pt x="3307" y="833"/>
                  </a:lnTo>
                  <a:lnTo>
                    <a:pt x="3313" y="855"/>
                  </a:lnTo>
                  <a:lnTo>
                    <a:pt x="3320" y="877"/>
                  </a:lnTo>
                  <a:lnTo>
                    <a:pt x="3329" y="897"/>
                  </a:lnTo>
                  <a:lnTo>
                    <a:pt x="3333" y="906"/>
                  </a:lnTo>
                  <a:lnTo>
                    <a:pt x="3338" y="916"/>
                  </a:lnTo>
                  <a:lnTo>
                    <a:pt x="3344" y="925"/>
                  </a:lnTo>
                  <a:lnTo>
                    <a:pt x="3350" y="933"/>
                  </a:lnTo>
                  <a:lnTo>
                    <a:pt x="3357" y="941"/>
                  </a:lnTo>
                  <a:lnTo>
                    <a:pt x="3363" y="948"/>
                  </a:lnTo>
                  <a:lnTo>
                    <a:pt x="3371" y="955"/>
                  </a:lnTo>
                  <a:lnTo>
                    <a:pt x="3378" y="961"/>
                  </a:lnTo>
                  <a:lnTo>
                    <a:pt x="3386" y="966"/>
                  </a:lnTo>
                  <a:lnTo>
                    <a:pt x="3394" y="972"/>
                  </a:lnTo>
                  <a:lnTo>
                    <a:pt x="3404" y="976"/>
                  </a:lnTo>
                  <a:lnTo>
                    <a:pt x="3412" y="979"/>
                  </a:lnTo>
                  <a:lnTo>
                    <a:pt x="3423" y="981"/>
                  </a:lnTo>
                  <a:lnTo>
                    <a:pt x="3433" y="983"/>
                  </a:lnTo>
                  <a:lnTo>
                    <a:pt x="3443" y="984"/>
                  </a:lnTo>
                  <a:lnTo>
                    <a:pt x="3455" y="986"/>
                  </a:lnTo>
                  <a:close/>
                  <a:moveTo>
                    <a:pt x="3157" y="346"/>
                  </a:moveTo>
                  <a:lnTo>
                    <a:pt x="3295" y="346"/>
                  </a:lnTo>
                  <a:lnTo>
                    <a:pt x="3295" y="456"/>
                  </a:lnTo>
                  <a:lnTo>
                    <a:pt x="3298" y="456"/>
                  </a:lnTo>
                  <a:lnTo>
                    <a:pt x="3302" y="448"/>
                  </a:lnTo>
                  <a:lnTo>
                    <a:pt x="3306" y="439"/>
                  </a:lnTo>
                  <a:lnTo>
                    <a:pt x="3313" y="429"/>
                  </a:lnTo>
                  <a:lnTo>
                    <a:pt x="3320" y="418"/>
                  </a:lnTo>
                  <a:lnTo>
                    <a:pt x="3329" y="408"/>
                  </a:lnTo>
                  <a:lnTo>
                    <a:pt x="3338" y="398"/>
                  </a:lnTo>
                  <a:lnTo>
                    <a:pt x="3349" y="387"/>
                  </a:lnTo>
                  <a:lnTo>
                    <a:pt x="3361" y="377"/>
                  </a:lnTo>
                  <a:lnTo>
                    <a:pt x="3374" y="367"/>
                  </a:lnTo>
                  <a:lnTo>
                    <a:pt x="3389" y="358"/>
                  </a:lnTo>
                  <a:lnTo>
                    <a:pt x="3404" y="350"/>
                  </a:lnTo>
                  <a:lnTo>
                    <a:pt x="3421" y="342"/>
                  </a:lnTo>
                  <a:lnTo>
                    <a:pt x="3439" y="337"/>
                  </a:lnTo>
                  <a:lnTo>
                    <a:pt x="3458" y="333"/>
                  </a:lnTo>
                  <a:lnTo>
                    <a:pt x="3479" y="330"/>
                  </a:lnTo>
                  <a:lnTo>
                    <a:pt x="3501" y="328"/>
                  </a:lnTo>
                  <a:lnTo>
                    <a:pt x="3517" y="328"/>
                  </a:lnTo>
                  <a:lnTo>
                    <a:pt x="3533" y="331"/>
                  </a:lnTo>
                  <a:lnTo>
                    <a:pt x="3548" y="333"/>
                  </a:lnTo>
                  <a:lnTo>
                    <a:pt x="3562" y="336"/>
                  </a:lnTo>
                  <a:lnTo>
                    <a:pt x="3576" y="340"/>
                  </a:lnTo>
                  <a:lnTo>
                    <a:pt x="3590" y="345"/>
                  </a:lnTo>
                  <a:lnTo>
                    <a:pt x="3603" y="351"/>
                  </a:lnTo>
                  <a:lnTo>
                    <a:pt x="3614" y="357"/>
                  </a:lnTo>
                  <a:lnTo>
                    <a:pt x="3626" y="364"/>
                  </a:lnTo>
                  <a:lnTo>
                    <a:pt x="3637" y="372"/>
                  </a:lnTo>
                  <a:lnTo>
                    <a:pt x="3647" y="381"/>
                  </a:lnTo>
                  <a:lnTo>
                    <a:pt x="3658" y="390"/>
                  </a:lnTo>
                  <a:lnTo>
                    <a:pt x="3667" y="401"/>
                  </a:lnTo>
                  <a:lnTo>
                    <a:pt x="3676" y="412"/>
                  </a:lnTo>
                  <a:lnTo>
                    <a:pt x="3685" y="424"/>
                  </a:lnTo>
                  <a:lnTo>
                    <a:pt x="3692" y="435"/>
                  </a:lnTo>
                  <a:lnTo>
                    <a:pt x="3700" y="448"/>
                  </a:lnTo>
                  <a:lnTo>
                    <a:pt x="3706" y="461"/>
                  </a:lnTo>
                  <a:lnTo>
                    <a:pt x="3713" y="475"/>
                  </a:lnTo>
                  <a:lnTo>
                    <a:pt x="3718" y="490"/>
                  </a:lnTo>
                  <a:lnTo>
                    <a:pt x="3723" y="505"/>
                  </a:lnTo>
                  <a:lnTo>
                    <a:pt x="3729" y="520"/>
                  </a:lnTo>
                  <a:lnTo>
                    <a:pt x="3733" y="536"/>
                  </a:lnTo>
                  <a:lnTo>
                    <a:pt x="3737" y="553"/>
                  </a:lnTo>
                  <a:lnTo>
                    <a:pt x="3744" y="587"/>
                  </a:lnTo>
                  <a:lnTo>
                    <a:pt x="3748" y="622"/>
                  </a:lnTo>
                  <a:lnTo>
                    <a:pt x="3750" y="660"/>
                  </a:lnTo>
                  <a:lnTo>
                    <a:pt x="3751" y="698"/>
                  </a:lnTo>
                  <a:lnTo>
                    <a:pt x="3751" y="722"/>
                  </a:lnTo>
                  <a:lnTo>
                    <a:pt x="3750" y="743"/>
                  </a:lnTo>
                  <a:lnTo>
                    <a:pt x="3749" y="764"/>
                  </a:lnTo>
                  <a:lnTo>
                    <a:pt x="3747" y="786"/>
                  </a:lnTo>
                  <a:lnTo>
                    <a:pt x="3745" y="806"/>
                  </a:lnTo>
                  <a:lnTo>
                    <a:pt x="3742" y="825"/>
                  </a:lnTo>
                  <a:lnTo>
                    <a:pt x="3738" y="845"/>
                  </a:lnTo>
                  <a:lnTo>
                    <a:pt x="3734" y="863"/>
                  </a:lnTo>
                  <a:lnTo>
                    <a:pt x="3730" y="881"/>
                  </a:lnTo>
                  <a:lnTo>
                    <a:pt x="3724" y="898"/>
                  </a:lnTo>
                  <a:lnTo>
                    <a:pt x="3719" y="915"/>
                  </a:lnTo>
                  <a:lnTo>
                    <a:pt x="3714" y="931"/>
                  </a:lnTo>
                  <a:lnTo>
                    <a:pt x="3706" y="946"/>
                  </a:lnTo>
                  <a:lnTo>
                    <a:pt x="3700" y="960"/>
                  </a:lnTo>
                  <a:lnTo>
                    <a:pt x="3692" y="974"/>
                  </a:lnTo>
                  <a:lnTo>
                    <a:pt x="3685" y="988"/>
                  </a:lnTo>
                  <a:lnTo>
                    <a:pt x="3676" y="999"/>
                  </a:lnTo>
                  <a:lnTo>
                    <a:pt x="3667" y="1011"/>
                  </a:lnTo>
                  <a:lnTo>
                    <a:pt x="3657" y="1022"/>
                  </a:lnTo>
                  <a:lnTo>
                    <a:pt x="3647" y="1033"/>
                  </a:lnTo>
                  <a:lnTo>
                    <a:pt x="3637" y="1042"/>
                  </a:lnTo>
                  <a:lnTo>
                    <a:pt x="3626" y="1051"/>
                  </a:lnTo>
                  <a:lnTo>
                    <a:pt x="3615" y="1058"/>
                  </a:lnTo>
                  <a:lnTo>
                    <a:pt x="3604" y="1066"/>
                  </a:lnTo>
                  <a:lnTo>
                    <a:pt x="3591" y="1072"/>
                  </a:lnTo>
                  <a:lnTo>
                    <a:pt x="3578" y="1077"/>
                  </a:lnTo>
                  <a:lnTo>
                    <a:pt x="3565" y="1082"/>
                  </a:lnTo>
                  <a:lnTo>
                    <a:pt x="3551" y="1086"/>
                  </a:lnTo>
                  <a:lnTo>
                    <a:pt x="3537" y="1089"/>
                  </a:lnTo>
                  <a:lnTo>
                    <a:pt x="3523" y="1091"/>
                  </a:lnTo>
                  <a:lnTo>
                    <a:pt x="3508" y="1092"/>
                  </a:lnTo>
                  <a:lnTo>
                    <a:pt x="3493" y="1092"/>
                  </a:lnTo>
                  <a:lnTo>
                    <a:pt x="3471" y="1092"/>
                  </a:lnTo>
                  <a:lnTo>
                    <a:pt x="3451" y="1089"/>
                  </a:lnTo>
                  <a:lnTo>
                    <a:pt x="3431" y="1086"/>
                  </a:lnTo>
                  <a:lnTo>
                    <a:pt x="3414" y="1081"/>
                  </a:lnTo>
                  <a:lnTo>
                    <a:pt x="3398" y="1074"/>
                  </a:lnTo>
                  <a:lnTo>
                    <a:pt x="3383" y="1067"/>
                  </a:lnTo>
                  <a:lnTo>
                    <a:pt x="3369" y="1059"/>
                  </a:lnTo>
                  <a:lnTo>
                    <a:pt x="3357" y="1050"/>
                  </a:lnTo>
                  <a:lnTo>
                    <a:pt x="3346" y="1041"/>
                  </a:lnTo>
                  <a:lnTo>
                    <a:pt x="3336" y="1031"/>
                  </a:lnTo>
                  <a:lnTo>
                    <a:pt x="3327" y="1022"/>
                  </a:lnTo>
                  <a:lnTo>
                    <a:pt x="3319" y="1012"/>
                  </a:lnTo>
                  <a:lnTo>
                    <a:pt x="3313" y="1003"/>
                  </a:lnTo>
                  <a:lnTo>
                    <a:pt x="3306" y="993"/>
                  </a:lnTo>
                  <a:lnTo>
                    <a:pt x="3302" y="984"/>
                  </a:lnTo>
                  <a:lnTo>
                    <a:pt x="3298" y="976"/>
                  </a:lnTo>
                  <a:lnTo>
                    <a:pt x="3295" y="976"/>
                  </a:lnTo>
                  <a:lnTo>
                    <a:pt x="3295" y="1404"/>
                  </a:lnTo>
                  <a:lnTo>
                    <a:pt x="3157" y="1404"/>
                  </a:lnTo>
                  <a:lnTo>
                    <a:pt x="3157" y="346"/>
                  </a:lnTo>
                  <a:close/>
                  <a:moveTo>
                    <a:pt x="1985" y="17"/>
                  </a:moveTo>
                  <a:lnTo>
                    <a:pt x="2123" y="17"/>
                  </a:lnTo>
                  <a:lnTo>
                    <a:pt x="2123" y="502"/>
                  </a:lnTo>
                  <a:lnTo>
                    <a:pt x="2126" y="502"/>
                  </a:lnTo>
                  <a:lnTo>
                    <a:pt x="2131" y="490"/>
                  </a:lnTo>
                  <a:lnTo>
                    <a:pt x="2137" y="477"/>
                  </a:lnTo>
                  <a:lnTo>
                    <a:pt x="2143" y="463"/>
                  </a:lnTo>
                  <a:lnTo>
                    <a:pt x="2152" y="449"/>
                  </a:lnTo>
                  <a:lnTo>
                    <a:pt x="2160" y="434"/>
                  </a:lnTo>
                  <a:lnTo>
                    <a:pt x="2171" y="420"/>
                  </a:lnTo>
                  <a:lnTo>
                    <a:pt x="2182" y="406"/>
                  </a:lnTo>
                  <a:lnTo>
                    <a:pt x="2195" y="393"/>
                  </a:lnTo>
                  <a:lnTo>
                    <a:pt x="2210" y="380"/>
                  </a:lnTo>
                  <a:lnTo>
                    <a:pt x="2226" y="367"/>
                  </a:lnTo>
                  <a:lnTo>
                    <a:pt x="2243" y="356"/>
                  </a:lnTo>
                  <a:lnTo>
                    <a:pt x="2262" y="347"/>
                  </a:lnTo>
                  <a:lnTo>
                    <a:pt x="2273" y="343"/>
                  </a:lnTo>
                  <a:lnTo>
                    <a:pt x="2283" y="339"/>
                  </a:lnTo>
                  <a:lnTo>
                    <a:pt x="2294" y="336"/>
                  </a:lnTo>
                  <a:lnTo>
                    <a:pt x="2306" y="334"/>
                  </a:lnTo>
                  <a:lnTo>
                    <a:pt x="2318" y="332"/>
                  </a:lnTo>
                  <a:lnTo>
                    <a:pt x="2330" y="330"/>
                  </a:lnTo>
                  <a:lnTo>
                    <a:pt x="2344" y="328"/>
                  </a:lnTo>
                  <a:lnTo>
                    <a:pt x="2357" y="328"/>
                  </a:lnTo>
                  <a:lnTo>
                    <a:pt x="2373" y="328"/>
                  </a:lnTo>
                  <a:lnTo>
                    <a:pt x="2388" y="331"/>
                  </a:lnTo>
                  <a:lnTo>
                    <a:pt x="2401" y="333"/>
                  </a:lnTo>
                  <a:lnTo>
                    <a:pt x="2415" y="335"/>
                  </a:lnTo>
                  <a:lnTo>
                    <a:pt x="2427" y="339"/>
                  </a:lnTo>
                  <a:lnTo>
                    <a:pt x="2438" y="343"/>
                  </a:lnTo>
                  <a:lnTo>
                    <a:pt x="2449" y="348"/>
                  </a:lnTo>
                  <a:lnTo>
                    <a:pt x="2460" y="353"/>
                  </a:lnTo>
                  <a:lnTo>
                    <a:pt x="2469" y="359"/>
                  </a:lnTo>
                  <a:lnTo>
                    <a:pt x="2478" y="366"/>
                  </a:lnTo>
                  <a:lnTo>
                    <a:pt x="2486" y="373"/>
                  </a:lnTo>
                  <a:lnTo>
                    <a:pt x="2494" y="381"/>
                  </a:lnTo>
                  <a:lnTo>
                    <a:pt x="2501" y="389"/>
                  </a:lnTo>
                  <a:lnTo>
                    <a:pt x="2508" y="397"/>
                  </a:lnTo>
                  <a:lnTo>
                    <a:pt x="2514" y="406"/>
                  </a:lnTo>
                  <a:lnTo>
                    <a:pt x="2520" y="415"/>
                  </a:lnTo>
                  <a:lnTo>
                    <a:pt x="2529" y="434"/>
                  </a:lnTo>
                  <a:lnTo>
                    <a:pt x="2537" y="453"/>
                  </a:lnTo>
                  <a:lnTo>
                    <a:pt x="2543" y="474"/>
                  </a:lnTo>
                  <a:lnTo>
                    <a:pt x="2547" y="494"/>
                  </a:lnTo>
                  <a:lnTo>
                    <a:pt x="2551" y="513"/>
                  </a:lnTo>
                  <a:lnTo>
                    <a:pt x="2553" y="534"/>
                  </a:lnTo>
                  <a:lnTo>
                    <a:pt x="2554" y="552"/>
                  </a:lnTo>
                  <a:lnTo>
                    <a:pt x="2554" y="570"/>
                  </a:lnTo>
                  <a:lnTo>
                    <a:pt x="2554" y="1076"/>
                  </a:lnTo>
                  <a:lnTo>
                    <a:pt x="2416" y="1076"/>
                  </a:lnTo>
                  <a:lnTo>
                    <a:pt x="2416" y="677"/>
                  </a:lnTo>
                  <a:lnTo>
                    <a:pt x="2416" y="629"/>
                  </a:lnTo>
                  <a:lnTo>
                    <a:pt x="2415" y="587"/>
                  </a:lnTo>
                  <a:lnTo>
                    <a:pt x="2413" y="569"/>
                  </a:lnTo>
                  <a:lnTo>
                    <a:pt x="2411" y="551"/>
                  </a:lnTo>
                  <a:lnTo>
                    <a:pt x="2407" y="536"/>
                  </a:lnTo>
                  <a:lnTo>
                    <a:pt x="2403" y="521"/>
                  </a:lnTo>
                  <a:lnTo>
                    <a:pt x="2398" y="509"/>
                  </a:lnTo>
                  <a:lnTo>
                    <a:pt x="2391" y="497"/>
                  </a:lnTo>
                  <a:lnTo>
                    <a:pt x="2388" y="493"/>
                  </a:lnTo>
                  <a:lnTo>
                    <a:pt x="2384" y="489"/>
                  </a:lnTo>
                  <a:lnTo>
                    <a:pt x="2379" y="484"/>
                  </a:lnTo>
                  <a:lnTo>
                    <a:pt x="2374" y="480"/>
                  </a:lnTo>
                  <a:lnTo>
                    <a:pt x="2368" y="477"/>
                  </a:lnTo>
                  <a:lnTo>
                    <a:pt x="2362" y="475"/>
                  </a:lnTo>
                  <a:lnTo>
                    <a:pt x="2356" y="473"/>
                  </a:lnTo>
                  <a:lnTo>
                    <a:pt x="2349" y="471"/>
                  </a:lnTo>
                  <a:lnTo>
                    <a:pt x="2334" y="467"/>
                  </a:lnTo>
                  <a:lnTo>
                    <a:pt x="2317" y="466"/>
                  </a:lnTo>
                  <a:lnTo>
                    <a:pt x="2306" y="467"/>
                  </a:lnTo>
                  <a:lnTo>
                    <a:pt x="2295" y="468"/>
                  </a:lnTo>
                  <a:lnTo>
                    <a:pt x="2286" y="471"/>
                  </a:lnTo>
                  <a:lnTo>
                    <a:pt x="2275" y="474"/>
                  </a:lnTo>
                  <a:lnTo>
                    <a:pt x="2265" y="477"/>
                  </a:lnTo>
                  <a:lnTo>
                    <a:pt x="2256" y="482"/>
                  </a:lnTo>
                  <a:lnTo>
                    <a:pt x="2247" y="487"/>
                  </a:lnTo>
                  <a:lnTo>
                    <a:pt x="2237" y="493"/>
                  </a:lnTo>
                  <a:lnTo>
                    <a:pt x="2229" y="499"/>
                  </a:lnTo>
                  <a:lnTo>
                    <a:pt x="2221" y="507"/>
                  </a:lnTo>
                  <a:lnTo>
                    <a:pt x="2213" y="514"/>
                  </a:lnTo>
                  <a:lnTo>
                    <a:pt x="2205" y="523"/>
                  </a:lnTo>
                  <a:lnTo>
                    <a:pt x="2198" y="531"/>
                  </a:lnTo>
                  <a:lnTo>
                    <a:pt x="2190" y="541"/>
                  </a:lnTo>
                  <a:lnTo>
                    <a:pt x="2183" y="552"/>
                  </a:lnTo>
                  <a:lnTo>
                    <a:pt x="2176" y="561"/>
                  </a:lnTo>
                  <a:lnTo>
                    <a:pt x="2165" y="584"/>
                  </a:lnTo>
                  <a:lnTo>
                    <a:pt x="2154" y="607"/>
                  </a:lnTo>
                  <a:lnTo>
                    <a:pt x="2144" y="632"/>
                  </a:lnTo>
                  <a:lnTo>
                    <a:pt x="2137" y="658"/>
                  </a:lnTo>
                  <a:lnTo>
                    <a:pt x="2131" y="684"/>
                  </a:lnTo>
                  <a:lnTo>
                    <a:pt x="2126" y="711"/>
                  </a:lnTo>
                  <a:lnTo>
                    <a:pt x="2123" y="739"/>
                  </a:lnTo>
                  <a:lnTo>
                    <a:pt x="2123" y="767"/>
                  </a:lnTo>
                  <a:lnTo>
                    <a:pt x="2123" y="1076"/>
                  </a:lnTo>
                  <a:lnTo>
                    <a:pt x="1985" y="1076"/>
                  </a:lnTo>
                  <a:lnTo>
                    <a:pt x="1985" y="17"/>
                  </a:lnTo>
                  <a:close/>
                  <a:moveTo>
                    <a:pt x="1502" y="968"/>
                  </a:moveTo>
                  <a:lnTo>
                    <a:pt x="1513" y="968"/>
                  </a:lnTo>
                  <a:lnTo>
                    <a:pt x="1523" y="966"/>
                  </a:lnTo>
                  <a:lnTo>
                    <a:pt x="1534" y="964"/>
                  </a:lnTo>
                  <a:lnTo>
                    <a:pt x="1544" y="962"/>
                  </a:lnTo>
                  <a:lnTo>
                    <a:pt x="1552" y="958"/>
                  </a:lnTo>
                  <a:lnTo>
                    <a:pt x="1561" y="953"/>
                  </a:lnTo>
                  <a:lnTo>
                    <a:pt x="1569" y="948"/>
                  </a:lnTo>
                  <a:lnTo>
                    <a:pt x="1578" y="942"/>
                  </a:lnTo>
                  <a:lnTo>
                    <a:pt x="1585" y="935"/>
                  </a:lnTo>
                  <a:lnTo>
                    <a:pt x="1592" y="928"/>
                  </a:lnTo>
                  <a:lnTo>
                    <a:pt x="1599" y="920"/>
                  </a:lnTo>
                  <a:lnTo>
                    <a:pt x="1606" y="913"/>
                  </a:lnTo>
                  <a:lnTo>
                    <a:pt x="1617" y="895"/>
                  </a:lnTo>
                  <a:lnTo>
                    <a:pt x="1627" y="875"/>
                  </a:lnTo>
                  <a:lnTo>
                    <a:pt x="1637" y="854"/>
                  </a:lnTo>
                  <a:lnTo>
                    <a:pt x="1644" y="832"/>
                  </a:lnTo>
                  <a:lnTo>
                    <a:pt x="1649" y="809"/>
                  </a:lnTo>
                  <a:lnTo>
                    <a:pt x="1655" y="786"/>
                  </a:lnTo>
                  <a:lnTo>
                    <a:pt x="1659" y="762"/>
                  </a:lnTo>
                  <a:lnTo>
                    <a:pt x="1661" y="739"/>
                  </a:lnTo>
                  <a:lnTo>
                    <a:pt x="1663" y="716"/>
                  </a:lnTo>
                  <a:lnTo>
                    <a:pt x="1663" y="694"/>
                  </a:lnTo>
                  <a:lnTo>
                    <a:pt x="1663" y="673"/>
                  </a:lnTo>
                  <a:lnTo>
                    <a:pt x="1661" y="651"/>
                  </a:lnTo>
                  <a:lnTo>
                    <a:pt x="1659" y="629"/>
                  </a:lnTo>
                  <a:lnTo>
                    <a:pt x="1656" y="607"/>
                  </a:lnTo>
                  <a:lnTo>
                    <a:pt x="1651" y="585"/>
                  </a:lnTo>
                  <a:lnTo>
                    <a:pt x="1645" y="564"/>
                  </a:lnTo>
                  <a:lnTo>
                    <a:pt x="1638" y="543"/>
                  </a:lnTo>
                  <a:lnTo>
                    <a:pt x="1629" y="523"/>
                  </a:lnTo>
                  <a:lnTo>
                    <a:pt x="1620" y="505"/>
                  </a:lnTo>
                  <a:lnTo>
                    <a:pt x="1608" y="489"/>
                  </a:lnTo>
                  <a:lnTo>
                    <a:pt x="1601" y="481"/>
                  </a:lnTo>
                  <a:lnTo>
                    <a:pt x="1595" y="474"/>
                  </a:lnTo>
                  <a:lnTo>
                    <a:pt x="1587" y="466"/>
                  </a:lnTo>
                  <a:lnTo>
                    <a:pt x="1580" y="461"/>
                  </a:lnTo>
                  <a:lnTo>
                    <a:pt x="1571" y="456"/>
                  </a:lnTo>
                  <a:lnTo>
                    <a:pt x="1564" y="450"/>
                  </a:lnTo>
                  <a:lnTo>
                    <a:pt x="1554" y="446"/>
                  </a:lnTo>
                  <a:lnTo>
                    <a:pt x="1546" y="443"/>
                  </a:lnTo>
                  <a:lnTo>
                    <a:pt x="1536" y="440"/>
                  </a:lnTo>
                  <a:lnTo>
                    <a:pt x="1525" y="437"/>
                  </a:lnTo>
                  <a:lnTo>
                    <a:pt x="1515" y="436"/>
                  </a:lnTo>
                  <a:lnTo>
                    <a:pt x="1504" y="436"/>
                  </a:lnTo>
                  <a:lnTo>
                    <a:pt x="1492" y="436"/>
                  </a:lnTo>
                  <a:lnTo>
                    <a:pt x="1482" y="437"/>
                  </a:lnTo>
                  <a:lnTo>
                    <a:pt x="1472" y="440"/>
                  </a:lnTo>
                  <a:lnTo>
                    <a:pt x="1462" y="443"/>
                  </a:lnTo>
                  <a:lnTo>
                    <a:pt x="1454" y="447"/>
                  </a:lnTo>
                  <a:lnTo>
                    <a:pt x="1445" y="451"/>
                  </a:lnTo>
                  <a:lnTo>
                    <a:pt x="1438" y="457"/>
                  </a:lnTo>
                  <a:lnTo>
                    <a:pt x="1430" y="463"/>
                  </a:lnTo>
                  <a:lnTo>
                    <a:pt x="1423" y="470"/>
                  </a:lnTo>
                  <a:lnTo>
                    <a:pt x="1416" y="477"/>
                  </a:lnTo>
                  <a:lnTo>
                    <a:pt x="1411" y="484"/>
                  </a:lnTo>
                  <a:lnTo>
                    <a:pt x="1406" y="493"/>
                  </a:lnTo>
                  <a:lnTo>
                    <a:pt x="1395" y="511"/>
                  </a:lnTo>
                  <a:lnTo>
                    <a:pt x="1386" y="530"/>
                  </a:lnTo>
                  <a:lnTo>
                    <a:pt x="1380" y="552"/>
                  </a:lnTo>
                  <a:lnTo>
                    <a:pt x="1374" y="573"/>
                  </a:lnTo>
                  <a:lnTo>
                    <a:pt x="1369" y="596"/>
                  </a:lnTo>
                  <a:lnTo>
                    <a:pt x="1366" y="619"/>
                  </a:lnTo>
                  <a:lnTo>
                    <a:pt x="1364" y="642"/>
                  </a:lnTo>
                  <a:lnTo>
                    <a:pt x="1362" y="664"/>
                  </a:lnTo>
                  <a:lnTo>
                    <a:pt x="1361" y="686"/>
                  </a:lnTo>
                  <a:lnTo>
                    <a:pt x="1361" y="708"/>
                  </a:lnTo>
                  <a:lnTo>
                    <a:pt x="1361" y="727"/>
                  </a:lnTo>
                  <a:lnTo>
                    <a:pt x="1362" y="746"/>
                  </a:lnTo>
                  <a:lnTo>
                    <a:pt x="1363" y="768"/>
                  </a:lnTo>
                  <a:lnTo>
                    <a:pt x="1365" y="789"/>
                  </a:lnTo>
                  <a:lnTo>
                    <a:pt x="1369" y="811"/>
                  </a:lnTo>
                  <a:lnTo>
                    <a:pt x="1374" y="833"/>
                  </a:lnTo>
                  <a:lnTo>
                    <a:pt x="1379" y="854"/>
                  </a:lnTo>
                  <a:lnTo>
                    <a:pt x="1385" y="874"/>
                  </a:lnTo>
                  <a:lnTo>
                    <a:pt x="1394" y="894"/>
                  </a:lnTo>
                  <a:lnTo>
                    <a:pt x="1404" y="912"/>
                  </a:lnTo>
                  <a:lnTo>
                    <a:pt x="1409" y="919"/>
                  </a:lnTo>
                  <a:lnTo>
                    <a:pt x="1415" y="928"/>
                  </a:lnTo>
                  <a:lnTo>
                    <a:pt x="1422" y="935"/>
                  </a:lnTo>
                  <a:lnTo>
                    <a:pt x="1428" y="942"/>
                  </a:lnTo>
                  <a:lnTo>
                    <a:pt x="1436" y="947"/>
                  </a:lnTo>
                  <a:lnTo>
                    <a:pt x="1443" y="952"/>
                  </a:lnTo>
                  <a:lnTo>
                    <a:pt x="1452" y="958"/>
                  </a:lnTo>
                  <a:lnTo>
                    <a:pt x="1461" y="961"/>
                  </a:lnTo>
                  <a:lnTo>
                    <a:pt x="1470" y="964"/>
                  </a:lnTo>
                  <a:lnTo>
                    <a:pt x="1481" y="966"/>
                  </a:lnTo>
                  <a:lnTo>
                    <a:pt x="1491" y="968"/>
                  </a:lnTo>
                  <a:lnTo>
                    <a:pt x="1502" y="968"/>
                  </a:lnTo>
                  <a:close/>
                  <a:moveTo>
                    <a:pt x="1801" y="1105"/>
                  </a:moveTo>
                  <a:lnTo>
                    <a:pt x="1801" y="1124"/>
                  </a:lnTo>
                  <a:lnTo>
                    <a:pt x="1800" y="1144"/>
                  </a:lnTo>
                  <a:lnTo>
                    <a:pt x="1798" y="1162"/>
                  </a:lnTo>
                  <a:lnTo>
                    <a:pt x="1796" y="1179"/>
                  </a:lnTo>
                  <a:lnTo>
                    <a:pt x="1793" y="1196"/>
                  </a:lnTo>
                  <a:lnTo>
                    <a:pt x="1790" y="1211"/>
                  </a:lnTo>
                  <a:lnTo>
                    <a:pt x="1784" y="1227"/>
                  </a:lnTo>
                  <a:lnTo>
                    <a:pt x="1780" y="1241"/>
                  </a:lnTo>
                  <a:lnTo>
                    <a:pt x="1773" y="1255"/>
                  </a:lnTo>
                  <a:lnTo>
                    <a:pt x="1767" y="1269"/>
                  </a:lnTo>
                  <a:lnTo>
                    <a:pt x="1760" y="1281"/>
                  </a:lnTo>
                  <a:lnTo>
                    <a:pt x="1752" y="1293"/>
                  </a:lnTo>
                  <a:lnTo>
                    <a:pt x="1744" y="1304"/>
                  </a:lnTo>
                  <a:lnTo>
                    <a:pt x="1735" y="1315"/>
                  </a:lnTo>
                  <a:lnTo>
                    <a:pt x="1725" y="1325"/>
                  </a:lnTo>
                  <a:lnTo>
                    <a:pt x="1715" y="1334"/>
                  </a:lnTo>
                  <a:lnTo>
                    <a:pt x="1704" y="1342"/>
                  </a:lnTo>
                  <a:lnTo>
                    <a:pt x="1692" y="1351"/>
                  </a:lnTo>
                  <a:lnTo>
                    <a:pt x="1679" y="1358"/>
                  </a:lnTo>
                  <a:lnTo>
                    <a:pt x="1667" y="1366"/>
                  </a:lnTo>
                  <a:lnTo>
                    <a:pt x="1653" y="1372"/>
                  </a:lnTo>
                  <a:lnTo>
                    <a:pt x="1639" y="1378"/>
                  </a:lnTo>
                  <a:lnTo>
                    <a:pt x="1624" y="1383"/>
                  </a:lnTo>
                  <a:lnTo>
                    <a:pt x="1609" y="1387"/>
                  </a:lnTo>
                  <a:lnTo>
                    <a:pt x="1593" y="1392"/>
                  </a:lnTo>
                  <a:lnTo>
                    <a:pt x="1576" y="1395"/>
                  </a:lnTo>
                  <a:lnTo>
                    <a:pt x="1559" y="1398"/>
                  </a:lnTo>
                  <a:lnTo>
                    <a:pt x="1540" y="1400"/>
                  </a:lnTo>
                  <a:lnTo>
                    <a:pt x="1522" y="1402"/>
                  </a:lnTo>
                  <a:lnTo>
                    <a:pt x="1504" y="1403"/>
                  </a:lnTo>
                  <a:lnTo>
                    <a:pt x="1484" y="1404"/>
                  </a:lnTo>
                  <a:lnTo>
                    <a:pt x="1463" y="1404"/>
                  </a:lnTo>
                  <a:lnTo>
                    <a:pt x="1423" y="1403"/>
                  </a:lnTo>
                  <a:lnTo>
                    <a:pt x="1385" y="1401"/>
                  </a:lnTo>
                  <a:lnTo>
                    <a:pt x="1351" y="1398"/>
                  </a:lnTo>
                  <a:lnTo>
                    <a:pt x="1321" y="1394"/>
                  </a:lnTo>
                  <a:lnTo>
                    <a:pt x="1295" y="1389"/>
                  </a:lnTo>
                  <a:lnTo>
                    <a:pt x="1272" y="1385"/>
                  </a:lnTo>
                  <a:lnTo>
                    <a:pt x="1254" y="1382"/>
                  </a:lnTo>
                  <a:lnTo>
                    <a:pt x="1240" y="1379"/>
                  </a:lnTo>
                  <a:lnTo>
                    <a:pt x="1240" y="1239"/>
                  </a:lnTo>
                  <a:lnTo>
                    <a:pt x="1258" y="1247"/>
                  </a:lnTo>
                  <a:lnTo>
                    <a:pt x="1279" y="1257"/>
                  </a:lnTo>
                  <a:lnTo>
                    <a:pt x="1302" y="1267"/>
                  </a:lnTo>
                  <a:lnTo>
                    <a:pt x="1328" y="1276"/>
                  </a:lnTo>
                  <a:lnTo>
                    <a:pt x="1355" y="1284"/>
                  </a:lnTo>
                  <a:lnTo>
                    <a:pt x="1385" y="1291"/>
                  </a:lnTo>
                  <a:lnTo>
                    <a:pt x="1401" y="1293"/>
                  </a:lnTo>
                  <a:lnTo>
                    <a:pt x="1417" y="1295"/>
                  </a:lnTo>
                  <a:lnTo>
                    <a:pt x="1434" y="1296"/>
                  </a:lnTo>
                  <a:lnTo>
                    <a:pt x="1450" y="1296"/>
                  </a:lnTo>
                  <a:lnTo>
                    <a:pt x="1470" y="1296"/>
                  </a:lnTo>
                  <a:lnTo>
                    <a:pt x="1488" y="1295"/>
                  </a:lnTo>
                  <a:lnTo>
                    <a:pt x="1504" y="1293"/>
                  </a:lnTo>
                  <a:lnTo>
                    <a:pt x="1520" y="1290"/>
                  </a:lnTo>
                  <a:lnTo>
                    <a:pt x="1535" y="1287"/>
                  </a:lnTo>
                  <a:lnTo>
                    <a:pt x="1549" y="1283"/>
                  </a:lnTo>
                  <a:lnTo>
                    <a:pt x="1562" y="1278"/>
                  </a:lnTo>
                  <a:lnTo>
                    <a:pt x="1574" y="1272"/>
                  </a:lnTo>
                  <a:lnTo>
                    <a:pt x="1584" y="1267"/>
                  </a:lnTo>
                  <a:lnTo>
                    <a:pt x="1594" y="1260"/>
                  </a:lnTo>
                  <a:lnTo>
                    <a:pt x="1604" y="1253"/>
                  </a:lnTo>
                  <a:lnTo>
                    <a:pt x="1611" y="1245"/>
                  </a:lnTo>
                  <a:lnTo>
                    <a:pt x="1618" y="1238"/>
                  </a:lnTo>
                  <a:lnTo>
                    <a:pt x="1626" y="1229"/>
                  </a:lnTo>
                  <a:lnTo>
                    <a:pt x="1631" y="1221"/>
                  </a:lnTo>
                  <a:lnTo>
                    <a:pt x="1637" y="1212"/>
                  </a:lnTo>
                  <a:lnTo>
                    <a:pt x="1642" y="1203"/>
                  </a:lnTo>
                  <a:lnTo>
                    <a:pt x="1645" y="1194"/>
                  </a:lnTo>
                  <a:lnTo>
                    <a:pt x="1649" y="1184"/>
                  </a:lnTo>
                  <a:lnTo>
                    <a:pt x="1653" y="1175"/>
                  </a:lnTo>
                  <a:lnTo>
                    <a:pt x="1657" y="1155"/>
                  </a:lnTo>
                  <a:lnTo>
                    <a:pt x="1660" y="1136"/>
                  </a:lnTo>
                  <a:lnTo>
                    <a:pt x="1662" y="1117"/>
                  </a:lnTo>
                  <a:lnTo>
                    <a:pt x="1663" y="1099"/>
                  </a:lnTo>
                  <a:lnTo>
                    <a:pt x="1663" y="1082"/>
                  </a:lnTo>
                  <a:lnTo>
                    <a:pt x="1663" y="1066"/>
                  </a:lnTo>
                  <a:lnTo>
                    <a:pt x="1663" y="951"/>
                  </a:lnTo>
                  <a:lnTo>
                    <a:pt x="1660" y="951"/>
                  </a:lnTo>
                  <a:lnTo>
                    <a:pt x="1657" y="960"/>
                  </a:lnTo>
                  <a:lnTo>
                    <a:pt x="1653" y="968"/>
                  </a:lnTo>
                  <a:lnTo>
                    <a:pt x="1647" y="978"/>
                  </a:lnTo>
                  <a:lnTo>
                    <a:pt x="1641" y="988"/>
                  </a:lnTo>
                  <a:lnTo>
                    <a:pt x="1633" y="998"/>
                  </a:lnTo>
                  <a:lnTo>
                    <a:pt x="1624" y="1009"/>
                  </a:lnTo>
                  <a:lnTo>
                    <a:pt x="1613" y="1019"/>
                  </a:lnTo>
                  <a:lnTo>
                    <a:pt x="1601" y="1029"/>
                  </a:lnTo>
                  <a:lnTo>
                    <a:pt x="1589" y="1038"/>
                  </a:lnTo>
                  <a:lnTo>
                    <a:pt x="1575" y="1048"/>
                  </a:lnTo>
                  <a:lnTo>
                    <a:pt x="1559" y="1055"/>
                  </a:lnTo>
                  <a:lnTo>
                    <a:pt x="1541" y="1062"/>
                  </a:lnTo>
                  <a:lnTo>
                    <a:pt x="1523" y="1068"/>
                  </a:lnTo>
                  <a:lnTo>
                    <a:pt x="1503" y="1072"/>
                  </a:lnTo>
                  <a:lnTo>
                    <a:pt x="1482" y="1075"/>
                  </a:lnTo>
                  <a:lnTo>
                    <a:pt x="1459" y="1076"/>
                  </a:lnTo>
                  <a:lnTo>
                    <a:pt x="1442" y="1075"/>
                  </a:lnTo>
                  <a:lnTo>
                    <a:pt x="1425" y="1074"/>
                  </a:lnTo>
                  <a:lnTo>
                    <a:pt x="1409" y="1071"/>
                  </a:lnTo>
                  <a:lnTo>
                    <a:pt x="1393" y="1068"/>
                  </a:lnTo>
                  <a:lnTo>
                    <a:pt x="1379" y="1064"/>
                  </a:lnTo>
                  <a:lnTo>
                    <a:pt x="1365" y="1058"/>
                  </a:lnTo>
                  <a:lnTo>
                    <a:pt x="1351" y="1052"/>
                  </a:lnTo>
                  <a:lnTo>
                    <a:pt x="1338" y="1045"/>
                  </a:lnTo>
                  <a:lnTo>
                    <a:pt x="1327" y="1038"/>
                  </a:lnTo>
                  <a:lnTo>
                    <a:pt x="1316" y="1029"/>
                  </a:lnTo>
                  <a:lnTo>
                    <a:pt x="1305" y="1020"/>
                  </a:lnTo>
                  <a:lnTo>
                    <a:pt x="1296" y="1010"/>
                  </a:lnTo>
                  <a:lnTo>
                    <a:pt x="1286" y="999"/>
                  </a:lnTo>
                  <a:lnTo>
                    <a:pt x="1277" y="988"/>
                  </a:lnTo>
                  <a:lnTo>
                    <a:pt x="1269" y="976"/>
                  </a:lnTo>
                  <a:lnTo>
                    <a:pt x="1261" y="963"/>
                  </a:lnTo>
                  <a:lnTo>
                    <a:pt x="1254" y="950"/>
                  </a:lnTo>
                  <a:lnTo>
                    <a:pt x="1248" y="937"/>
                  </a:lnTo>
                  <a:lnTo>
                    <a:pt x="1242" y="924"/>
                  </a:lnTo>
                  <a:lnTo>
                    <a:pt x="1237" y="909"/>
                  </a:lnTo>
                  <a:lnTo>
                    <a:pt x="1231" y="894"/>
                  </a:lnTo>
                  <a:lnTo>
                    <a:pt x="1227" y="879"/>
                  </a:lnTo>
                  <a:lnTo>
                    <a:pt x="1223" y="863"/>
                  </a:lnTo>
                  <a:lnTo>
                    <a:pt x="1220" y="847"/>
                  </a:lnTo>
                  <a:lnTo>
                    <a:pt x="1214" y="814"/>
                  </a:lnTo>
                  <a:lnTo>
                    <a:pt x="1210" y="780"/>
                  </a:lnTo>
                  <a:lnTo>
                    <a:pt x="1208" y="746"/>
                  </a:lnTo>
                  <a:lnTo>
                    <a:pt x="1207" y="711"/>
                  </a:lnTo>
                  <a:lnTo>
                    <a:pt x="1208" y="673"/>
                  </a:lnTo>
                  <a:lnTo>
                    <a:pt x="1211" y="635"/>
                  </a:lnTo>
                  <a:lnTo>
                    <a:pt x="1215" y="599"/>
                  </a:lnTo>
                  <a:lnTo>
                    <a:pt x="1222" y="564"/>
                  </a:lnTo>
                  <a:lnTo>
                    <a:pt x="1226" y="546"/>
                  </a:lnTo>
                  <a:lnTo>
                    <a:pt x="1230" y="530"/>
                  </a:lnTo>
                  <a:lnTo>
                    <a:pt x="1236" y="514"/>
                  </a:lnTo>
                  <a:lnTo>
                    <a:pt x="1241" y="498"/>
                  </a:lnTo>
                  <a:lnTo>
                    <a:pt x="1246" y="483"/>
                  </a:lnTo>
                  <a:lnTo>
                    <a:pt x="1254" y="470"/>
                  </a:lnTo>
                  <a:lnTo>
                    <a:pt x="1260" y="456"/>
                  </a:lnTo>
                  <a:lnTo>
                    <a:pt x="1268" y="442"/>
                  </a:lnTo>
                  <a:lnTo>
                    <a:pt x="1276" y="429"/>
                  </a:lnTo>
                  <a:lnTo>
                    <a:pt x="1285" y="417"/>
                  </a:lnTo>
                  <a:lnTo>
                    <a:pt x="1295" y="405"/>
                  </a:lnTo>
                  <a:lnTo>
                    <a:pt x="1304" y="395"/>
                  </a:lnTo>
                  <a:lnTo>
                    <a:pt x="1315" y="385"/>
                  </a:lnTo>
                  <a:lnTo>
                    <a:pt x="1326" y="375"/>
                  </a:lnTo>
                  <a:lnTo>
                    <a:pt x="1337" y="367"/>
                  </a:lnTo>
                  <a:lnTo>
                    <a:pt x="1349" y="359"/>
                  </a:lnTo>
                  <a:lnTo>
                    <a:pt x="1362" y="352"/>
                  </a:lnTo>
                  <a:lnTo>
                    <a:pt x="1375" y="346"/>
                  </a:lnTo>
                  <a:lnTo>
                    <a:pt x="1390" y="341"/>
                  </a:lnTo>
                  <a:lnTo>
                    <a:pt x="1404" y="336"/>
                  </a:lnTo>
                  <a:lnTo>
                    <a:pt x="1419" y="333"/>
                  </a:lnTo>
                  <a:lnTo>
                    <a:pt x="1435" y="331"/>
                  </a:lnTo>
                  <a:lnTo>
                    <a:pt x="1452" y="330"/>
                  </a:lnTo>
                  <a:lnTo>
                    <a:pt x="1469" y="328"/>
                  </a:lnTo>
                  <a:lnTo>
                    <a:pt x="1489" y="330"/>
                  </a:lnTo>
                  <a:lnTo>
                    <a:pt x="1509" y="332"/>
                  </a:lnTo>
                  <a:lnTo>
                    <a:pt x="1528" y="336"/>
                  </a:lnTo>
                  <a:lnTo>
                    <a:pt x="1546" y="341"/>
                  </a:lnTo>
                  <a:lnTo>
                    <a:pt x="1562" y="348"/>
                  </a:lnTo>
                  <a:lnTo>
                    <a:pt x="1577" y="356"/>
                  </a:lnTo>
                  <a:lnTo>
                    <a:pt x="1590" y="364"/>
                  </a:lnTo>
                  <a:lnTo>
                    <a:pt x="1602" y="373"/>
                  </a:lnTo>
                  <a:lnTo>
                    <a:pt x="1614" y="383"/>
                  </a:lnTo>
                  <a:lnTo>
                    <a:pt x="1624" y="393"/>
                  </a:lnTo>
                  <a:lnTo>
                    <a:pt x="1632" y="402"/>
                  </a:lnTo>
                  <a:lnTo>
                    <a:pt x="1640" y="412"/>
                  </a:lnTo>
                  <a:lnTo>
                    <a:pt x="1647" y="421"/>
                  </a:lnTo>
                  <a:lnTo>
                    <a:pt x="1653" y="431"/>
                  </a:lnTo>
                  <a:lnTo>
                    <a:pt x="1657" y="440"/>
                  </a:lnTo>
                  <a:lnTo>
                    <a:pt x="1660" y="447"/>
                  </a:lnTo>
                  <a:lnTo>
                    <a:pt x="1663" y="447"/>
                  </a:lnTo>
                  <a:lnTo>
                    <a:pt x="1663" y="346"/>
                  </a:lnTo>
                  <a:lnTo>
                    <a:pt x="1801" y="346"/>
                  </a:lnTo>
                  <a:lnTo>
                    <a:pt x="1801" y="1105"/>
                  </a:lnTo>
                  <a:close/>
                  <a:moveTo>
                    <a:pt x="920" y="346"/>
                  </a:moveTo>
                  <a:lnTo>
                    <a:pt x="1058" y="346"/>
                  </a:lnTo>
                  <a:lnTo>
                    <a:pt x="1058" y="1076"/>
                  </a:lnTo>
                  <a:lnTo>
                    <a:pt x="920" y="1076"/>
                  </a:lnTo>
                  <a:lnTo>
                    <a:pt x="920" y="346"/>
                  </a:lnTo>
                  <a:close/>
                  <a:moveTo>
                    <a:pt x="907" y="17"/>
                  </a:moveTo>
                  <a:lnTo>
                    <a:pt x="1072" y="17"/>
                  </a:lnTo>
                  <a:lnTo>
                    <a:pt x="1072" y="174"/>
                  </a:lnTo>
                  <a:lnTo>
                    <a:pt x="907" y="174"/>
                  </a:lnTo>
                  <a:lnTo>
                    <a:pt x="907" y="17"/>
                  </a:lnTo>
                  <a:close/>
                  <a:moveTo>
                    <a:pt x="0" y="17"/>
                  </a:moveTo>
                  <a:lnTo>
                    <a:pt x="154" y="17"/>
                  </a:lnTo>
                  <a:lnTo>
                    <a:pt x="154" y="464"/>
                  </a:lnTo>
                  <a:lnTo>
                    <a:pt x="570" y="464"/>
                  </a:lnTo>
                  <a:lnTo>
                    <a:pt x="570" y="17"/>
                  </a:lnTo>
                  <a:lnTo>
                    <a:pt x="724" y="17"/>
                  </a:lnTo>
                  <a:lnTo>
                    <a:pt x="724" y="1076"/>
                  </a:lnTo>
                  <a:lnTo>
                    <a:pt x="570" y="1076"/>
                  </a:lnTo>
                  <a:lnTo>
                    <a:pt x="570" y="586"/>
                  </a:lnTo>
                  <a:lnTo>
                    <a:pt x="154" y="586"/>
                  </a:lnTo>
                  <a:lnTo>
                    <a:pt x="154" y="1076"/>
                  </a:lnTo>
                  <a:lnTo>
                    <a:pt x="0" y="1076"/>
                  </a:lnTo>
                  <a:lnTo>
                    <a:pt x="0" y="17"/>
                  </a:lnTo>
                  <a:close/>
                </a:path>
              </a:pathLst>
            </a:custGeom>
            <a:solidFill>
              <a:sysClr val="windowText" lastClr="000000"/>
            </a:solid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grpSp>
        <p:nvGrpSpPr>
          <p:cNvPr id="9" name="Group 14"/>
          <p:cNvGrpSpPr>
            <a:grpSpLocks noChangeAspect="1"/>
          </p:cNvGrpSpPr>
          <p:nvPr/>
        </p:nvGrpSpPr>
        <p:grpSpPr bwMode="auto">
          <a:xfrm>
            <a:off x="434975" y="366713"/>
            <a:ext cx="2028825" cy="625475"/>
            <a:chOff x="450850" y="5684365"/>
            <a:chExt cx="2427287" cy="692151"/>
          </a:xfrm>
        </p:grpSpPr>
        <p:grpSp>
          <p:nvGrpSpPr>
            <p:cNvPr id="10" name="Group 21"/>
            <p:cNvGrpSpPr/>
            <p:nvPr/>
          </p:nvGrpSpPr>
          <p:grpSpPr>
            <a:xfrm>
              <a:off x="450850" y="5949478"/>
              <a:ext cx="2427287" cy="427038"/>
              <a:chOff x="931863" y="2459038"/>
              <a:chExt cx="2427287" cy="427038"/>
            </a:xfrm>
            <a:solidFill>
              <a:sysClr val="windowText" lastClr="000000"/>
            </a:solidFill>
          </p:grpSpPr>
          <p:sp>
            <p:nvSpPr>
              <p:cNvPr id="12" name="Freeform 5"/>
              <p:cNvSpPr>
                <a:spLocks noEditPoints="1"/>
              </p:cNvSpPr>
              <p:nvPr/>
            </p:nvSpPr>
            <p:spPr bwMode="auto">
              <a:xfrm>
                <a:off x="931863" y="2555875"/>
                <a:ext cx="247650" cy="330200"/>
              </a:xfrm>
              <a:custGeom>
                <a:avLst/>
                <a:gdLst/>
                <a:ahLst/>
                <a:cxnLst>
                  <a:cxn ang="0">
                    <a:pos x="1703" y="546"/>
                  </a:cxn>
                  <a:cxn ang="0">
                    <a:pos x="1652" y="361"/>
                  </a:cxn>
                  <a:cxn ang="0">
                    <a:pos x="1561" y="217"/>
                  </a:cxn>
                  <a:cxn ang="0">
                    <a:pos x="1432" y="113"/>
                  </a:cxn>
                  <a:cxn ang="0">
                    <a:pos x="1271" y="45"/>
                  </a:cxn>
                  <a:cxn ang="0">
                    <a:pos x="1083" y="9"/>
                  </a:cxn>
                  <a:cxn ang="0">
                    <a:pos x="872" y="1"/>
                  </a:cxn>
                  <a:cxn ang="0">
                    <a:pos x="670" y="21"/>
                  </a:cxn>
                  <a:cxn ang="0">
                    <a:pos x="486" y="74"/>
                  </a:cxn>
                  <a:cxn ang="0">
                    <a:pos x="328" y="160"/>
                  </a:cxn>
                  <a:cxn ang="0">
                    <a:pos x="204" y="282"/>
                  </a:cxn>
                  <a:cxn ang="0">
                    <a:pos x="121" y="444"/>
                  </a:cxn>
                  <a:cxn ang="0">
                    <a:pos x="84" y="647"/>
                  </a:cxn>
                  <a:cxn ang="0">
                    <a:pos x="582" y="635"/>
                  </a:cxn>
                  <a:cxn ang="0">
                    <a:pos x="601" y="550"/>
                  </a:cxn>
                  <a:cxn ang="0">
                    <a:pos x="636" y="480"/>
                  </a:cxn>
                  <a:cxn ang="0">
                    <a:pos x="687" y="425"/>
                  </a:cxn>
                  <a:cxn ang="0">
                    <a:pos x="755" y="386"/>
                  </a:cxn>
                  <a:cxn ang="0">
                    <a:pos x="838" y="364"/>
                  </a:cxn>
                  <a:cxn ang="0">
                    <a:pos x="939" y="359"/>
                  </a:cxn>
                  <a:cxn ang="0">
                    <a:pos x="1038" y="376"/>
                  </a:cxn>
                  <a:cxn ang="0">
                    <a:pos x="1112" y="417"/>
                  </a:cxn>
                  <a:cxn ang="0">
                    <a:pos x="1165" y="477"/>
                  </a:cxn>
                  <a:cxn ang="0">
                    <a:pos x="1198" y="553"/>
                  </a:cxn>
                  <a:cxn ang="0">
                    <a:pos x="1220" y="678"/>
                  </a:cxn>
                  <a:cxn ang="0">
                    <a:pos x="1028" y="982"/>
                  </a:cxn>
                  <a:cxn ang="0">
                    <a:pos x="772" y="1009"/>
                  </a:cxn>
                  <a:cxn ang="0">
                    <a:pos x="519" y="1067"/>
                  </a:cxn>
                  <a:cxn ang="0">
                    <a:pos x="295" y="1168"/>
                  </a:cxn>
                  <a:cxn ang="0">
                    <a:pos x="121" y="1322"/>
                  </a:cxn>
                  <a:cxn ang="0">
                    <a:pos x="18" y="1542"/>
                  </a:cxn>
                  <a:cxn ang="0">
                    <a:pos x="3" y="1780"/>
                  </a:cxn>
                  <a:cxn ang="0">
                    <a:pos x="40" y="1931"/>
                  </a:cxn>
                  <a:cxn ang="0">
                    <a:pos x="111" y="2057"/>
                  </a:cxn>
                  <a:cxn ang="0">
                    <a:pos x="213" y="2155"/>
                  </a:cxn>
                  <a:cxn ang="0">
                    <a:pos x="340" y="2227"/>
                  </a:cxn>
                  <a:cxn ang="0">
                    <a:pos x="485" y="2270"/>
                  </a:cxn>
                  <a:cxn ang="0">
                    <a:pos x="644" y="2285"/>
                  </a:cxn>
                  <a:cxn ang="0">
                    <a:pos x="797" y="2273"/>
                  </a:cxn>
                  <a:cxn ang="0">
                    <a:pos x="901" y="2248"/>
                  </a:cxn>
                  <a:cxn ang="0">
                    <a:pos x="995" y="2208"/>
                  </a:cxn>
                  <a:cxn ang="0">
                    <a:pos x="1082" y="2152"/>
                  </a:cxn>
                  <a:cxn ang="0">
                    <a:pos x="1155" y="2077"/>
                  </a:cxn>
                  <a:cxn ang="0">
                    <a:pos x="1214" y="1982"/>
                  </a:cxn>
                  <a:cxn ang="0">
                    <a:pos x="1224" y="1298"/>
                  </a:cxn>
                  <a:cxn ang="0">
                    <a:pos x="1211" y="1436"/>
                  </a:cxn>
                  <a:cxn ang="0">
                    <a:pos x="1178" y="1574"/>
                  </a:cxn>
                  <a:cxn ang="0">
                    <a:pos x="1124" y="1704"/>
                  </a:cxn>
                  <a:cxn ang="0">
                    <a:pos x="1044" y="1813"/>
                  </a:cxn>
                  <a:cxn ang="0">
                    <a:pos x="937" y="1891"/>
                  </a:cxn>
                  <a:cxn ang="0">
                    <a:pos x="799" y="1927"/>
                  </a:cxn>
                  <a:cxn ang="0">
                    <a:pos x="707" y="1923"/>
                  </a:cxn>
                  <a:cxn ang="0">
                    <a:pos x="641" y="1907"/>
                  </a:cxn>
                  <a:cxn ang="0">
                    <a:pos x="587" y="1877"/>
                  </a:cxn>
                  <a:cxn ang="0">
                    <a:pos x="545" y="1835"/>
                  </a:cxn>
                  <a:cxn ang="0">
                    <a:pos x="515" y="1780"/>
                  </a:cxn>
                  <a:cxn ang="0">
                    <a:pos x="499" y="1713"/>
                  </a:cxn>
                  <a:cxn ang="0">
                    <a:pos x="502" y="1607"/>
                  </a:cxn>
                  <a:cxn ang="0">
                    <a:pos x="558" y="1485"/>
                  </a:cxn>
                  <a:cxn ang="0">
                    <a:pos x="662" y="1396"/>
                  </a:cxn>
                  <a:cxn ang="0">
                    <a:pos x="798" y="1334"/>
                  </a:cxn>
                  <a:cxn ang="0">
                    <a:pos x="947" y="1297"/>
                  </a:cxn>
                  <a:cxn ang="0">
                    <a:pos x="1175" y="1272"/>
                  </a:cxn>
                </a:cxnLst>
                <a:rect l="0" t="0" r="r" b="b"/>
                <a:pathLst>
                  <a:path w="1711" h="2285">
                    <a:moveTo>
                      <a:pt x="1711" y="2235"/>
                    </a:moveTo>
                    <a:lnTo>
                      <a:pt x="1711" y="679"/>
                    </a:lnTo>
                    <a:lnTo>
                      <a:pt x="1710" y="633"/>
                    </a:lnTo>
                    <a:lnTo>
                      <a:pt x="1707" y="589"/>
                    </a:lnTo>
                    <a:lnTo>
                      <a:pt x="1703" y="546"/>
                    </a:lnTo>
                    <a:lnTo>
                      <a:pt x="1697" y="505"/>
                    </a:lnTo>
                    <a:lnTo>
                      <a:pt x="1688" y="467"/>
                    </a:lnTo>
                    <a:lnTo>
                      <a:pt x="1678" y="430"/>
                    </a:lnTo>
                    <a:lnTo>
                      <a:pt x="1666" y="394"/>
                    </a:lnTo>
                    <a:lnTo>
                      <a:pt x="1652" y="361"/>
                    </a:lnTo>
                    <a:lnTo>
                      <a:pt x="1637" y="328"/>
                    </a:lnTo>
                    <a:lnTo>
                      <a:pt x="1620" y="299"/>
                    </a:lnTo>
                    <a:lnTo>
                      <a:pt x="1602" y="270"/>
                    </a:lnTo>
                    <a:lnTo>
                      <a:pt x="1582" y="243"/>
                    </a:lnTo>
                    <a:lnTo>
                      <a:pt x="1561" y="217"/>
                    </a:lnTo>
                    <a:lnTo>
                      <a:pt x="1538" y="194"/>
                    </a:lnTo>
                    <a:lnTo>
                      <a:pt x="1514" y="172"/>
                    </a:lnTo>
                    <a:lnTo>
                      <a:pt x="1487" y="151"/>
                    </a:lnTo>
                    <a:lnTo>
                      <a:pt x="1460" y="131"/>
                    </a:lnTo>
                    <a:lnTo>
                      <a:pt x="1432" y="113"/>
                    </a:lnTo>
                    <a:lnTo>
                      <a:pt x="1402" y="98"/>
                    </a:lnTo>
                    <a:lnTo>
                      <a:pt x="1372" y="82"/>
                    </a:lnTo>
                    <a:lnTo>
                      <a:pt x="1339" y="68"/>
                    </a:lnTo>
                    <a:lnTo>
                      <a:pt x="1306" y="57"/>
                    </a:lnTo>
                    <a:lnTo>
                      <a:pt x="1271" y="45"/>
                    </a:lnTo>
                    <a:lnTo>
                      <a:pt x="1236" y="36"/>
                    </a:lnTo>
                    <a:lnTo>
                      <a:pt x="1199" y="27"/>
                    </a:lnTo>
                    <a:lnTo>
                      <a:pt x="1162" y="20"/>
                    </a:lnTo>
                    <a:lnTo>
                      <a:pt x="1123" y="14"/>
                    </a:lnTo>
                    <a:lnTo>
                      <a:pt x="1083" y="9"/>
                    </a:lnTo>
                    <a:lnTo>
                      <a:pt x="1043" y="5"/>
                    </a:lnTo>
                    <a:lnTo>
                      <a:pt x="1001" y="2"/>
                    </a:lnTo>
                    <a:lnTo>
                      <a:pt x="959" y="1"/>
                    </a:lnTo>
                    <a:lnTo>
                      <a:pt x="916" y="0"/>
                    </a:lnTo>
                    <a:lnTo>
                      <a:pt x="872" y="1"/>
                    </a:lnTo>
                    <a:lnTo>
                      <a:pt x="831" y="3"/>
                    </a:lnTo>
                    <a:lnTo>
                      <a:pt x="789" y="5"/>
                    </a:lnTo>
                    <a:lnTo>
                      <a:pt x="748" y="10"/>
                    </a:lnTo>
                    <a:lnTo>
                      <a:pt x="709" y="15"/>
                    </a:lnTo>
                    <a:lnTo>
                      <a:pt x="670" y="21"/>
                    </a:lnTo>
                    <a:lnTo>
                      <a:pt x="631" y="30"/>
                    </a:lnTo>
                    <a:lnTo>
                      <a:pt x="593" y="39"/>
                    </a:lnTo>
                    <a:lnTo>
                      <a:pt x="556" y="48"/>
                    </a:lnTo>
                    <a:lnTo>
                      <a:pt x="520" y="61"/>
                    </a:lnTo>
                    <a:lnTo>
                      <a:pt x="486" y="74"/>
                    </a:lnTo>
                    <a:lnTo>
                      <a:pt x="452" y="88"/>
                    </a:lnTo>
                    <a:lnTo>
                      <a:pt x="419" y="104"/>
                    </a:lnTo>
                    <a:lnTo>
                      <a:pt x="388" y="121"/>
                    </a:lnTo>
                    <a:lnTo>
                      <a:pt x="357" y="140"/>
                    </a:lnTo>
                    <a:lnTo>
                      <a:pt x="328" y="160"/>
                    </a:lnTo>
                    <a:lnTo>
                      <a:pt x="301" y="180"/>
                    </a:lnTo>
                    <a:lnTo>
                      <a:pt x="274" y="204"/>
                    </a:lnTo>
                    <a:lnTo>
                      <a:pt x="249" y="229"/>
                    </a:lnTo>
                    <a:lnTo>
                      <a:pt x="226" y="255"/>
                    </a:lnTo>
                    <a:lnTo>
                      <a:pt x="204" y="282"/>
                    </a:lnTo>
                    <a:lnTo>
                      <a:pt x="184" y="311"/>
                    </a:lnTo>
                    <a:lnTo>
                      <a:pt x="166" y="342"/>
                    </a:lnTo>
                    <a:lnTo>
                      <a:pt x="149" y="374"/>
                    </a:lnTo>
                    <a:lnTo>
                      <a:pt x="134" y="408"/>
                    </a:lnTo>
                    <a:lnTo>
                      <a:pt x="121" y="444"/>
                    </a:lnTo>
                    <a:lnTo>
                      <a:pt x="109" y="481"/>
                    </a:lnTo>
                    <a:lnTo>
                      <a:pt x="100" y="520"/>
                    </a:lnTo>
                    <a:lnTo>
                      <a:pt x="93" y="561"/>
                    </a:lnTo>
                    <a:lnTo>
                      <a:pt x="87" y="603"/>
                    </a:lnTo>
                    <a:lnTo>
                      <a:pt x="84" y="647"/>
                    </a:lnTo>
                    <a:lnTo>
                      <a:pt x="83" y="693"/>
                    </a:lnTo>
                    <a:lnTo>
                      <a:pt x="579" y="693"/>
                    </a:lnTo>
                    <a:lnTo>
                      <a:pt x="580" y="673"/>
                    </a:lnTo>
                    <a:lnTo>
                      <a:pt x="581" y="654"/>
                    </a:lnTo>
                    <a:lnTo>
                      <a:pt x="582" y="635"/>
                    </a:lnTo>
                    <a:lnTo>
                      <a:pt x="584" y="616"/>
                    </a:lnTo>
                    <a:lnTo>
                      <a:pt x="588" y="600"/>
                    </a:lnTo>
                    <a:lnTo>
                      <a:pt x="592" y="582"/>
                    </a:lnTo>
                    <a:lnTo>
                      <a:pt x="596" y="566"/>
                    </a:lnTo>
                    <a:lnTo>
                      <a:pt x="601" y="550"/>
                    </a:lnTo>
                    <a:lnTo>
                      <a:pt x="607" y="535"/>
                    </a:lnTo>
                    <a:lnTo>
                      <a:pt x="613" y="520"/>
                    </a:lnTo>
                    <a:lnTo>
                      <a:pt x="620" y="506"/>
                    </a:lnTo>
                    <a:lnTo>
                      <a:pt x="628" y="493"/>
                    </a:lnTo>
                    <a:lnTo>
                      <a:pt x="636" y="480"/>
                    </a:lnTo>
                    <a:lnTo>
                      <a:pt x="644" y="468"/>
                    </a:lnTo>
                    <a:lnTo>
                      <a:pt x="655" y="456"/>
                    </a:lnTo>
                    <a:lnTo>
                      <a:pt x="664" y="445"/>
                    </a:lnTo>
                    <a:lnTo>
                      <a:pt x="676" y="435"/>
                    </a:lnTo>
                    <a:lnTo>
                      <a:pt x="687" y="425"/>
                    </a:lnTo>
                    <a:lnTo>
                      <a:pt x="699" y="416"/>
                    </a:lnTo>
                    <a:lnTo>
                      <a:pt x="712" y="408"/>
                    </a:lnTo>
                    <a:lnTo>
                      <a:pt x="725" y="400"/>
                    </a:lnTo>
                    <a:lnTo>
                      <a:pt x="740" y="393"/>
                    </a:lnTo>
                    <a:lnTo>
                      <a:pt x="755" y="386"/>
                    </a:lnTo>
                    <a:lnTo>
                      <a:pt x="769" y="381"/>
                    </a:lnTo>
                    <a:lnTo>
                      <a:pt x="785" y="375"/>
                    </a:lnTo>
                    <a:lnTo>
                      <a:pt x="802" y="371"/>
                    </a:lnTo>
                    <a:lnTo>
                      <a:pt x="820" y="367"/>
                    </a:lnTo>
                    <a:lnTo>
                      <a:pt x="838" y="364"/>
                    </a:lnTo>
                    <a:lnTo>
                      <a:pt x="856" y="362"/>
                    </a:lnTo>
                    <a:lnTo>
                      <a:pt x="876" y="360"/>
                    </a:lnTo>
                    <a:lnTo>
                      <a:pt x="895" y="359"/>
                    </a:lnTo>
                    <a:lnTo>
                      <a:pt x="916" y="359"/>
                    </a:lnTo>
                    <a:lnTo>
                      <a:pt x="939" y="359"/>
                    </a:lnTo>
                    <a:lnTo>
                      <a:pt x="961" y="361"/>
                    </a:lnTo>
                    <a:lnTo>
                      <a:pt x="982" y="363"/>
                    </a:lnTo>
                    <a:lnTo>
                      <a:pt x="1002" y="367"/>
                    </a:lnTo>
                    <a:lnTo>
                      <a:pt x="1020" y="371"/>
                    </a:lnTo>
                    <a:lnTo>
                      <a:pt x="1038" y="376"/>
                    </a:lnTo>
                    <a:lnTo>
                      <a:pt x="1054" y="383"/>
                    </a:lnTo>
                    <a:lnTo>
                      <a:pt x="1070" y="390"/>
                    </a:lnTo>
                    <a:lnTo>
                      <a:pt x="1085" y="398"/>
                    </a:lnTo>
                    <a:lnTo>
                      <a:pt x="1098" y="408"/>
                    </a:lnTo>
                    <a:lnTo>
                      <a:pt x="1112" y="417"/>
                    </a:lnTo>
                    <a:lnTo>
                      <a:pt x="1124" y="428"/>
                    </a:lnTo>
                    <a:lnTo>
                      <a:pt x="1135" y="439"/>
                    </a:lnTo>
                    <a:lnTo>
                      <a:pt x="1146" y="451"/>
                    </a:lnTo>
                    <a:lnTo>
                      <a:pt x="1155" y="463"/>
                    </a:lnTo>
                    <a:lnTo>
                      <a:pt x="1165" y="477"/>
                    </a:lnTo>
                    <a:lnTo>
                      <a:pt x="1172" y="491"/>
                    </a:lnTo>
                    <a:lnTo>
                      <a:pt x="1180" y="505"/>
                    </a:lnTo>
                    <a:lnTo>
                      <a:pt x="1187" y="521"/>
                    </a:lnTo>
                    <a:lnTo>
                      <a:pt x="1193" y="537"/>
                    </a:lnTo>
                    <a:lnTo>
                      <a:pt x="1198" y="553"/>
                    </a:lnTo>
                    <a:lnTo>
                      <a:pt x="1204" y="569"/>
                    </a:lnTo>
                    <a:lnTo>
                      <a:pt x="1208" y="587"/>
                    </a:lnTo>
                    <a:lnTo>
                      <a:pt x="1211" y="604"/>
                    </a:lnTo>
                    <a:lnTo>
                      <a:pt x="1217" y="641"/>
                    </a:lnTo>
                    <a:lnTo>
                      <a:pt x="1220" y="678"/>
                    </a:lnTo>
                    <a:lnTo>
                      <a:pt x="1223" y="717"/>
                    </a:lnTo>
                    <a:lnTo>
                      <a:pt x="1224" y="758"/>
                    </a:lnTo>
                    <a:lnTo>
                      <a:pt x="1224" y="973"/>
                    </a:lnTo>
                    <a:lnTo>
                      <a:pt x="1128" y="976"/>
                    </a:lnTo>
                    <a:lnTo>
                      <a:pt x="1028" y="982"/>
                    </a:lnTo>
                    <a:lnTo>
                      <a:pt x="978" y="985"/>
                    </a:lnTo>
                    <a:lnTo>
                      <a:pt x="926" y="991"/>
                    </a:lnTo>
                    <a:lnTo>
                      <a:pt x="875" y="996"/>
                    </a:lnTo>
                    <a:lnTo>
                      <a:pt x="823" y="1002"/>
                    </a:lnTo>
                    <a:lnTo>
                      <a:pt x="772" y="1009"/>
                    </a:lnTo>
                    <a:lnTo>
                      <a:pt x="720" y="1018"/>
                    </a:lnTo>
                    <a:lnTo>
                      <a:pt x="669" y="1028"/>
                    </a:lnTo>
                    <a:lnTo>
                      <a:pt x="618" y="1040"/>
                    </a:lnTo>
                    <a:lnTo>
                      <a:pt x="569" y="1052"/>
                    </a:lnTo>
                    <a:lnTo>
                      <a:pt x="519" y="1067"/>
                    </a:lnTo>
                    <a:lnTo>
                      <a:pt x="472" y="1084"/>
                    </a:lnTo>
                    <a:lnTo>
                      <a:pt x="426" y="1102"/>
                    </a:lnTo>
                    <a:lnTo>
                      <a:pt x="381" y="1122"/>
                    </a:lnTo>
                    <a:lnTo>
                      <a:pt x="337" y="1144"/>
                    </a:lnTo>
                    <a:lnTo>
                      <a:pt x="295" y="1168"/>
                    </a:lnTo>
                    <a:lnTo>
                      <a:pt x="256" y="1193"/>
                    </a:lnTo>
                    <a:lnTo>
                      <a:pt x="219" y="1222"/>
                    </a:lnTo>
                    <a:lnTo>
                      <a:pt x="184" y="1253"/>
                    </a:lnTo>
                    <a:lnTo>
                      <a:pt x="151" y="1286"/>
                    </a:lnTo>
                    <a:lnTo>
                      <a:pt x="121" y="1322"/>
                    </a:lnTo>
                    <a:lnTo>
                      <a:pt x="95" y="1360"/>
                    </a:lnTo>
                    <a:lnTo>
                      <a:pt x="70" y="1401"/>
                    </a:lnTo>
                    <a:lnTo>
                      <a:pt x="49" y="1445"/>
                    </a:lnTo>
                    <a:lnTo>
                      <a:pt x="33" y="1493"/>
                    </a:lnTo>
                    <a:lnTo>
                      <a:pt x="18" y="1542"/>
                    </a:lnTo>
                    <a:lnTo>
                      <a:pt x="8" y="1595"/>
                    </a:lnTo>
                    <a:lnTo>
                      <a:pt x="2" y="1652"/>
                    </a:lnTo>
                    <a:lnTo>
                      <a:pt x="0" y="1712"/>
                    </a:lnTo>
                    <a:lnTo>
                      <a:pt x="1" y="1746"/>
                    </a:lnTo>
                    <a:lnTo>
                      <a:pt x="3" y="1780"/>
                    </a:lnTo>
                    <a:lnTo>
                      <a:pt x="7" y="1811"/>
                    </a:lnTo>
                    <a:lnTo>
                      <a:pt x="14" y="1843"/>
                    </a:lnTo>
                    <a:lnTo>
                      <a:pt x="21" y="1873"/>
                    </a:lnTo>
                    <a:lnTo>
                      <a:pt x="29" y="1902"/>
                    </a:lnTo>
                    <a:lnTo>
                      <a:pt x="40" y="1931"/>
                    </a:lnTo>
                    <a:lnTo>
                      <a:pt x="52" y="1958"/>
                    </a:lnTo>
                    <a:lnTo>
                      <a:pt x="64" y="1984"/>
                    </a:lnTo>
                    <a:lnTo>
                      <a:pt x="79" y="2009"/>
                    </a:lnTo>
                    <a:lnTo>
                      <a:pt x="95" y="2033"/>
                    </a:lnTo>
                    <a:lnTo>
                      <a:pt x="111" y="2057"/>
                    </a:lnTo>
                    <a:lnTo>
                      <a:pt x="129" y="2079"/>
                    </a:lnTo>
                    <a:lnTo>
                      <a:pt x="149" y="2099"/>
                    </a:lnTo>
                    <a:lnTo>
                      <a:pt x="169" y="2119"/>
                    </a:lnTo>
                    <a:lnTo>
                      <a:pt x="191" y="2137"/>
                    </a:lnTo>
                    <a:lnTo>
                      <a:pt x="213" y="2155"/>
                    </a:lnTo>
                    <a:lnTo>
                      <a:pt x="237" y="2172"/>
                    </a:lnTo>
                    <a:lnTo>
                      <a:pt x="262" y="2188"/>
                    </a:lnTo>
                    <a:lnTo>
                      <a:pt x="287" y="2201"/>
                    </a:lnTo>
                    <a:lnTo>
                      <a:pt x="312" y="2215"/>
                    </a:lnTo>
                    <a:lnTo>
                      <a:pt x="340" y="2227"/>
                    </a:lnTo>
                    <a:lnTo>
                      <a:pt x="367" y="2238"/>
                    </a:lnTo>
                    <a:lnTo>
                      <a:pt x="396" y="2247"/>
                    </a:lnTo>
                    <a:lnTo>
                      <a:pt x="425" y="2257"/>
                    </a:lnTo>
                    <a:lnTo>
                      <a:pt x="455" y="2264"/>
                    </a:lnTo>
                    <a:lnTo>
                      <a:pt x="485" y="2270"/>
                    </a:lnTo>
                    <a:lnTo>
                      <a:pt x="516" y="2276"/>
                    </a:lnTo>
                    <a:lnTo>
                      <a:pt x="548" y="2280"/>
                    </a:lnTo>
                    <a:lnTo>
                      <a:pt x="579" y="2283"/>
                    </a:lnTo>
                    <a:lnTo>
                      <a:pt x="612" y="2284"/>
                    </a:lnTo>
                    <a:lnTo>
                      <a:pt x="644" y="2285"/>
                    </a:lnTo>
                    <a:lnTo>
                      <a:pt x="689" y="2284"/>
                    </a:lnTo>
                    <a:lnTo>
                      <a:pt x="733" y="2281"/>
                    </a:lnTo>
                    <a:lnTo>
                      <a:pt x="755" y="2279"/>
                    </a:lnTo>
                    <a:lnTo>
                      <a:pt x="776" y="2277"/>
                    </a:lnTo>
                    <a:lnTo>
                      <a:pt x="797" y="2273"/>
                    </a:lnTo>
                    <a:lnTo>
                      <a:pt x="819" y="2269"/>
                    </a:lnTo>
                    <a:lnTo>
                      <a:pt x="839" y="2265"/>
                    </a:lnTo>
                    <a:lnTo>
                      <a:pt x="860" y="2260"/>
                    </a:lnTo>
                    <a:lnTo>
                      <a:pt x="880" y="2255"/>
                    </a:lnTo>
                    <a:lnTo>
                      <a:pt x="901" y="2248"/>
                    </a:lnTo>
                    <a:lnTo>
                      <a:pt x="920" y="2242"/>
                    </a:lnTo>
                    <a:lnTo>
                      <a:pt x="940" y="2235"/>
                    </a:lnTo>
                    <a:lnTo>
                      <a:pt x="959" y="2226"/>
                    </a:lnTo>
                    <a:lnTo>
                      <a:pt x="978" y="2218"/>
                    </a:lnTo>
                    <a:lnTo>
                      <a:pt x="995" y="2208"/>
                    </a:lnTo>
                    <a:lnTo>
                      <a:pt x="1013" y="2199"/>
                    </a:lnTo>
                    <a:lnTo>
                      <a:pt x="1031" y="2189"/>
                    </a:lnTo>
                    <a:lnTo>
                      <a:pt x="1048" y="2177"/>
                    </a:lnTo>
                    <a:lnTo>
                      <a:pt x="1065" y="2164"/>
                    </a:lnTo>
                    <a:lnTo>
                      <a:pt x="1082" y="2152"/>
                    </a:lnTo>
                    <a:lnTo>
                      <a:pt x="1097" y="2138"/>
                    </a:lnTo>
                    <a:lnTo>
                      <a:pt x="1112" y="2125"/>
                    </a:lnTo>
                    <a:lnTo>
                      <a:pt x="1127" y="2110"/>
                    </a:lnTo>
                    <a:lnTo>
                      <a:pt x="1142" y="2094"/>
                    </a:lnTo>
                    <a:lnTo>
                      <a:pt x="1155" y="2077"/>
                    </a:lnTo>
                    <a:lnTo>
                      <a:pt x="1168" y="2060"/>
                    </a:lnTo>
                    <a:lnTo>
                      <a:pt x="1180" y="2042"/>
                    </a:lnTo>
                    <a:lnTo>
                      <a:pt x="1192" y="2023"/>
                    </a:lnTo>
                    <a:lnTo>
                      <a:pt x="1204" y="2003"/>
                    </a:lnTo>
                    <a:lnTo>
                      <a:pt x="1214" y="1982"/>
                    </a:lnTo>
                    <a:lnTo>
                      <a:pt x="1224" y="1982"/>
                    </a:lnTo>
                    <a:lnTo>
                      <a:pt x="1224" y="2235"/>
                    </a:lnTo>
                    <a:lnTo>
                      <a:pt x="1711" y="2235"/>
                    </a:lnTo>
                    <a:close/>
                    <a:moveTo>
                      <a:pt x="1224" y="1272"/>
                    </a:moveTo>
                    <a:lnTo>
                      <a:pt x="1224" y="1298"/>
                    </a:lnTo>
                    <a:lnTo>
                      <a:pt x="1223" y="1325"/>
                    </a:lnTo>
                    <a:lnTo>
                      <a:pt x="1220" y="1352"/>
                    </a:lnTo>
                    <a:lnTo>
                      <a:pt x="1218" y="1379"/>
                    </a:lnTo>
                    <a:lnTo>
                      <a:pt x="1215" y="1408"/>
                    </a:lnTo>
                    <a:lnTo>
                      <a:pt x="1211" y="1436"/>
                    </a:lnTo>
                    <a:lnTo>
                      <a:pt x="1206" y="1463"/>
                    </a:lnTo>
                    <a:lnTo>
                      <a:pt x="1200" y="1492"/>
                    </a:lnTo>
                    <a:lnTo>
                      <a:pt x="1194" y="1520"/>
                    </a:lnTo>
                    <a:lnTo>
                      <a:pt x="1187" y="1547"/>
                    </a:lnTo>
                    <a:lnTo>
                      <a:pt x="1178" y="1574"/>
                    </a:lnTo>
                    <a:lnTo>
                      <a:pt x="1169" y="1602"/>
                    </a:lnTo>
                    <a:lnTo>
                      <a:pt x="1159" y="1628"/>
                    </a:lnTo>
                    <a:lnTo>
                      <a:pt x="1148" y="1654"/>
                    </a:lnTo>
                    <a:lnTo>
                      <a:pt x="1136" y="1679"/>
                    </a:lnTo>
                    <a:lnTo>
                      <a:pt x="1124" y="1704"/>
                    </a:lnTo>
                    <a:lnTo>
                      <a:pt x="1110" y="1727"/>
                    </a:lnTo>
                    <a:lnTo>
                      <a:pt x="1095" y="1750"/>
                    </a:lnTo>
                    <a:lnTo>
                      <a:pt x="1079" y="1772"/>
                    </a:lnTo>
                    <a:lnTo>
                      <a:pt x="1062" y="1793"/>
                    </a:lnTo>
                    <a:lnTo>
                      <a:pt x="1044" y="1813"/>
                    </a:lnTo>
                    <a:lnTo>
                      <a:pt x="1025" y="1831"/>
                    </a:lnTo>
                    <a:lnTo>
                      <a:pt x="1004" y="1849"/>
                    </a:lnTo>
                    <a:lnTo>
                      <a:pt x="983" y="1864"/>
                    </a:lnTo>
                    <a:lnTo>
                      <a:pt x="961" y="1878"/>
                    </a:lnTo>
                    <a:lnTo>
                      <a:pt x="937" y="1891"/>
                    </a:lnTo>
                    <a:lnTo>
                      <a:pt x="911" y="1901"/>
                    </a:lnTo>
                    <a:lnTo>
                      <a:pt x="885" y="1911"/>
                    </a:lnTo>
                    <a:lnTo>
                      <a:pt x="858" y="1918"/>
                    </a:lnTo>
                    <a:lnTo>
                      <a:pt x="829" y="1923"/>
                    </a:lnTo>
                    <a:lnTo>
                      <a:pt x="799" y="1927"/>
                    </a:lnTo>
                    <a:lnTo>
                      <a:pt x="768" y="1928"/>
                    </a:lnTo>
                    <a:lnTo>
                      <a:pt x="753" y="1927"/>
                    </a:lnTo>
                    <a:lnTo>
                      <a:pt x="737" y="1927"/>
                    </a:lnTo>
                    <a:lnTo>
                      <a:pt x="722" y="1924"/>
                    </a:lnTo>
                    <a:lnTo>
                      <a:pt x="707" y="1923"/>
                    </a:lnTo>
                    <a:lnTo>
                      <a:pt x="694" y="1921"/>
                    </a:lnTo>
                    <a:lnTo>
                      <a:pt x="680" y="1918"/>
                    </a:lnTo>
                    <a:lnTo>
                      <a:pt x="666" y="1915"/>
                    </a:lnTo>
                    <a:lnTo>
                      <a:pt x="654" y="1911"/>
                    </a:lnTo>
                    <a:lnTo>
                      <a:pt x="641" y="1907"/>
                    </a:lnTo>
                    <a:lnTo>
                      <a:pt x="630" y="1901"/>
                    </a:lnTo>
                    <a:lnTo>
                      <a:pt x="618" y="1896"/>
                    </a:lnTo>
                    <a:lnTo>
                      <a:pt x="608" y="1890"/>
                    </a:lnTo>
                    <a:lnTo>
                      <a:pt x="597" y="1884"/>
                    </a:lnTo>
                    <a:lnTo>
                      <a:pt x="587" y="1877"/>
                    </a:lnTo>
                    <a:lnTo>
                      <a:pt x="577" y="1870"/>
                    </a:lnTo>
                    <a:lnTo>
                      <a:pt x="569" y="1862"/>
                    </a:lnTo>
                    <a:lnTo>
                      <a:pt x="560" y="1853"/>
                    </a:lnTo>
                    <a:lnTo>
                      <a:pt x="552" y="1845"/>
                    </a:lnTo>
                    <a:lnTo>
                      <a:pt x="545" y="1835"/>
                    </a:lnTo>
                    <a:lnTo>
                      <a:pt x="538" y="1825"/>
                    </a:lnTo>
                    <a:lnTo>
                      <a:pt x="531" y="1814"/>
                    </a:lnTo>
                    <a:lnTo>
                      <a:pt x="526" y="1804"/>
                    </a:lnTo>
                    <a:lnTo>
                      <a:pt x="520" y="1792"/>
                    </a:lnTo>
                    <a:lnTo>
                      <a:pt x="515" y="1780"/>
                    </a:lnTo>
                    <a:lnTo>
                      <a:pt x="511" y="1767"/>
                    </a:lnTo>
                    <a:lnTo>
                      <a:pt x="507" y="1755"/>
                    </a:lnTo>
                    <a:lnTo>
                      <a:pt x="504" y="1741"/>
                    </a:lnTo>
                    <a:lnTo>
                      <a:pt x="501" y="1726"/>
                    </a:lnTo>
                    <a:lnTo>
                      <a:pt x="499" y="1713"/>
                    </a:lnTo>
                    <a:lnTo>
                      <a:pt x="498" y="1697"/>
                    </a:lnTo>
                    <a:lnTo>
                      <a:pt x="497" y="1681"/>
                    </a:lnTo>
                    <a:lnTo>
                      <a:pt x="497" y="1666"/>
                    </a:lnTo>
                    <a:lnTo>
                      <a:pt x="498" y="1635"/>
                    </a:lnTo>
                    <a:lnTo>
                      <a:pt x="502" y="1607"/>
                    </a:lnTo>
                    <a:lnTo>
                      <a:pt x="509" y="1580"/>
                    </a:lnTo>
                    <a:lnTo>
                      <a:pt x="518" y="1553"/>
                    </a:lnTo>
                    <a:lnTo>
                      <a:pt x="530" y="1529"/>
                    </a:lnTo>
                    <a:lnTo>
                      <a:pt x="542" y="1506"/>
                    </a:lnTo>
                    <a:lnTo>
                      <a:pt x="558" y="1485"/>
                    </a:lnTo>
                    <a:lnTo>
                      <a:pt x="576" y="1464"/>
                    </a:lnTo>
                    <a:lnTo>
                      <a:pt x="595" y="1445"/>
                    </a:lnTo>
                    <a:lnTo>
                      <a:pt x="616" y="1428"/>
                    </a:lnTo>
                    <a:lnTo>
                      <a:pt x="639" y="1411"/>
                    </a:lnTo>
                    <a:lnTo>
                      <a:pt x="662" y="1396"/>
                    </a:lnTo>
                    <a:lnTo>
                      <a:pt x="687" y="1382"/>
                    </a:lnTo>
                    <a:lnTo>
                      <a:pt x="714" y="1368"/>
                    </a:lnTo>
                    <a:lnTo>
                      <a:pt x="741" y="1356"/>
                    </a:lnTo>
                    <a:lnTo>
                      <a:pt x="768" y="1345"/>
                    </a:lnTo>
                    <a:lnTo>
                      <a:pt x="798" y="1334"/>
                    </a:lnTo>
                    <a:lnTo>
                      <a:pt x="826" y="1325"/>
                    </a:lnTo>
                    <a:lnTo>
                      <a:pt x="857" y="1317"/>
                    </a:lnTo>
                    <a:lnTo>
                      <a:pt x="886" y="1309"/>
                    </a:lnTo>
                    <a:lnTo>
                      <a:pt x="917" y="1302"/>
                    </a:lnTo>
                    <a:lnTo>
                      <a:pt x="947" y="1297"/>
                    </a:lnTo>
                    <a:lnTo>
                      <a:pt x="978" y="1291"/>
                    </a:lnTo>
                    <a:lnTo>
                      <a:pt x="1007" y="1286"/>
                    </a:lnTo>
                    <a:lnTo>
                      <a:pt x="1066" y="1279"/>
                    </a:lnTo>
                    <a:lnTo>
                      <a:pt x="1123" y="1275"/>
                    </a:lnTo>
                    <a:lnTo>
                      <a:pt x="1175" y="1272"/>
                    </a:lnTo>
                    <a:lnTo>
                      <a:pt x="1224" y="127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3" name="Freeform 6"/>
              <p:cNvSpPr>
                <a:spLocks/>
              </p:cNvSpPr>
              <p:nvPr/>
            </p:nvSpPr>
            <p:spPr bwMode="auto">
              <a:xfrm>
                <a:off x="1211263" y="2555875"/>
                <a:ext cx="265112" cy="330200"/>
              </a:xfrm>
              <a:custGeom>
                <a:avLst/>
                <a:gdLst/>
                <a:ahLst/>
                <a:cxnLst>
                  <a:cxn ang="0">
                    <a:pos x="1287"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2" y="497"/>
                  </a:cxn>
                  <a:cxn ang="0">
                    <a:pos x="619" y="581"/>
                  </a:cxn>
                  <a:cxn ang="0">
                    <a:pos x="582" y="676"/>
                  </a:cxn>
                  <a:cxn ang="0">
                    <a:pos x="558" y="777"/>
                  </a:cxn>
                  <a:cxn ang="0">
                    <a:pos x="546" y="880"/>
                  </a:cxn>
                  <a:cxn ang="0">
                    <a:pos x="544" y="1006"/>
                  </a:cxn>
                  <a:cxn ang="0">
                    <a:pos x="566" y="1202"/>
                  </a:cxn>
                  <a:cxn ang="0">
                    <a:pos x="617" y="1383"/>
                  </a:cxn>
                  <a:cxn ang="0">
                    <a:pos x="698" y="1543"/>
                  </a:cxn>
                  <a:cxn ang="0">
                    <a:pos x="805" y="1679"/>
                  </a:cxn>
                  <a:cxn ang="0">
                    <a:pos x="941" y="1789"/>
                  </a:cxn>
                  <a:cxn ang="0">
                    <a:pos x="1102" y="1870"/>
                  </a:cxn>
                  <a:cxn ang="0">
                    <a:pos x="1288" y="1916"/>
                  </a:cxn>
                  <a:cxn ang="0">
                    <a:pos x="1491" y="1927"/>
                  </a:cxn>
                  <a:cxn ang="0">
                    <a:pos x="1653" y="1912"/>
                  </a:cxn>
                  <a:cxn ang="0">
                    <a:pos x="1745" y="1893"/>
                  </a:cxn>
                  <a:cxn ang="0">
                    <a:pos x="1812" y="2184"/>
                  </a:cxn>
                  <a:cxn ang="0">
                    <a:pos x="1656" y="2227"/>
                  </a:cxn>
                  <a:cxn ang="0">
                    <a:pos x="1496" y="2259"/>
                  </a:cxn>
                  <a:cxn ang="0">
                    <a:pos x="1335" y="2279"/>
                  </a:cxn>
                  <a:cxn ang="0">
                    <a:pos x="1173" y="2285"/>
                  </a:cxn>
                  <a:cxn ang="0">
                    <a:pos x="898" y="2263"/>
                  </a:cxn>
                  <a:cxn ang="0">
                    <a:pos x="659" y="2199"/>
                  </a:cxn>
                  <a:cxn ang="0">
                    <a:pos x="458" y="2094"/>
                  </a:cxn>
                  <a:cxn ang="0">
                    <a:pos x="293" y="1952"/>
                  </a:cxn>
                  <a:cxn ang="0">
                    <a:pos x="165" y="1772"/>
                  </a:cxn>
                  <a:cxn ang="0">
                    <a:pos x="73" y="1561"/>
                  </a:cxn>
                  <a:cxn ang="0">
                    <a:pos x="18" y="1319"/>
                  </a:cxn>
                  <a:cxn ang="0">
                    <a:pos x="0" y="1046"/>
                  </a:cxn>
                  <a:cxn ang="0">
                    <a:pos x="16" y="820"/>
                  </a:cxn>
                  <a:cxn ang="0">
                    <a:pos x="64" y="616"/>
                  </a:cxn>
                  <a:cxn ang="0">
                    <a:pos x="144" y="437"/>
                  </a:cxn>
                  <a:cxn ang="0">
                    <a:pos x="255" y="286"/>
                  </a:cxn>
                  <a:cxn ang="0">
                    <a:pos x="396" y="165"/>
                  </a:cxn>
                  <a:cxn ang="0">
                    <a:pos x="569" y="75"/>
                  </a:cxn>
                  <a:cxn ang="0">
                    <a:pos x="771" y="19"/>
                  </a:cxn>
                  <a:cxn ang="0">
                    <a:pos x="1003" y="0"/>
                  </a:cxn>
                  <a:cxn ang="0">
                    <a:pos x="1192" y="13"/>
                  </a:cxn>
                  <a:cxn ang="0">
                    <a:pos x="1358" y="49"/>
                  </a:cxn>
                  <a:cxn ang="0">
                    <a:pos x="1501" y="111"/>
                  </a:cxn>
                  <a:cxn ang="0">
                    <a:pos x="1619" y="198"/>
                  </a:cxn>
                  <a:cxn ang="0">
                    <a:pos x="1713" y="310"/>
                  </a:cxn>
                  <a:cxn ang="0">
                    <a:pos x="1781" y="448"/>
                  </a:cxn>
                  <a:cxn ang="0">
                    <a:pos x="1822" y="610"/>
                  </a:cxn>
                  <a:cxn ang="0">
                    <a:pos x="1836" y="799"/>
                  </a:cxn>
                </a:cxnLst>
                <a:rect l="0" t="0" r="r" b="b"/>
                <a:pathLst>
                  <a:path w="1836" h="2285">
                    <a:moveTo>
                      <a:pt x="1293" y="799"/>
                    </a:moveTo>
                    <a:lnTo>
                      <a:pt x="1292" y="757"/>
                    </a:lnTo>
                    <a:lnTo>
                      <a:pt x="1289" y="715"/>
                    </a:lnTo>
                    <a:lnTo>
                      <a:pt x="1287" y="695"/>
                    </a:lnTo>
                    <a:lnTo>
                      <a:pt x="1285" y="675"/>
                    </a:lnTo>
                    <a:lnTo>
                      <a:pt x="1282" y="655"/>
                    </a:lnTo>
                    <a:lnTo>
                      <a:pt x="1278" y="635"/>
                    </a:lnTo>
                    <a:lnTo>
                      <a:pt x="1274" y="616"/>
                    </a:lnTo>
                    <a:lnTo>
                      <a:pt x="1270" y="598"/>
                    </a:lnTo>
                    <a:lnTo>
                      <a:pt x="1264" y="579"/>
                    </a:lnTo>
                    <a:lnTo>
                      <a:pt x="1258" y="561"/>
                    </a:lnTo>
                    <a:lnTo>
                      <a:pt x="1251" y="543"/>
                    </a:lnTo>
                    <a:lnTo>
                      <a:pt x="1244" y="526"/>
                    </a:lnTo>
                    <a:lnTo>
                      <a:pt x="1236" y="511"/>
                    </a:lnTo>
                    <a:lnTo>
                      <a:pt x="1227" y="494"/>
                    </a:lnTo>
                    <a:lnTo>
                      <a:pt x="1217" y="479"/>
                    </a:lnTo>
                    <a:lnTo>
                      <a:pt x="1207" y="464"/>
                    </a:lnTo>
                    <a:lnTo>
                      <a:pt x="1195" y="452"/>
                    </a:lnTo>
                    <a:lnTo>
                      <a:pt x="1184" y="438"/>
                    </a:lnTo>
                    <a:lnTo>
                      <a:pt x="1170" y="427"/>
                    </a:lnTo>
                    <a:lnTo>
                      <a:pt x="1156" y="415"/>
                    </a:lnTo>
                    <a:lnTo>
                      <a:pt x="1142" y="405"/>
                    </a:lnTo>
                    <a:lnTo>
                      <a:pt x="1126" y="395"/>
                    </a:lnTo>
                    <a:lnTo>
                      <a:pt x="1109" y="387"/>
                    </a:lnTo>
                    <a:lnTo>
                      <a:pt x="1091" y="380"/>
                    </a:lnTo>
                    <a:lnTo>
                      <a:pt x="1072" y="373"/>
                    </a:lnTo>
                    <a:lnTo>
                      <a:pt x="1052" y="368"/>
                    </a:lnTo>
                    <a:lnTo>
                      <a:pt x="1031" y="364"/>
                    </a:lnTo>
                    <a:lnTo>
                      <a:pt x="1009" y="361"/>
                    </a:lnTo>
                    <a:lnTo>
                      <a:pt x="986" y="359"/>
                    </a:lnTo>
                    <a:lnTo>
                      <a:pt x="962" y="359"/>
                    </a:lnTo>
                    <a:lnTo>
                      <a:pt x="931" y="360"/>
                    </a:lnTo>
                    <a:lnTo>
                      <a:pt x="904" y="362"/>
                    </a:lnTo>
                    <a:lnTo>
                      <a:pt x="877" y="367"/>
                    </a:lnTo>
                    <a:lnTo>
                      <a:pt x="851" y="373"/>
                    </a:lnTo>
                    <a:lnTo>
                      <a:pt x="826" y="382"/>
                    </a:lnTo>
                    <a:lnTo>
                      <a:pt x="803" y="391"/>
                    </a:lnTo>
                    <a:lnTo>
                      <a:pt x="781" y="403"/>
                    </a:lnTo>
                    <a:lnTo>
                      <a:pt x="760" y="415"/>
                    </a:lnTo>
                    <a:lnTo>
                      <a:pt x="740" y="429"/>
                    </a:lnTo>
                    <a:lnTo>
                      <a:pt x="721" y="445"/>
                    </a:lnTo>
                    <a:lnTo>
                      <a:pt x="704" y="460"/>
                    </a:lnTo>
                    <a:lnTo>
                      <a:pt x="688" y="478"/>
                    </a:lnTo>
                    <a:lnTo>
                      <a:pt x="672" y="497"/>
                    </a:lnTo>
                    <a:lnTo>
                      <a:pt x="657" y="517"/>
                    </a:lnTo>
                    <a:lnTo>
                      <a:pt x="643" y="537"/>
                    </a:lnTo>
                    <a:lnTo>
                      <a:pt x="631" y="559"/>
                    </a:lnTo>
                    <a:lnTo>
                      <a:pt x="619" y="581"/>
                    </a:lnTo>
                    <a:lnTo>
                      <a:pt x="609" y="604"/>
                    </a:lnTo>
                    <a:lnTo>
                      <a:pt x="599" y="627"/>
                    </a:lnTo>
                    <a:lnTo>
                      <a:pt x="590" y="651"/>
                    </a:lnTo>
                    <a:lnTo>
                      <a:pt x="582" y="676"/>
                    </a:lnTo>
                    <a:lnTo>
                      <a:pt x="575" y="700"/>
                    </a:lnTo>
                    <a:lnTo>
                      <a:pt x="569" y="725"/>
                    </a:lnTo>
                    <a:lnTo>
                      <a:pt x="563" y="752"/>
                    </a:lnTo>
                    <a:lnTo>
                      <a:pt x="558" y="777"/>
                    </a:lnTo>
                    <a:lnTo>
                      <a:pt x="554" y="803"/>
                    </a:lnTo>
                    <a:lnTo>
                      <a:pt x="550" y="828"/>
                    </a:lnTo>
                    <a:lnTo>
                      <a:pt x="548" y="854"/>
                    </a:lnTo>
                    <a:lnTo>
                      <a:pt x="546" y="880"/>
                    </a:lnTo>
                    <a:lnTo>
                      <a:pt x="544" y="905"/>
                    </a:lnTo>
                    <a:lnTo>
                      <a:pt x="543" y="930"/>
                    </a:lnTo>
                    <a:lnTo>
                      <a:pt x="543" y="955"/>
                    </a:lnTo>
                    <a:lnTo>
                      <a:pt x="544" y="1006"/>
                    </a:lnTo>
                    <a:lnTo>
                      <a:pt x="547" y="1057"/>
                    </a:lnTo>
                    <a:lnTo>
                      <a:pt x="551" y="1106"/>
                    </a:lnTo>
                    <a:lnTo>
                      <a:pt x="557" y="1155"/>
                    </a:lnTo>
                    <a:lnTo>
                      <a:pt x="566" y="1202"/>
                    </a:lnTo>
                    <a:lnTo>
                      <a:pt x="576" y="1250"/>
                    </a:lnTo>
                    <a:lnTo>
                      <a:pt x="588" y="1295"/>
                    </a:lnTo>
                    <a:lnTo>
                      <a:pt x="602" y="1339"/>
                    </a:lnTo>
                    <a:lnTo>
                      <a:pt x="617" y="1383"/>
                    </a:lnTo>
                    <a:lnTo>
                      <a:pt x="635" y="1425"/>
                    </a:lnTo>
                    <a:lnTo>
                      <a:pt x="654" y="1465"/>
                    </a:lnTo>
                    <a:lnTo>
                      <a:pt x="675" y="1504"/>
                    </a:lnTo>
                    <a:lnTo>
                      <a:pt x="698" y="1543"/>
                    </a:lnTo>
                    <a:lnTo>
                      <a:pt x="722" y="1579"/>
                    </a:lnTo>
                    <a:lnTo>
                      <a:pt x="749" y="1614"/>
                    </a:lnTo>
                    <a:lnTo>
                      <a:pt x="776" y="1648"/>
                    </a:lnTo>
                    <a:lnTo>
                      <a:pt x="805" y="1679"/>
                    </a:lnTo>
                    <a:lnTo>
                      <a:pt x="837" y="1710"/>
                    </a:lnTo>
                    <a:lnTo>
                      <a:pt x="869" y="1738"/>
                    </a:lnTo>
                    <a:lnTo>
                      <a:pt x="904" y="1765"/>
                    </a:lnTo>
                    <a:lnTo>
                      <a:pt x="941" y="1789"/>
                    </a:lnTo>
                    <a:lnTo>
                      <a:pt x="979" y="1812"/>
                    </a:lnTo>
                    <a:lnTo>
                      <a:pt x="1018" y="1833"/>
                    </a:lnTo>
                    <a:lnTo>
                      <a:pt x="1059" y="1853"/>
                    </a:lnTo>
                    <a:lnTo>
                      <a:pt x="1102" y="1870"/>
                    </a:lnTo>
                    <a:lnTo>
                      <a:pt x="1146" y="1885"/>
                    </a:lnTo>
                    <a:lnTo>
                      <a:pt x="1192" y="1897"/>
                    </a:lnTo>
                    <a:lnTo>
                      <a:pt x="1239" y="1908"/>
                    </a:lnTo>
                    <a:lnTo>
                      <a:pt x="1288" y="1916"/>
                    </a:lnTo>
                    <a:lnTo>
                      <a:pt x="1338" y="1922"/>
                    </a:lnTo>
                    <a:lnTo>
                      <a:pt x="1391" y="1926"/>
                    </a:lnTo>
                    <a:lnTo>
                      <a:pt x="1444" y="1928"/>
                    </a:lnTo>
                    <a:lnTo>
                      <a:pt x="1491" y="1927"/>
                    </a:lnTo>
                    <a:lnTo>
                      <a:pt x="1537" y="1924"/>
                    </a:lnTo>
                    <a:lnTo>
                      <a:pt x="1584" y="1920"/>
                    </a:lnTo>
                    <a:lnTo>
                      <a:pt x="1631" y="1915"/>
                    </a:lnTo>
                    <a:lnTo>
                      <a:pt x="1653" y="1912"/>
                    </a:lnTo>
                    <a:lnTo>
                      <a:pt x="1676" y="1908"/>
                    </a:lnTo>
                    <a:lnTo>
                      <a:pt x="1699" y="1904"/>
                    </a:lnTo>
                    <a:lnTo>
                      <a:pt x="1722" y="1898"/>
                    </a:lnTo>
                    <a:lnTo>
                      <a:pt x="1745" y="1893"/>
                    </a:lnTo>
                    <a:lnTo>
                      <a:pt x="1767" y="1887"/>
                    </a:lnTo>
                    <a:lnTo>
                      <a:pt x="1790" y="1879"/>
                    </a:lnTo>
                    <a:lnTo>
                      <a:pt x="1812" y="1872"/>
                    </a:lnTo>
                    <a:lnTo>
                      <a:pt x="1812" y="2184"/>
                    </a:lnTo>
                    <a:lnTo>
                      <a:pt x="1773" y="2196"/>
                    </a:lnTo>
                    <a:lnTo>
                      <a:pt x="1735" y="2207"/>
                    </a:lnTo>
                    <a:lnTo>
                      <a:pt x="1695" y="2217"/>
                    </a:lnTo>
                    <a:lnTo>
                      <a:pt x="1656" y="2227"/>
                    </a:lnTo>
                    <a:lnTo>
                      <a:pt x="1616" y="2236"/>
                    </a:lnTo>
                    <a:lnTo>
                      <a:pt x="1576" y="2244"/>
                    </a:lnTo>
                    <a:lnTo>
                      <a:pt x="1536" y="2251"/>
                    </a:lnTo>
                    <a:lnTo>
                      <a:pt x="1496" y="2259"/>
                    </a:lnTo>
                    <a:lnTo>
                      <a:pt x="1456" y="2265"/>
                    </a:lnTo>
                    <a:lnTo>
                      <a:pt x="1416" y="2270"/>
                    </a:lnTo>
                    <a:lnTo>
                      <a:pt x="1375" y="2275"/>
                    </a:lnTo>
                    <a:lnTo>
                      <a:pt x="1335" y="2279"/>
                    </a:lnTo>
                    <a:lnTo>
                      <a:pt x="1294" y="2281"/>
                    </a:lnTo>
                    <a:lnTo>
                      <a:pt x="1254" y="2283"/>
                    </a:lnTo>
                    <a:lnTo>
                      <a:pt x="1213" y="2285"/>
                    </a:lnTo>
                    <a:lnTo>
                      <a:pt x="1173" y="2285"/>
                    </a:lnTo>
                    <a:lnTo>
                      <a:pt x="1101" y="2284"/>
                    </a:lnTo>
                    <a:lnTo>
                      <a:pt x="1031" y="2280"/>
                    </a:lnTo>
                    <a:lnTo>
                      <a:pt x="963" y="2272"/>
                    </a:lnTo>
                    <a:lnTo>
                      <a:pt x="898" y="2263"/>
                    </a:lnTo>
                    <a:lnTo>
                      <a:pt x="835" y="2250"/>
                    </a:lnTo>
                    <a:lnTo>
                      <a:pt x="774" y="2236"/>
                    </a:lnTo>
                    <a:lnTo>
                      <a:pt x="716" y="2219"/>
                    </a:lnTo>
                    <a:lnTo>
                      <a:pt x="659" y="2199"/>
                    </a:lnTo>
                    <a:lnTo>
                      <a:pt x="606" y="2176"/>
                    </a:lnTo>
                    <a:lnTo>
                      <a:pt x="554" y="2151"/>
                    </a:lnTo>
                    <a:lnTo>
                      <a:pt x="505" y="2124"/>
                    </a:lnTo>
                    <a:lnTo>
                      <a:pt x="458" y="2094"/>
                    </a:lnTo>
                    <a:lnTo>
                      <a:pt x="413" y="2062"/>
                    </a:lnTo>
                    <a:lnTo>
                      <a:pt x="371" y="2027"/>
                    </a:lnTo>
                    <a:lnTo>
                      <a:pt x="331" y="1990"/>
                    </a:lnTo>
                    <a:lnTo>
                      <a:pt x="293" y="1952"/>
                    </a:lnTo>
                    <a:lnTo>
                      <a:pt x="258" y="1910"/>
                    </a:lnTo>
                    <a:lnTo>
                      <a:pt x="224" y="1867"/>
                    </a:lnTo>
                    <a:lnTo>
                      <a:pt x="194" y="1821"/>
                    </a:lnTo>
                    <a:lnTo>
                      <a:pt x="165" y="1772"/>
                    </a:lnTo>
                    <a:lnTo>
                      <a:pt x="139" y="1723"/>
                    </a:lnTo>
                    <a:lnTo>
                      <a:pt x="115" y="1671"/>
                    </a:lnTo>
                    <a:lnTo>
                      <a:pt x="93" y="1617"/>
                    </a:lnTo>
                    <a:lnTo>
                      <a:pt x="73" y="1561"/>
                    </a:lnTo>
                    <a:lnTo>
                      <a:pt x="56" y="1503"/>
                    </a:lnTo>
                    <a:lnTo>
                      <a:pt x="41" y="1443"/>
                    </a:lnTo>
                    <a:lnTo>
                      <a:pt x="29" y="1382"/>
                    </a:lnTo>
                    <a:lnTo>
                      <a:pt x="18" y="1319"/>
                    </a:lnTo>
                    <a:lnTo>
                      <a:pt x="11" y="1253"/>
                    </a:lnTo>
                    <a:lnTo>
                      <a:pt x="4" y="1186"/>
                    </a:lnTo>
                    <a:lnTo>
                      <a:pt x="1" y="1117"/>
                    </a:lnTo>
                    <a:lnTo>
                      <a:pt x="0" y="1046"/>
                    </a:lnTo>
                    <a:lnTo>
                      <a:pt x="1" y="987"/>
                    </a:lnTo>
                    <a:lnTo>
                      <a:pt x="4" y="931"/>
                    </a:lnTo>
                    <a:lnTo>
                      <a:pt x="9" y="874"/>
                    </a:lnTo>
                    <a:lnTo>
                      <a:pt x="16" y="820"/>
                    </a:lnTo>
                    <a:lnTo>
                      <a:pt x="25" y="766"/>
                    </a:lnTo>
                    <a:lnTo>
                      <a:pt x="36" y="715"/>
                    </a:lnTo>
                    <a:lnTo>
                      <a:pt x="48" y="665"/>
                    </a:lnTo>
                    <a:lnTo>
                      <a:pt x="64" y="616"/>
                    </a:lnTo>
                    <a:lnTo>
                      <a:pt x="81" y="569"/>
                    </a:lnTo>
                    <a:lnTo>
                      <a:pt x="100" y="523"/>
                    </a:lnTo>
                    <a:lnTo>
                      <a:pt x="121" y="479"/>
                    </a:lnTo>
                    <a:lnTo>
                      <a:pt x="144" y="437"/>
                    </a:lnTo>
                    <a:lnTo>
                      <a:pt x="168" y="396"/>
                    </a:lnTo>
                    <a:lnTo>
                      <a:pt x="196" y="359"/>
                    </a:lnTo>
                    <a:lnTo>
                      <a:pt x="224" y="321"/>
                    </a:lnTo>
                    <a:lnTo>
                      <a:pt x="255" y="286"/>
                    </a:lnTo>
                    <a:lnTo>
                      <a:pt x="287" y="253"/>
                    </a:lnTo>
                    <a:lnTo>
                      <a:pt x="322" y="221"/>
                    </a:lnTo>
                    <a:lnTo>
                      <a:pt x="358" y="192"/>
                    </a:lnTo>
                    <a:lnTo>
                      <a:pt x="396" y="165"/>
                    </a:lnTo>
                    <a:lnTo>
                      <a:pt x="436" y="140"/>
                    </a:lnTo>
                    <a:lnTo>
                      <a:pt x="478" y="115"/>
                    </a:lnTo>
                    <a:lnTo>
                      <a:pt x="523" y="95"/>
                    </a:lnTo>
                    <a:lnTo>
                      <a:pt x="569" y="75"/>
                    </a:lnTo>
                    <a:lnTo>
                      <a:pt x="616" y="58"/>
                    </a:lnTo>
                    <a:lnTo>
                      <a:pt x="666" y="43"/>
                    </a:lnTo>
                    <a:lnTo>
                      <a:pt x="717" y="31"/>
                    </a:lnTo>
                    <a:lnTo>
                      <a:pt x="771" y="19"/>
                    </a:lnTo>
                    <a:lnTo>
                      <a:pt x="826" y="12"/>
                    </a:lnTo>
                    <a:lnTo>
                      <a:pt x="883" y="5"/>
                    </a:lnTo>
                    <a:lnTo>
                      <a:pt x="942" y="1"/>
                    </a:lnTo>
                    <a:lnTo>
                      <a:pt x="1003" y="0"/>
                    </a:lnTo>
                    <a:lnTo>
                      <a:pt x="1052" y="1"/>
                    </a:lnTo>
                    <a:lnTo>
                      <a:pt x="1100" y="3"/>
                    </a:lnTo>
                    <a:lnTo>
                      <a:pt x="1147" y="8"/>
                    </a:lnTo>
                    <a:lnTo>
                      <a:pt x="1192" y="13"/>
                    </a:lnTo>
                    <a:lnTo>
                      <a:pt x="1235" y="20"/>
                    </a:lnTo>
                    <a:lnTo>
                      <a:pt x="1277" y="28"/>
                    </a:lnTo>
                    <a:lnTo>
                      <a:pt x="1318" y="38"/>
                    </a:lnTo>
                    <a:lnTo>
                      <a:pt x="1358" y="49"/>
                    </a:lnTo>
                    <a:lnTo>
                      <a:pt x="1396" y="63"/>
                    </a:lnTo>
                    <a:lnTo>
                      <a:pt x="1432" y="78"/>
                    </a:lnTo>
                    <a:lnTo>
                      <a:pt x="1468" y="93"/>
                    </a:lnTo>
                    <a:lnTo>
                      <a:pt x="1501" y="111"/>
                    </a:lnTo>
                    <a:lnTo>
                      <a:pt x="1533" y="131"/>
                    </a:lnTo>
                    <a:lnTo>
                      <a:pt x="1563" y="152"/>
                    </a:lnTo>
                    <a:lnTo>
                      <a:pt x="1592" y="174"/>
                    </a:lnTo>
                    <a:lnTo>
                      <a:pt x="1619" y="198"/>
                    </a:lnTo>
                    <a:lnTo>
                      <a:pt x="1645" y="224"/>
                    </a:lnTo>
                    <a:lnTo>
                      <a:pt x="1669" y="252"/>
                    </a:lnTo>
                    <a:lnTo>
                      <a:pt x="1691" y="280"/>
                    </a:lnTo>
                    <a:lnTo>
                      <a:pt x="1713" y="310"/>
                    </a:lnTo>
                    <a:lnTo>
                      <a:pt x="1732" y="342"/>
                    </a:lnTo>
                    <a:lnTo>
                      <a:pt x="1749" y="375"/>
                    </a:lnTo>
                    <a:lnTo>
                      <a:pt x="1766" y="411"/>
                    </a:lnTo>
                    <a:lnTo>
                      <a:pt x="1781" y="448"/>
                    </a:lnTo>
                    <a:lnTo>
                      <a:pt x="1793" y="485"/>
                    </a:lnTo>
                    <a:lnTo>
                      <a:pt x="1804" y="526"/>
                    </a:lnTo>
                    <a:lnTo>
                      <a:pt x="1813" y="567"/>
                    </a:lnTo>
                    <a:lnTo>
                      <a:pt x="1822" y="610"/>
                    </a:lnTo>
                    <a:lnTo>
                      <a:pt x="1827" y="655"/>
                    </a:lnTo>
                    <a:lnTo>
                      <a:pt x="1832" y="701"/>
                    </a:lnTo>
                    <a:lnTo>
                      <a:pt x="1834" y="750"/>
                    </a:lnTo>
                    <a:lnTo>
                      <a:pt x="1836" y="799"/>
                    </a:lnTo>
                    <a:lnTo>
                      <a:pt x="1293"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4" name="Freeform 7"/>
              <p:cNvSpPr>
                <a:spLocks/>
              </p:cNvSpPr>
              <p:nvPr/>
            </p:nvSpPr>
            <p:spPr bwMode="auto">
              <a:xfrm>
                <a:off x="1493838" y="2555875"/>
                <a:ext cx="265112" cy="330200"/>
              </a:xfrm>
              <a:custGeom>
                <a:avLst/>
                <a:gdLst/>
                <a:ahLst/>
                <a:cxnLst>
                  <a:cxn ang="0">
                    <a:pos x="1286" y="695"/>
                  </a:cxn>
                  <a:cxn ang="0">
                    <a:pos x="1274" y="616"/>
                  </a:cxn>
                  <a:cxn ang="0">
                    <a:pos x="1251" y="543"/>
                  </a:cxn>
                  <a:cxn ang="0">
                    <a:pos x="1217" y="479"/>
                  </a:cxn>
                  <a:cxn ang="0">
                    <a:pos x="1170" y="427"/>
                  </a:cxn>
                  <a:cxn ang="0">
                    <a:pos x="1109" y="387"/>
                  </a:cxn>
                  <a:cxn ang="0">
                    <a:pos x="1031" y="364"/>
                  </a:cxn>
                  <a:cxn ang="0">
                    <a:pos x="931" y="360"/>
                  </a:cxn>
                  <a:cxn ang="0">
                    <a:pos x="826" y="382"/>
                  </a:cxn>
                  <a:cxn ang="0">
                    <a:pos x="740" y="429"/>
                  </a:cxn>
                  <a:cxn ang="0">
                    <a:pos x="671" y="497"/>
                  </a:cxn>
                  <a:cxn ang="0">
                    <a:pos x="619" y="581"/>
                  </a:cxn>
                  <a:cxn ang="0">
                    <a:pos x="582" y="676"/>
                  </a:cxn>
                  <a:cxn ang="0">
                    <a:pos x="558" y="777"/>
                  </a:cxn>
                  <a:cxn ang="0">
                    <a:pos x="545" y="880"/>
                  </a:cxn>
                  <a:cxn ang="0">
                    <a:pos x="543" y="1006"/>
                  </a:cxn>
                  <a:cxn ang="0">
                    <a:pos x="565" y="1202"/>
                  </a:cxn>
                  <a:cxn ang="0">
                    <a:pos x="617" y="1383"/>
                  </a:cxn>
                  <a:cxn ang="0">
                    <a:pos x="698" y="1543"/>
                  </a:cxn>
                  <a:cxn ang="0">
                    <a:pos x="805" y="1679"/>
                  </a:cxn>
                  <a:cxn ang="0">
                    <a:pos x="940" y="1789"/>
                  </a:cxn>
                  <a:cxn ang="0">
                    <a:pos x="1101" y="1870"/>
                  </a:cxn>
                  <a:cxn ang="0">
                    <a:pos x="1287" y="1916"/>
                  </a:cxn>
                  <a:cxn ang="0">
                    <a:pos x="1490" y="1927"/>
                  </a:cxn>
                  <a:cxn ang="0">
                    <a:pos x="1652" y="1912"/>
                  </a:cxn>
                  <a:cxn ang="0">
                    <a:pos x="1744" y="1893"/>
                  </a:cxn>
                  <a:cxn ang="0">
                    <a:pos x="1812" y="2184"/>
                  </a:cxn>
                  <a:cxn ang="0">
                    <a:pos x="1655" y="2227"/>
                  </a:cxn>
                  <a:cxn ang="0">
                    <a:pos x="1495" y="2259"/>
                  </a:cxn>
                  <a:cxn ang="0">
                    <a:pos x="1335" y="2279"/>
                  </a:cxn>
                  <a:cxn ang="0">
                    <a:pos x="1173" y="2285"/>
                  </a:cxn>
                  <a:cxn ang="0">
                    <a:pos x="897" y="2263"/>
                  </a:cxn>
                  <a:cxn ang="0">
                    <a:pos x="659" y="2199"/>
                  </a:cxn>
                  <a:cxn ang="0">
                    <a:pos x="458" y="2094"/>
                  </a:cxn>
                  <a:cxn ang="0">
                    <a:pos x="293" y="1952"/>
                  </a:cxn>
                  <a:cxn ang="0">
                    <a:pos x="165" y="1772"/>
                  </a:cxn>
                  <a:cxn ang="0">
                    <a:pos x="72" y="1561"/>
                  </a:cxn>
                  <a:cxn ang="0">
                    <a:pos x="18" y="1319"/>
                  </a:cxn>
                  <a:cxn ang="0">
                    <a:pos x="0" y="1046"/>
                  </a:cxn>
                  <a:cxn ang="0">
                    <a:pos x="15" y="820"/>
                  </a:cxn>
                  <a:cxn ang="0">
                    <a:pos x="64" y="616"/>
                  </a:cxn>
                  <a:cxn ang="0">
                    <a:pos x="143" y="437"/>
                  </a:cxn>
                  <a:cxn ang="0">
                    <a:pos x="254" y="286"/>
                  </a:cxn>
                  <a:cxn ang="0">
                    <a:pos x="396" y="165"/>
                  </a:cxn>
                  <a:cxn ang="0">
                    <a:pos x="568" y="75"/>
                  </a:cxn>
                  <a:cxn ang="0">
                    <a:pos x="770" y="19"/>
                  </a:cxn>
                  <a:cxn ang="0">
                    <a:pos x="1002" y="0"/>
                  </a:cxn>
                  <a:cxn ang="0">
                    <a:pos x="1191" y="13"/>
                  </a:cxn>
                  <a:cxn ang="0">
                    <a:pos x="1358" y="49"/>
                  </a:cxn>
                  <a:cxn ang="0">
                    <a:pos x="1500" y="111"/>
                  </a:cxn>
                  <a:cxn ang="0">
                    <a:pos x="1618" y="198"/>
                  </a:cxn>
                  <a:cxn ang="0">
                    <a:pos x="1712" y="310"/>
                  </a:cxn>
                  <a:cxn ang="0">
                    <a:pos x="1779" y="448"/>
                  </a:cxn>
                  <a:cxn ang="0">
                    <a:pos x="1821" y="610"/>
                  </a:cxn>
                  <a:cxn ang="0">
                    <a:pos x="1835" y="799"/>
                  </a:cxn>
                </a:cxnLst>
                <a:rect l="0" t="0" r="r" b="b"/>
                <a:pathLst>
                  <a:path w="1835" h="2285">
                    <a:moveTo>
                      <a:pt x="1292" y="799"/>
                    </a:moveTo>
                    <a:lnTo>
                      <a:pt x="1292" y="757"/>
                    </a:lnTo>
                    <a:lnTo>
                      <a:pt x="1288" y="715"/>
                    </a:lnTo>
                    <a:lnTo>
                      <a:pt x="1286" y="695"/>
                    </a:lnTo>
                    <a:lnTo>
                      <a:pt x="1284" y="675"/>
                    </a:lnTo>
                    <a:lnTo>
                      <a:pt x="1281" y="655"/>
                    </a:lnTo>
                    <a:lnTo>
                      <a:pt x="1278" y="635"/>
                    </a:lnTo>
                    <a:lnTo>
                      <a:pt x="1274" y="616"/>
                    </a:lnTo>
                    <a:lnTo>
                      <a:pt x="1268" y="598"/>
                    </a:lnTo>
                    <a:lnTo>
                      <a:pt x="1263" y="579"/>
                    </a:lnTo>
                    <a:lnTo>
                      <a:pt x="1258" y="561"/>
                    </a:lnTo>
                    <a:lnTo>
                      <a:pt x="1251" y="543"/>
                    </a:lnTo>
                    <a:lnTo>
                      <a:pt x="1243" y="526"/>
                    </a:lnTo>
                    <a:lnTo>
                      <a:pt x="1235" y="511"/>
                    </a:lnTo>
                    <a:lnTo>
                      <a:pt x="1226" y="494"/>
                    </a:lnTo>
                    <a:lnTo>
                      <a:pt x="1217" y="479"/>
                    </a:lnTo>
                    <a:lnTo>
                      <a:pt x="1206" y="464"/>
                    </a:lnTo>
                    <a:lnTo>
                      <a:pt x="1195" y="452"/>
                    </a:lnTo>
                    <a:lnTo>
                      <a:pt x="1183" y="438"/>
                    </a:lnTo>
                    <a:lnTo>
                      <a:pt x="1170" y="427"/>
                    </a:lnTo>
                    <a:lnTo>
                      <a:pt x="1156" y="415"/>
                    </a:lnTo>
                    <a:lnTo>
                      <a:pt x="1141" y="405"/>
                    </a:lnTo>
                    <a:lnTo>
                      <a:pt x="1125" y="395"/>
                    </a:lnTo>
                    <a:lnTo>
                      <a:pt x="1109" y="387"/>
                    </a:lnTo>
                    <a:lnTo>
                      <a:pt x="1091" y="380"/>
                    </a:lnTo>
                    <a:lnTo>
                      <a:pt x="1072" y="373"/>
                    </a:lnTo>
                    <a:lnTo>
                      <a:pt x="1052" y="368"/>
                    </a:lnTo>
                    <a:lnTo>
                      <a:pt x="1031" y="364"/>
                    </a:lnTo>
                    <a:lnTo>
                      <a:pt x="1009" y="361"/>
                    </a:lnTo>
                    <a:lnTo>
                      <a:pt x="985" y="359"/>
                    </a:lnTo>
                    <a:lnTo>
                      <a:pt x="960" y="359"/>
                    </a:lnTo>
                    <a:lnTo>
                      <a:pt x="931" y="360"/>
                    </a:lnTo>
                    <a:lnTo>
                      <a:pt x="903" y="362"/>
                    </a:lnTo>
                    <a:lnTo>
                      <a:pt x="876" y="367"/>
                    </a:lnTo>
                    <a:lnTo>
                      <a:pt x="850" y="373"/>
                    </a:lnTo>
                    <a:lnTo>
                      <a:pt x="826" y="382"/>
                    </a:lnTo>
                    <a:lnTo>
                      <a:pt x="803" y="391"/>
                    </a:lnTo>
                    <a:lnTo>
                      <a:pt x="781" y="403"/>
                    </a:lnTo>
                    <a:lnTo>
                      <a:pt x="760" y="415"/>
                    </a:lnTo>
                    <a:lnTo>
                      <a:pt x="740" y="429"/>
                    </a:lnTo>
                    <a:lnTo>
                      <a:pt x="721" y="445"/>
                    </a:lnTo>
                    <a:lnTo>
                      <a:pt x="703" y="460"/>
                    </a:lnTo>
                    <a:lnTo>
                      <a:pt x="687" y="478"/>
                    </a:lnTo>
                    <a:lnTo>
                      <a:pt x="671" y="497"/>
                    </a:lnTo>
                    <a:lnTo>
                      <a:pt x="657" y="517"/>
                    </a:lnTo>
                    <a:lnTo>
                      <a:pt x="643" y="537"/>
                    </a:lnTo>
                    <a:lnTo>
                      <a:pt x="630" y="559"/>
                    </a:lnTo>
                    <a:lnTo>
                      <a:pt x="619" y="581"/>
                    </a:lnTo>
                    <a:lnTo>
                      <a:pt x="608" y="604"/>
                    </a:lnTo>
                    <a:lnTo>
                      <a:pt x="599" y="627"/>
                    </a:lnTo>
                    <a:lnTo>
                      <a:pt x="589" y="651"/>
                    </a:lnTo>
                    <a:lnTo>
                      <a:pt x="582" y="676"/>
                    </a:lnTo>
                    <a:lnTo>
                      <a:pt x="575" y="700"/>
                    </a:lnTo>
                    <a:lnTo>
                      <a:pt x="568" y="725"/>
                    </a:lnTo>
                    <a:lnTo>
                      <a:pt x="562" y="752"/>
                    </a:lnTo>
                    <a:lnTo>
                      <a:pt x="558" y="777"/>
                    </a:lnTo>
                    <a:lnTo>
                      <a:pt x="554" y="803"/>
                    </a:lnTo>
                    <a:lnTo>
                      <a:pt x="549" y="828"/>
                    </a:lnTo>
                    <a:lnTo>
                      <a:pt x="547" y="854"/>
                    </a:lnTo>
                    <a:lnTo>
                      <a:pt x="545" y="880"/>
                    </a:lnTo>
                    <a:lnTo>
                      <a:pt x="543" y="905"/>
                    </a:lnTo>
                    <a:lnTo>
                      <a:pt x="542" y="930"/>
                    </a:lnTo>
                    <a:lnTo>
                      <a:pt x="542" y="955"/>
                    </a:lnTo>
                    <a:lnTo>
                      <a:pt x="543" y="1006"/>
                    </a:lnTo>
                    <a:lnTo>
                      <a:pt x="546" y="1057"/>
                    </a:lnTo>
                    <a:lnTo>
                      <a:pt x="550" y="1106"/>
                    </a:lnTo>
                    <a:lnTo>
                      <a:pt x="557" y="1155"/>
                    </a:lnTo>
                    <a:lnTo>
                      <a:pt x="565" y="1202"/>
                    </a:lnTo>
                    <a:lnTo>
                      <a:pt x="576" y="1250"/>
                    </a:lnTo>
                    <a:lnTo>
                      <a:pt x="587" y="1295"/>
                    </a:lnTo>
                    <a:lnTo>
                      <a:pt x="602" y="1339"/>
                    </a:lnTo>
                    <a:lnTo>
                      <a:pt x="617" y="1383"/>
                    </a:lnTo>
                    <a:lnTo>
                      <a:pt x="635" y="1425"/>
                    </a:lnTo>
                    <a:lnTo>
                      <a:pt x="653" y="1465"/>
                    </a:lnTo>
                    <a:lnTo>
                      <a:pt x="675" y="1504"/>
                    </a:lnTo>
                    <a:lnTo>
                      <a:pt x="698" y="1543"/>
                    </a:lnTo>
                    <a:lnTo>
                      <a:pt x="722" y="1579"/>
                    </a:lnTo>
                    <a:lnTo>
                      <a:pt x="748" y="1614"/>
                    </a:lnTo>
                    <a:lnTo>
                      <a:pt x="775" y="1648"/>
                    </a:lnTo>
                    <a:lnTo>
                      <a:pt x="805" y="1679"/>
                    </a:lnTo>
                    <a:lnTo>
                      <a:pt x="836" y="1710"/>
                    </a:lnTo>
                    <a:lnTo>
                      <a:pt x="869" y="1738"/>
                    </a:lnTo>
                    <a:lnTo>
                      <a:pt x="904" y="1765"/>
                    </a:lnTo>
                    <a:lnTo>
                      <a:pt x="940" y="1789"/>
                    </a:lnTo>
                    <a:lnTo>
                      <a:pt x="978" y="1812"/>
                    </a:lnTo>
                    <a:lnTo>
                      <a:pt x="1017" y="1833"/>
                    </a:lnTo>
                    <a:lnTo>
                      <a:pt x="1058" y="1853"/>
                    </a:lnTo>
                    <a:lnTo>
                      <a:pt x="1101" y="1870"/>
                    </a:lnTo>
                    <a:lnTo>
                      <a:pt x="1145" y="1885"/>
                    </a:lnTo>
                    <a:lnTo>
                      <a:pt x="1192" y="1897"/>
                    </a:lnTo>
                    <a:lnTo>
                      <a:pt x="1239" y="1908"/>
                    </a:lnTo>
                    <a:lnTo>
                      <a:pt x="1287" y="1916"/>
                    </a:lnTo>
                    <a:lnTo>
                      <a:pt x="1338" y="1922"/>
                    </a:lnTo>
                    <a:lnTo>
                      <a:pt x="1390" y="1926"/>
                    </a:lnTo>
                    <a:lnTo>
                      <a:pt x="1444" y="1928"/>
                    </a:lnTo>
                    <a:lnTo>
                      <a:pt x="1490" y="1927"/>
                    </a:lnTo>
                    <a:lnTo>
                      <a:pt x="1536" y="1924"/>
                    </a:lnTo>
                    <a:lnTo>
                      <a:pt x="1584" y="1920"/>
                    </a:lnTo>
                    <a:lnTo>
                      <a:pt x="1630" y="1915"/>
                    </a:lnTo>
                    <a:lnTo>
                      <a:pt x="1652" y="1912"/>
                    </a:lnTo>
                    <a:lnTo>
                      <a:pt x="1675" y="1908"/>
                    </a:lnTo>
                    <a:lnTo>
                      <a:pt x="1698" y="1904"/>
                    </a:lnTo>
                    <a:lnTo>
                      <a:pt x="1721" y="1898"/>
                    </a:lnTo>
                    <a:lnTo>
                      <a:pt x="1744" y="1893"/>
                    </a:lnTo>
                    <a:lnTo>
                      <a:pt x="1767" y="1887"/>
                    </a:lnTo>
                    <a:lnTo>
                      <a:pt x="1789" y="1879"/>
                    </a:lnTo>
                    <a:lnTo>
                      <a:pt x="1812" y="1872"/>
                    </a:lnTo>
                    <a:lnTo>
                      <a:pt x="1812" y="2184"/>
                    </a:lnTo>
                    <a:lnTo>
                      <a:pt x="1773" y="2196"/>
                    </a:lnTo>
                    <a:lnTo>
                      <a:pt x="1734" y="2207"/>
                    </a:lnTo>
                    <a:lnTo>
                      <a:pt x="1694" y="2217"/>
                    </a:lnTo>
                    <a:lnTo>
                      <a:pt x="1655" y="2227"/>
                    </a:lnTo>
                    <a:lnTo>
                      <a:pt x="1615" y="2236"/>
                    </a:lnTo>
                    <a:lnTo>
                      <a:pt x="1575" y="2244"/>
                    </a:lnTo>
                    <a:lnTo>
                      <a:pt x="1535" y="2251"/>
                    </a:lnTo>
                    <a:lnTo>
                      <a:pt x="1495" y="2259"/>
                    </a:lnTo>
                    <a:lnTo>
                      <a:pt x="1456" y="2265"/>
                    </a:lnTo>
                    <a:lnTo>
                      <a:pt x="1415" y="2270"/>
                    </a:lnTo>
                    <a:lnTo>
                      <a:pt x="1375" y="2275"/>
                    </a:lnTo>
                    <a:lnTo>
                      <a:pt x="1335" y="2279"/>
                    </a:lnTo>
                    <a:lnTo>
                      <a:pt x="1294" y="2281"/>
                    </a:lnTo>
                    <a:lnTo>
                      <a:pt x="1254" y="2283"/>
                    </a:lnTo>
                    <a:lnTo>
                      <a:pt x="1213" y="2285"/>
                    </a:lnTo>
                    <a:lnTo>
                      <a:pt x="1173" y="2285"/>
                    </a:lnTo>
                    <a:lnTo>
                      <a:pt x="1100" y="2284"/>
                    </a:lnTo>
                    <a:lnTo>
                      <a:pt x="1030" y="2280"/>
                    </a:lnTo>
                    <a:lnTo>
                      <a:pt x="963" y="2272"/>
                    </a:lnTo>
                    <a:lnTo>
                      <a:pt x="897" y="2263"/>
                    </a:lnTo>
                    <a:lnTo>
                      <a:pt x="834" y="2250"/>
                    </a:lnTo>
                    <a:lnTo>
                      <a:pt x="773" y="2236"/>
                    </a:lnTo>
                    <a:lnTo>
                      <a:pt x="716" y="2219"/>
                    </a:lnTo>
                    <a:lnTo>
                      <a:pt x="659" y="2199"/>
                    </a:lnTo>
                    <a:lnTo>
                      <a:pt x="605" y="2176"/>
                    </a:lnTo>
                    <a:lnTo>
                      <a:pt x="554" y="2151"/>
                    </a:lnTo>
                    <a:lnTo>
                      <a:pt x="504" y="2124"/>
                    </a:lnTo>
                    <a:lnTo>
                      <a:pt x="458" y="2094"/>
                    </a:lnTo>
                    <a:lnTo>
                      <a:pt x="413" y="2062"/>
                    </a:lnTo>
                    <a:lnTo>
                      <a:pt x="371" y="2027"/>
                    </a:lnTo>
                    <a:lnTo>
                      <a:pt x="331" y="1990"/>
                    </a:lnTo>
                    <a:lnTo>
                      <a:pt x="293" y="1952"/>
                    </a:lnTo>
                    <a:lnTo>
                      <a:pt x="257" y="1910"/>
                    </a:lnTo>
                    <a:lnTo>
                      <a:pt x="224" y="1867"/>
                    </a:lnTo>
                    <a:lnTo>
                      <a:pt x="193" y="1821"/>
                    </a:lnTo>
                    <a:lnTo>
                      <a:pt x="165" y="1772"/>
                    </a:lnTo>
                    <a:lnTo>
                      <a:pt x="137" y="1723"/>
                    </a:lnTo>
                    <a:lnTo>
                      <a:pt x="114" y="1671"/>
                    </a:lnTo>
                    <a:lnTo>
                      <a:pt x="92" y="1617"/>
                    </a:lnTo>
                    <a:lnTo>
                      <a:pt x="72" y="1561"/>
                    </a:lnTo>
                    <a:lnTo>
                      <a:pt x="55" y="1503"/>
                    </a:lnTo>
                    <a:lnTo>
                      <a:pt x="41" y="1443"/>
                    </a:lnTo>
                    <a:lnTo>
                      <a:pt x="28" y="1382"/>
                    </a:lnTo>
                    <a:lnTo>
                      <a:pt x="18" y="1319"/>
                    </a:lnTo>
                    <a:lnTo>
                      <a:pt x="9" y="1253"/>
                    </a:lnTo>
                    <a:lnTo>
                      <a:pt x="4" y="1186"/>
                    </a:lnTo>
                    <a:lnTo>
                      <a:pt x="1" y="1117"/>
                    </a:lnTo>
                    <a:lnTo>
                      <a:pt x="0" y="1046"/>
                    </a:lnTo>
                    <a:lnTo>
                      <a:pt x="1" y="987"/>
                    </a:lnTo>
                    <a:lnTo>
                      <a:pt x="3" y="931"/>
                    </a:lnTo>
                    <a:lnTo>
                      <a:pt x="8" y="874"/>
                    </a:lnTo>
                    <a:lnTo>
                      <a:pt x="15" y="820"/>
                    </a:lnTo>
                    <a:lnTo>
                      <a:pt x="25" y="766"/>
                    </a:lnTo>
                    <a:lnTo>
                      <a:pt x="35" y="715"/>
                    </a:lnTo>
                    <a:lnTo>
                      <a:pt x="48" y="665"/>
                    </a:lnTo>
                    <a:lnTo>
                      <a:pt x="64" y="616"/>
                    </a:lnTo>
                    <a:lnTo>
                      <a:pt x="81" y="569"/>
                    </a:lnTo>
                    <a:lnTo>
                      <a:pt x="100" y="523"/>
                    </a:lnTo>
                    <a:lnTo>
                      <a:pt x="121" y="479"/>
                    </a:lnTo>
                    <a:lnTo>
                      <a:pt x="143" y="437"/>
                    </a:lnTo>
                    <a:lnTo>
                      <a:pt x="168" y="396"/>
                    </a:lnTo>
                    <a:lnTo>
                      <a:pt x="194" y="359"/>
                    </a:lnTo>
                    <a:lnTo>
                      <a:pt x="224" y="321"/>
                    </a:lnTo>
                    <a:lnTo>
                      <a:pt x="254" y="286"/>
                    </a:lnTo>
                    <a:lnTo>
                      <a:pt x="287" y="253"/>
                    </a:lnTo>
                    <a:lnTo>
                      <a:pt x="321" y="221"/>
                    </a:lnTo>
                    <a:lnTo>
                      <a:pt x="357" y="192"/>
                    </a:lnTo>
                    <a:lnTo>
                      <a:pt x="396" y="165"/>
                    </a:lnTo>
                    <a:lnTo>
                      <a:pt x="436" y="140"/>
                    </a:lnTo>
                    <a:lnTo>
                      <a:pt x="478" y="115"/>
                    </a:lnTo>
                    <a:lnTo>
                      <a:pt x="522" y="95"/>
                    </a:lnTo>
                    <a:lnTo>
                      <a:pt x="568" y="75"/>
                    </a:lnTo>
                    <a:lnTo>
                      <a:pt x="616" y="58"/>
                    </a:lnTo>
                    <a:lnTo>
                      <a:pt x="665" y="43"/>
                    </a:lnTo>
                    <a:lnTo>
                      <a:pt x="717" y="31"/>
                    </a:lnTo>
                    <a:lnTo>
                      <a:pt x="770" y="19"/>
                    </a:lnTo>
                    <a:lnTo>
                      <a:pt x="825" y="12"/>
                    </a:lnTo>
                    <a:lnTo>
                      <a:pt x="883" y="5"/>
                    </a:lnTo>
                    <a:lnTo>
                      <a:pt x="942" y="1"/>
                    </a:lnTo>
                    <a:lnTo>
                      <a:pt x="1002" y="0"/>
                    </a:lnTo>
                    <a:lnTo>
                      <a:pt x="1052" y="1"/>
                    </a:lnTo>
                    <a:lnTo>
                      <a:pt x="1099" y="3"/>
                    </a:lnTo>
                    <a:lnTo>
                      <a:pt x="1145" y="8"/>
                    </a:lnTo>
                    <a:lnTo>
                      <a:pt x="1191" y="13"/>
                    </a:lnTo>
                    <a:lnTo>
                      <a:pt x="1235" y="20"/>
                    </a:lnTo>
                    <a:lnTo>
                      <a:pt x="1277" y="28"/>
                    </a:lnTo>
                    <a:lnTo>
                      <a:pt x="1318" y="38"/>
                    </a:lnTo>
                    <a:lnTo>
                      <a:pt x="1358" y="49"/>
                    </a:lnTo>
                    <a:lnTo>
                      <a:pt x="1396" y="63"/>
                    </a:lnTo>
                    <a:lnTo>
                      <a:pt x="1431" y="78"/>
                    </a:lnTo>
                    <a:lnTo>
                      <a:pt x="1466" y="93"/>
                    </a:lnTo>
                    <a:lnTo>
                      <a:pt x="1500" y="111"/>
                    </a:lnTo>
                    <a:lnTo>
                      <a:pt x="1532" y="131"/>
                    </a:lnTo>
                    <a:lnTo>
                      <a:pt x="1563" y="152"/>
                    </a:lnTo>
                    <a:lnTo>
                      <a:pt x="1591" y="174"/>
                    </a:lnTo>
                    <a:lnTo>
                      <a:pt x="1618" y="198"/>
                    </a:lnTo>
                    <a:lnTo>
                      <a:pt x="1644" y="224"/>
                    </a:lnTo>
                    <a:lnTo>
                      <a:pt x="1668" y="252"/>
                    </a:lnTo>
                    <a:lnTo>
                      <a:pt x="1691" y="280"/>
                    </a:lnTo>
                    <a:lnTo>
                      <a:pt x="1712" y="310"/>
                    </a:lnTo>
                    <a:lnTo>
                      <a:pt x="1731" y="342"/>
                    </a:lnTo>
                    <a:lnTo>
                      <a:pt x="1749" y="375"/>
                    </a:lnTo>
                    <a:lnTo>
                      <a:pt x="1766" y="411"/>
                    </a:lnTo>
                    <a:lnTo>
                      <a:pt x="1779" y="448"/>
                    </a:lnTo>
                    <a:lnTo>
                      <a:pt x="1793" y="485"/>
                    </a:lnTo>
                    <a:lnTo>
                      <a:pt x="1803" y="526"/>
                    </a:lnTo>
                    <a:lnTo>
                      <a:pt x="1813" y="567"/>
                    </a:lnTo>
                    <a:lnTo>
                      <a:pt x="1821" y="610"/>
                    </a:lnTo>
                    <a:lnTo>
                      <a:pt x="1827" y="655"/>
                    </a:lnTo>
                    <a:lnTo>
                      <a:pt x="1831" y="701"/>
                    </a:lnTo>
                    <a:lnTo>
                      <a:pt x="1834" y="750"/>
                    </a:lnTo>
                    <a:lnTo>
                      <a:pt x="1835" y="799"/>
                    </a:lnTo>
                    <a:lnTo>
                      <a:pt x="1292" y="79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5" name="Freeform 8"/>
              <p:cNvSpPr>
                <a:spLocks noEditPoints="1"/>
              </p:cNvSpPr>
              <p:nvPr/>
            </p:nvSpPr>
            <p:spPr bwMode="auto">
              <a:xfrm>
                <a:off x="1782763" y="2555875"/>
                <a:ext cx="255587" cy="330200"/>
              </a:xfrm>
              <a:custGeom>
                <a:avLst/>
                <a:gdLst/>
                <a:ahLst/>
                <a:cxnLst>
                  <a:cxn ang="0">
                    <a:pos x="1767" y="788"/>
                  </a:cxn>
                  <a:cxn ang="0">
                    <a:pos x="1742" y="607"/>
                  </a:cxn>
                  <a:cxn ang="0">
                    <a:pos x="1690" y="445"/>
                  </a:cxn>
                  <a:cxn ang="0">
                    <a:pos x="1612" y="305"/>
                  </a:cxn>
                  <a:cxn ang="0">
                    <a:pos x="1508" y="189"/>
                  </a:cxn>
                  <a:cxn ang="0">
                    <a:pos x="1378" y="99"/>
                  </a:cxn>
                  <a:cxn ang="0">
                    <a:pos x="1222" y="37"/>
                  </a:cxn>
                  <a:cxn ang="0">
                    <a:pos x="1040" y="4"/>
                  </a:cxn>
                  <a:cxn ang="0">
                    <a:pos x="820" y="5"/>
                  </a:cxn>
                  <a:cxn ang="0">
                    <a:pos x="609" y="42"/>
                  </a:cxn>
                  <a:cxn ang="0">
                    <a:pos x="431" y="114"/>
                  </a:cxn>
                  <a:cxn ang="0">
                    <a:pos x="285" y="218"/>
                  </a:cxn>
                  <a:cxn ang="0">
                    <a:pos x="171" y="353"/>
                  </a:cxn>
                  <a:cxn ang="0">
                    <a:pos x="87" y="516"/>
                  </a:cxn>
                  <a:cxn ang="0">
                    <a:pos x="31" y="703"/>
                  </a:cxn>
                  <a:cxn ang="0">
                    <a:pos x="3" y="914"/>
                  </a:cxn>
                  <a:cxn ang="0">
                    <a:pos x="3" y="1161"/>
                  </a:cxn>
                  <a:cxn ang="0">
                    <a:pos x="35" y="1412"/>
                  </a:cxn>
                  <a:cxn ang="0">
                    <a:pos x="99" y="1639"/>
                  </a:cxn>
                  <a:cxn ang="0">
                    <a:pos x="198" y="1839"/>
                  </a:cxn>
                  <a:cxn ang="0">
                    <a:pos x="332" y="2006"/>
                  </a:cxn>
                  <a:cxn ang="0">
                    <a:pos x="504" y="2138"/>
                  </a:cxn>
                  <a:cxn ang="0">
                    <a:pos x="713" y="2231"/>
                  </a:cxn>
                  <a:cxn ang="0">
                    <a:pos x="963" y="2279"/>
                  </a:cxn>
                  <a:cxn ang="0">
                    <a:pos x="1182" y="2284"/>
                  </a:cxn>
                  <a:cxn ang="0">
                    <a:pos x="1336" y="2275"/>
                  </a:cxn>
                  <a:cxn ang="0">
                    <a:pos x="1490" y="2254"/>
                  </a:cxn>
                  <a:cxn ang="0">
                    <a:pos x="1641" y="2220"/>
                  </a:cxn>
                  <a:cxn ang="0">
                    <a:pos x="1666" y="1862"/>
                  </a:cxn>
                  <a:cxn ang="0">
                    <a:pos x="1484" y="1909"/>
                  </a:cxn>
                  <a:cxn ang="0">
                    <a:pos x="1376" y="1923"/>
                  </a:cxn>
                  <a:cxn ang="0">
                    <a:pos x="1251" y="1926"/>
                  </a:cxn>
                  <a:cxn ang="0">
                    <a:pos x="1078" y="1896"/>
                  </a:cxn>
                  <a:cxn ang="0">
                    <a:pos x="922" y="1829"/>
                  </a:cxn>
                  <a:cxn ang="0">
                    <a:pos x="787" y="1733"/>
                  </a:cxn>
                  <a:cxn ang="0">
                    <a:pos x="673" y="1609"/>
                  </a:cxn>
                  <a:cxn ang="0">
                    <a:pos x="584" y="1466"/>
                  </a:cxn>
                  <a:cxn ang="0">
                    <a:pos x="520" y="1308"/>
                  </a:cxn>
                  <a:cxn ang="0">
                    <a:pos x="483" y="1139"/>
                  </a:cxn>
                  <a:cxn ang="0">
                    <a:pos x="1771" y="1009"/>
                  </a:cxn>
                  <a:cxn ang="0">
                    <a:pos x="493" y="662"/>
                  </a:cxn>
                  <a:cxn ang="0">
                    <a:pos x="515" y="586"/>
                  </a:cxn>
                  <a:cxn ang="0">
                    <a:pos x="549" y="518"/>
                  </a:cxn>
                  <a:cxn ang="0">
                    <a:pos x="594" y="458"/>
                  </a:cxn>
                  <a:cxn ang="0">
                    <a:pos x="649" y="408"/>
                  </a:cxn>
                  <a:cxn ang="0">
                    <a:pos x="712" y="369"/>
                  </a:cxn>
                  <a:cxn ang="0">
                    <a:pos x="783" y="342"/>
                  </a:cxn>
                  <a:cxn ang="0">
                    <a:pos x="861" y="328"/>
                  </a:cxn>
                  <a:cxn ang="0">
                    <a:pos x="944" y="328"/>
                  </a:cxn>
                  <a:cxn ang="0">
                    <a:pos x="1024" y="341"/>
                  </a:cxn>
                  <a:cxn ang="0">
                    <a:pos x="1096" y="366"/>
                  </a:cxn>
                  <a:cxn ang="0">
                    <a:pos x="1157" y="404"/>
                  </a:cxn>
                  <a:cxn ang="0">
                    <a:pos x="1207" y="452"/>
                  </a:cxn>
                  <a:cxn ang="0">
                    <a:pos x="1246" y="512"/>
                  </a:cxn>
                  <a:cxn ang="0">
                    <a:pos x="1272" y="581"/>
                  </a:cxn>
                  <a:cxn ang="0">
                    <a:pos x="1286" y="659"/>
                  </a:cxn>
                </a:cxnLst>
                <a:rect l="0" t="0" r="r" b="b"/>
                <a:pathLst>
                  <a:path w="1771" h="2285">
                    <a:moveTo>
                      <a:pt x="1771" y="1009"/>
                    </a:moveTo>
                    <a:lnTo>
                      <a:pt x="1771" y="886"/>
                    </a:lnTo>
                    <a:lnTo>
                      <a:pt x="1771" y="837"/>
                    </a:lnTo>
                    <a:lnTo>
                      <a:pt x="1767" y="788"/>
                    </a:lnTo>
                    <a:lnTo>
                      <a:pt x="1764" y="741"/>
                    </a:lnTo>
                    <a:lnTo>
                      <a:pt x="1758" y="695"/>
                    </a:lnTo>
                    <a:lnTo>
                      <a:pt x="1751" y="650"/>
                    </a:lnTo>
                    <a:lnTo>
                      <a:pt x="1742" y="607"/>
                    </a:lnTo>
                    <a:lnTo>
                      <a:pt x="1732" y="564"/>
                    </a:lnTo>
                    <a:lnTo>
                      <a:pt x="1719" y="523"/>
                    </a:lnTo>
                    <a:lnTo>
                      <a:pt x="1705" y="483"/>
                    </a:lnTo>
                    <a:lnTo>
                      <a:pt x="1690" y="445"/>
                    </a:lnTo>
                    <a:lnTo>
                      <a:pt x="1673" y="408"/>
                    </a:lnTo>
                    <a:lnTo>
                      <a:pt x="1654" y="372"/>
                    </a:lnTo>
                    <a:lnTo>
                      <a:pt x="1634" y="338"/>
                    </a:lnTo>
                    <a:lnTo>
                      <a:pt x="1612" y="305"/>
                    </a:lnTo>
                    <a:lnTo>
                      <a:pt x="1589" y="274"/>
                    </a:lnTo>
                    <a:lnTo>
                      <a:pt x="1563" y="243"/>
                    </a:lnTo>
                    <a:lnTo>
                      <a:pt x="1537" y="215"/>
                    </a:lnTo>
                    <a:lnTo>
                      <a:pt x="1508" y="189"/>
                    </a:lnTo>
                    <a:lnTo>
                      <a:pt x="1478" y="164"/>
                    </a:lnTo>
                    <a:lnTo>
                      <a:pt x="1447" y="141"/>
                    </a:lnTo>
                    <a:lnTo>
                      <a:pt x="1413" y="119"/>
                    </a:lnTo>
                    <a:lnTo>
                      <a:pt x="1378" y="99"/>
                    </a:lnTo>
                    <a:lnTo>
                      <a:pt x="1342" y="81"/>
                    </a:lnTo>
                    <a:lnTo>
                      <a:pt x="1304" y="64"/>
                    </a:lnTo>
                    <a:lnTo>
                      <a:pt x="1264" y="49"/>
                    </a:lnTo>
                    <a:lnTo>
                      <a:pt x="1222" y="37"/>
                    </a:lnTo>
                    <a:lnTo>
                      <a:pt x="1179" y="25"/>
                    </a:lnTo>
                    <a:lnTo>
                      <a:pt x="1133" y="17"/>
                    </a:lnTo>
                    <a:lnTo>
                      <a:pt x="1087" y="10"/>
                    </a:lnTo>
                    <a:lnTo>
                      <a:pt x="1040" y="4"/>
                    </a:lnTo>
                    <a:lnTo>
                      <a:pt x="989" y="1"/>
                    </a:lnTo>
                    <a:lnTo>
                      <a:pt x="938" y="0"/>
                    </a:lnTo>
                    <a:lnTo>
                      <a:pt x="878" y="1"/>
                    </a:lnTo>
                    <a:lnTo>
                      <a:pt x="820" y="5"/>
                    </a:lnTo>
                    <a:lnTo>
                      <a:pt x="765" y="11"/>
                    </a:lnTo>
                    <a:lnTo>
                      <a:pt x="711" y="19"/>
                    </a:lnTo>
                    <a:lnTo>
                      <a:pt x="658" y="30"/>
                    </a:lnTo>
                    <a:lnTo>
                      <a:pt x="609" y="42"/>
                    </a:lnTo>
                    <a:lnTo>
                      <a:pt x="562" y="57"/>
                    </a:lnTo>
                    <a:lnTo>
                      <a:pt x="516" y="74"/>
                    </a:lnTo>
                    <a:lnTo>
                      <a:pt x="472" y="93"/>
                    </a:lnTo>
                    <a:lnTo>
                      <a:pt x="431" y="114"/>
                    </a:lnTo>
                    <a:lnTo>
                      <a:pt x="391" y="137"/>
                    </a:lnTo>
                    <a:lnTo>
                      <a:pt x="355" y="163"/>
                    </a:lnTo>
                    <a:lnTo>
                      <a:pt x="319" y="190"/>
                    </a:lnTo>
                    <a:lnTo>
                      <a:pt x="285" y="218"/>
                    </a:lnTo>
                    <a:lnTo>
                      <a:pt x="254" y="250"/>
                    </a:lnTo>
                    <a:lnTo>
                      <a:pt x="224" y="282"/>
                    </a:lnTo>
                    <a:lnTo>
                      <a:pt x="197" y="317"/>
                    </a:lnTo>
                    <a:lnTo>
                      <a:pt x="171" y="353"/>
                    </a:lnTo>
                    <a:lnTo>
                      <a:pt x="146" y="391"/>
                    </a:lnTo>
                    <a:lnTo>
                      <a:pt x="124" y="431"/>
                    </a:lnTo>
                    <a:lnTo>
                      <a:pt x="104" y="473"/>
                    </a:lnTo>
                    <a:lnTo>
                      <a:pt x="87" y="516"/>
                    </a:lnTo>
                    <a:lnTo>
                      <a:pt x="70" y="560"/>
                    </a:lnTo>
                    <a:lnTo>
                      <a:pt x="55" y="606"/>
                    </a:lnTo>
                    <a:lnTo>
                      <a:pt x="41" y="654"/>
                    </a:lnTo>
                    <a:lnTo>
                      <a:pt x="31" y="703"/>
                    </a:lnTo>
                    <a:lnTo>
                      <a:pt x="21" y="754"/>
                    </a:lnTo>
                    <a:lnTo>
                      <a:pt x="14" y="806"/>
                    </a:lnTo>
                    <a:lnTo>
                      <a:pt x="8" y="860"/>
                    </a:lnTo>
                    <a:lnTo>
                      <a:pt x="3" y="914"/>
                    </a:lnTo>
                    <a:lnTo>
                      <a:pt x="0" y="971"/>
                    </a:lnTo>
                    <a:lnTo>
                      <a:pt x="0" y="1028"/>
                    </a:lnTo>
                    <a:lnTo>
                      <a:pt x="1" y="1095"/>
                    </a:lnTo>
                    <a:lnTo>
                      <a:pt x="3" y="1161"/>
                    </a:lnTo>
                    <a:lnTo>
                      <a:pt x="9" y="1225"/>
                    </a:lnTo>
                    <a:lnTo>
                      <a:pt x="15" y="1289"/>
                    </a:lnTo>
                    <a:lnTo>
                      <a:pt x="24" y="1351"/>
                    </a:lnTo>
                    <a:lnTo>
                      <a:pt x="35" y="1412"/>
                    </a:lnTo>
                    <a:lnTo>
                      <a:pt x="48" y="1471"/>
                    </a:lnTo>
                    <a:lnTo>
                      <a:pt x="63" y="1528"/>
                    </a:lnTo>
                    <a:lnTo>
                      <a:pt x="80" y="1585"/>
                    </a:lnTo>
                    <a:lnTo>
                      <a:pt x="99" y="1639"/>
                    </a:lnTo>
                    <a:lnTo>
                      <a:pt x="121" y="1692"/>
                    </a:lnTo>
                    <a:lnTo>
                      <a:pt x="144" y="1742"/>
                    </a:lnTo>
                    <a:lnTo>
                      <a:pt x="170" y="1791"/>
                    </a:lnTo>
                    <a:lnTo>
                      <a:pt x="198" y="1839"/>
                    </a:lnTo>
                    <a:lnTo>
                      <a:pt x="228" y="1884"/>
                    </a:lnTo>
                    <a:lnTo>
                      <a:pt x="261" y="1927"/>
                    </a:lnTo>
                    <a:lnTo>
                      <a:pt x="295" y="1967"/>
                    </a:lnTo>
                    <a:lnTo>
                      <a:pt x="332" y="2006"/>
                    </a:lnTo>
                    <a:lnTo>
                      <a:pt x="371" y="2043"/>
                    </a:lnTo>
                    <a:lnTo>
                      <a:pt x="413" y="2077"/>
                    </a:lnTo>
                    <a:lnTo>
                      <a:pt x="458" y="2109"/>
                    </a:lnTo>
                    <a:lnTo>
                      <a:pt x="504" y="2138"/>
                    </a:lnTo>
                    <a:lnTo>
                      <a:pt x="552" y="2166"/>
                    </a:lnTo>
                    <a:lnTo>
                      <a:pt x="604" y="2190"/>
                    </a:lnTo>
                    <a:lnTo>
                      <a:pt x="657" y="2212"/>
                    </a:lnTo>
                    <a:lnTo>
                      <a:pt x="713" y="2231"/>
                    </a:lnTo>
                    <a:lnTo>
                      <a:pt x="772" y="2247"/>
                    </a:lnTo>
                    <a:lnTo>
                      <a:pt x="834" y="2261"/>
                    </a:lnTo>
                    <a:lnTo>
                      <a:pt x="897" y="2271"/>
                    </a:lnTo>
                    <a:lnTo>
                      <a:pt x="963" y="2279"/>
                    </a:lnTo>
                    <a:lnTo>
                      <a:pt x="1033" y="2284"/>
                    </a:lnTo>
                    <a:lnTo>
                      <a:pt x="1104" y="2285"/>
                    </a:lnTo>
                    <a:lnTo>
                      <a:pt x="1143" y="2285"/>
                    </a:lnTo>
                    <a:lnTo>
                      <a:pt x="1182" y="2284"/>
                    </a:lnTo>
                    <a:lnTo>
                      <a:pt x="1221" y="2283"/>
                    </a:lnTo>
                    <a:lnTo>
                      <a:pt x="1260" y="2281"/>
                    </a:lnTo>
                    <a:lnTo>
                      <a:pt x="1297" y="2278"/>
                    </a:lnTo>
                    <a:lnTo>
                      <a:pt x="1336" y="2275"/>
                    </a:lnTo>
                    <a:lnTo>
                      <a:pt x="1375" y="2270"/>
                    </a:lnTo>
                    <a:lnTo>
                      <a:pt x="1413" y="2265"/>
                    </a:lnTo>
                    <a:lnTo>
                      <a:pt x="1452" y="2260"/>
                    </a:lnTo>
                    <a:lnTo>
                      <a:pt x="1490" y="2254"/>
                    </a:lnTo>
                    <a:lnTo>
                      <a:pt x="1528" y="2246"/>
                    </a:lnTo>
                    <a:lnTo>
                      <a:pt x="1566" y="2239"/>
                    </a:lnTo>
                    <a:lnTo>
                      <a:pt x="1603" y="2229"/>
                    </a:lnTo>
                    <a:lnTo>
                      <a:pt x="1641" y="2220"/>
                    </a:lnTo>
                    <a:lnTo>
                      <a:pt x="1679" y="2210"/>
                    </a:lnTo>
                    <a:lnTo>
                      <a:pt x="1716" y="2198"/>
                    </a:lnTo>
                    <a:lnTo>
                      <a:pt x="1716" y="1845"/>
                    </a:lnTo>
                    <a:lnTo>
                      <a:pt x="1666" y="1862"/>
                    </a:lnTo>
                    <a:lnTo>
                      <a:pt x="1616" y="1877"/>
                    </a:lnTo>
                    <a:lnTo>
                      <a:pt x="1563" y="1891"/>
                    </a:lnTo>
                    <a:lnTo>
                      <a:pt x="1510" y="1904"/>
                    </a:lnTo>
                    <a:lnTo>
                      <a:pt x="1484" y="1909"/>
                    </a:lnTo>
                    <a:lnTo>
                      <a:pt x="1456" y="1913"/>
                    </a:lnTo>
                    <a:lnTo>
                      <a:pt x="1430" y="1917"/>
                    </a:lnTo>
                    <a:lnTo>
                      <a:pt x="1403" y="1920"/>
                    </a:lnTo>
                    <a:lnTo>
                      <a:pt x="1376" y="1923"/>
                    </a:lnTo>
                    <a:lnTo>
                      <a:pt x="1350" y="1926"/>
                    </a:lnTo>
                    <a:lnTo>
                      <a:pt x="1324" y="1927"/>
                    </a:lnTo>
                    <a:lnTo>
                      <a:pt x="1297" y="1928"/>
                    </a:lnTo>
                    <a:lnTo>
                      <a:pt x="1251" y="1926"/>
                    </a:lnTo>
                    <a:lnTo>
                      <a:pt x="1206" y="1922"/>
                    </a:lnTo>
                    <a:lnTo>
                      <a:pt x="1162" y="1916"/>
                    </a:lnTo>
                    <a:lnTo>
                      <a:pt x="1120" y="1907"/>
                    </a:lnTo>
                    <a:lnTo>
                      <a:pt x="1078" y="1896"/>
                    </a:lnTo>
                    <a:lnTo>
                      <a:pt x="1037" y="1883"/>
                    </a:lnTo>
                    <a:lnTo>
                      <a:pt x="997" y="1867"/>
                    </a:lnTo>
                    <a:lnTo>
                      <a:pt x="959" y="1849"/>
                    </a:lnTo>
                    <a:lnTo>
                      <a:pt x="922" y="1829"/>
                    </a:lnTo>
                    <a:lnTo>
                      <a:pt x="886" y="1808"/>
                    </a:lnTo>
                    <a:lnTo>
                      <a:pt x="852" y="1784"/>
                    </a:lnTo>
                    <a:lnTo>
                      <a:pt x="818" y="1759"/>
                    </a:lnTo>
                    <a:lnTo>
                      <a:pt x="787" y="1733"/>
                    </a:lnTo>
                    <a:lnTo>
                      <a:pt x="756" y="1703"/>
                    </a:lnTo>
                    <a:lnTo>
                      <a:pt x="727" y="1674"/>
                    </a:lnTo>
                    <a:lnTo>
                      <a:pt x="699" y="1643"/>
                    </a:lnTo>
                    <a:lnTo>
                      <a:pt x="673" y="1609"/>
                    </a:lnTo>
                    <a:lnTo>
                      <a:pt x="648" y="1575"/>
                    </a:lnTo>
                    <a:lnTo>
                      <a:pt x="625" y="1540"/>
                    </a:lnTo>
                    <a:lnTo>
                      <a:pt x="604" y="1504"/>
                    </a:lnTo>
                    <a:lnTo>
                      <a:pt x="584" y="1466"/>
                    </a:lnTo>
                    <a:lnTo>
                      <a:pt x="565" y="1428"/>
                    </a:lnTo>
                    <a:lnTo>
                      <a:pt x="548" y="1389"/>
                    </a:lnTo>
                    <a:lnTo>
                      <a:pt x="533" y="1349"/>
                    </a:lnTo>
                    <a:lnTo>
                      <a:pt x="520" y="1308"/>
                    </a:lnTo>
                    <a:lnTo>
                      <a:pt x="507" y="1266"/>
                    </a:lnTo>
                    <a:lnTo>
                      <a:pt x="498" y="1224"/>
                    </a:lnTo>
                    <a:lnTo>
                      <a:pt x="489" y="1182"/>
                    </a:lnTo>
                    <a:lnTo>
                      <a:pt x="483" y="1139"/>
                    </a:lnTo>
                    <a:lnTo>
                      <a:pt x="478" y="1096"/>
                    </a:lnTo>
                    <a:lnTo>
                      <a:pt x="475" y="1054"/>
                    </a:lnTo>
                    <a:lnTo>
                      <a:pt x="474" y="1009"/>
                    </a:lnTo>
                    <a:lnTo>
                      <a:pt x="1771" y="1009"/>
                    </a:lnTo>
                    <a:close/>
                    <a:moveTo>
                      <a:pt x="1288" y="702"/>
                    </a:moveTo>
                    <a:lnTo>
                      <a:pt x="488" y="702"/>
                    </a:lnTo>
                    <a:lnTo>
                      <a:pt x="490" y="681"/>
                    </a:lnTo>
                    <a:lnTo>
                      <a:pt x="493" y="662"/>
                    </a:lnTo>
                    <a:lnTo>
                      <a:pt x="498" y="643"/>
                    </a:lnTo>
                    <a:lnTo>
                      <a:pt x="503" y="623"/>
                    </a:lnTo>
                    <a:lnTo>
                      <a:pt x="509" y="604"/>
                    </a:lnTo>
                    <a:lnTo>
                      <a:pt x="515" y="586"/>
                    </a:lnTo>
                    <a:lnTo>
                      <a:pt x="523" y="568"/>
                    </a:lnTo>
                    <a:lnTo>
                      <a:pt x="531" y="550"/>
                    </a:lnTo>
                    <a:lnTo>
                      <a:pt x="540" y="534"/>
                    </a:lnTo>
                    <a:lnTo>
                      <a:pt x="549" y="518"/>
                    </a:lnTo>
                    <a:lnTo>
                      <a:pt x="560" y="502"/>
                    </a:lnTo>
                    <a:lnTo>
                      <a:pt x="570" y="487"/>
                    </a:lnTo>
                    <a:lnTo>
                      <a:pt x="582" y="472"/>
                    </a:lnTo>
                    <a:lnTo>
                      <a:pt x="594" y="458"/>
                    </a:lnTo>
                    <a:lnTo>
                      <a:pt x="607" y="445"/>
                    </a:lnTo>
                    <a:lnTo>
                      <a:pt x="621" y="432"/>
                    </a:lnTo>
                    <a:lnTo>
                      <a:pt x="634" y="419"/>
                    </a:lnTo>
                    <a:lnTo>
                      <a:pt x="649" y="408"/>
                    </a:lnTo>
                    <a:lnTo>
                      <a:pt x="664" y="397"/>
                    </a:lnTo>
                    <a:lnTo>
                      <a:pt x="679" y="387"/>
                    </a:lnTo>
                    <a:lnTo>
                      <a:pt x="696" y="378"/>
                    </a:lnTo>
                    <a:lnTo>
                      <a:pt x="712" y="369"/>
                    </a:lnTo>
                    <a:lnTo>
                      <a:pt x="730" y="362"/>
                    </a:lnTo>
                    <a:lnTo>
                      <a:pt x="747" y="354"/>
                    </a:lnTo>
                    <a:lnTo>
                      <a:pt x="765" y="348"/>
                    </a:lnTo>
                    <a:lnTo>
                      <a:pt x="783" y="342"/>
                    </a:lnTo>
                    <a:lnTo>
                      <a:pt x="802" y="338"/>
                    </a:lnTo>
                    <a:lnTo>
                      <a:pt x="821" y="333"/>
                    </a:lnTo>
                    <a:lnTo>
                      <a:pt x="841" y="330"/>
                    </a:lnTo>
                    <a:lnTo>
                      <a:pt x="861" y="328"/>
                    </a:lnTo>
                    <a:lnTo>
                      <a:pt x="881" y="327"/>
                    </a:lnTo>
                    <a:lnTo>
                      <a:pt x="901" y="326"/>
                    </a:lnTo>
                    <a:lnTo>
                      <a:pt x="923" y="326"/>
                    </a:lnTo>
                    <a:lnTo>
                      <a:pt x="944" y="328"/>
                    </a:lnTo>
                    <a:lnTo>
                      <a:pt x="965" y="330"/>
                    </a:lnTo>
                    <a:lnTo>
                      <a:pt x="985" y="332"/>
                    </a:lnTo>
                    <a:lnTo>
                      <a:pt x="1005" y="337"/>
                    </a:lnTo>
                    <a:lnTo>
                      <a:pt x="1024" y="341"/>
                    </a:lnTo>
                    <a:lnTo>
                      <a:pt x="1043" y="346"/>
                    </a:lnTo>
                    <a:lnTo>
                      <a:pt x="1061" y="352"/>
                    </a:lnTo>
                    <a:lnTo>
                      <a:pt x="1079" y="359"/>
                    </a:lnTo>
                    <a:lnTo>
                      <a:pt x="1096" y="366"/>
                    </a:lnTo>
                    <a:lnTo>
                      <a:pt x="1111" y="374"/>
                    </a:lnTo>
                    <a:lnTo>
                      <a:pt x="1127" y="384"/>
                    </a:lnTo>
                    <a:lnTo>
                      <a:pt x="1142" y="393"/>
                    </a:lnTo>
                    <a:lnTo>
                      <a:pt x="1157" y="404"/>
                    </a:lnTo>
                    <a:lnTo>
                      <a:pt x="1170" y="415"/>
                    </a:lnTo>
                    <a:lnTo>
                      <a:pt x="1183" y="427"/>
                    </a:lnTo>
                    <a:lnTo>
                      <a:pt x="1196" y="439"/>
                    </a:lnTo>
                    <a:lnTo>
                      <a:pt x="1207" y="452"/>
                    </a:lnTo>
                    <a:lnTo>
                      <a:pt x="1218" y="467"/>
                    </a:lnTo>
                    <a:lnTo>
                      <a:pt x="1228" y="480"/>
                    </a:lnTo>
                    <a:lnTo>
                      <a:pt x="1238" y="496"/>
                    </a:lnTo>
                    <a:lnTo>
                      <a:pt x="1246" y="512"/>
                    </a:lnTo>
                    <a:lnTo>
                      <a:pt x="1253" y="528"/>
                    </a:lnTo>
                    <a:lnTo>
                      <a:pt x="1261" y="545"/>
                    </a:lnTo>
                    <a:lnTo>
                      <a:pt x="1267" y="563"/>
                    </a:lnTo>
                    <a:lnTo>
                      <a:pt x="1272" y="581"/>
                    </a:lnTo>
                    <a:lnTo>
                      <a:pt x="1278" y="600"/>
                    </a:lnTo>
                    <a:lnTo>
                      <a:pt x="1281" y="619"/>
                    </a:lnTo>
                    <a:lnTo>
                      <a:pt x="1284" y="640"/>
                    </a:lnTo>
                    <a:lnTo>
                      <a:pt x="1286" y="659"/>
                    </a:lnTo>
                    <a:lnTo>
                      <a:pt x="1288" y="680"/>
                    </a:lnTo>
                    <a:lnTo>
                      <a:pt x="1288"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6" name="Freeform 9"/>
              <p:cNvSpPr>
                <a:spLocks/>
              </p:cNvSpPr>
              <p:nvPr/>
            </p:nvSpPr>
            <p:spPr bwMode="auto">
              <a:xfrm>
                <a:off x="2076450" y="2555875"/>
                <a:ext cx="254000" cy="322263"/>
              </a:xfrm>
              <a:custGeom>
                <a:avLst/>
                <a:gdLst/>
                <a:ahLst/>
                <a:cxnLst>
                  <a:cxn ang="0">
                    <a:pos x="1252" y="940"/>
                  </a:cxn>
                  <a:cxn ang="0">
                    <a:pos x="1250" y="815"/>
                  </a:cxn>
                  <a:cxn ang="0">
                    <a:pos x="1242" y="710"/>
                  </a:cxn>
                  <a:cxn ang="0">
                    <a:pos x="1223" y="612"/>
                  </a:cxn>
                  <a:cxn ang="0">
                    <a:pos x="1208" y="570"/>
                  </a:cxn>
                  <a:cxn ang="0">
                    <a:pos x="1188" y="537"/>
                  </a:cxn>
                  <a:cxn ang="0">
                    <a:pos x="1166" y="513"/>
                  </a:cxn>
                  <a:cxn ang="0">
                    <a:pos x="1142" y="497"/>
                  </a:cxn>
                  <a:cxn ang="0">
                    <a:pos x="1115" y="487"/>
                  </a:cxn>
                  <a:cxn ang="0">
                    <a:pos x="1065" y="479"/>
                  </a:cxn>
                  <a:cxn ang="0">
                    <a:pos x="993" y="479"/>
                  </a:cxn>
                  <a:cxn ang="0">
                    <a:pos x="898" y="500"/>
                  </a:cxn>
                  <a:cxn ang="0">
                    <a:pos x="816" y="544"/>
                  </a:cxn>
                  <a:cxn ang="0">
                    <a:pos x="744" y="607"/>
                  </a:cxn>
                  <a:cxn ang="0">
                    <a:pos x="683" y="685"/>
                  </a:cxn>
                  <a:cxn ang="0">
                    <a:pos x="631" y="774"/>
                  </a:cxn>
                  <a:cxn ang="0">
                    <a:pos x="589" y="870"/>
                  </a:cxn>
                  <a:cxn ang="0">
                    <a:pos x="556" y="972"/>
                  </a:cxn>
                  <a:cxn ang="0">
                    <a:pos x="533" y="1072"/>
                  </a:cxn>
                  <a:cxn ang="0">
                    <a:pos x="519" y="1171"/>
                  </a:cxn>
                  <a:cxn ang="0">
                    <a:pos x="511" y="1262"/>
                  </a:cxn>
                  <a:cxn ang="0">
                    <a:pos x="0" y="2235"/>
                  </a:cxn>
                  <a:cxn ang="0">
                    <a:pos x="511" y="459"/>
                  </a:cxn>
                  <a:cxn ang="0">
                    <a:pos x="543" y="408"/>
                  </a:cxn>
                  <a:cxn ang="0">
                    <a:pos x="582" y="336"/>
                  </a:cxn>
                  <a:cxn ang="0">
                    <a:pos x="626" y="270"/>
                  </a:cxn>
                  <a:cxn ang="0">
                    <a:pos x="676" y="210"/>
                  </a:cxn>
                  <a:cxn ang="0">
                    <a:pos x="731" y="156"/>
                  </a:cxn>
                  <a:cxn ang="0">
                    <a:pos x="791" y="110"/>
                  </a:cxn>
                  <a:cxn ang="0">
                    <a:pos x="856" y="71"/>
                  </a:cxn>
                  <a:cxn ang="0">
                    <a:pos x="927" y="41"/>
                  </a:cxn>
                  <a:cxn ang="0">
                    <a:pos x="1003" y="19"/>
                  </a:cxn>
                  <a:cxn ang="0">
                    <a:pos x="1083" y="5"/>
                  </a:cxn>
                  <a:cxn ang="0">
                    <a:pos x="1169" y="0"/>
                  </a:cxn>
                  <a:cxn ang="0">
                    <a:pos x="1281" y="10"/>
                  </a:cxn>
                  <a:cxn ang="0">
                    <a:pos x="1379" y="35"/>
                  </a:cxn>
                  <a:cxn ang="0">
                    <a:pos x="1466" y="76"/>
                  </a:cxn>
                  <a:cxn ang="0">
                    <a:pos x="1540" y="129"/>
                  </a:cxn>
                  <a:cxn ang="0">
                    <a:pos x="1603" y="195"/>
                  </a:cxn>
                  <a:cxn ang="0">
                    <a:pos x="1656" y="272"/>
                  </a:cxn>
                  <a:cxn ang="0">
                    <a:pos x="1697" y="357"/>
                  </a:cxn>
                  <a:cxn ang="0">
                    <a:pos x="1728" y="450"/>
                  </a:cxn>
                  <a:cxn ang="0">
                    <a:pos x="1748" y="548"/>
                  </a:cxn>
                  <a:cxn ang="0">
                    <a:pos x="1760" y="651"/>
                  </a:cxn>
                  <a:cxn ang="0">
                    <a:pos x="1762" y="2235"/>
                  </a:cxn>
                </a:cxnLst>
                <a:rect l="0" t="0" r="r" b="b"/>
                <a:pathLst>
                  <a:path w="1762" h="2235">
                    <a:moveTo>
                      <a:pt x="1252" y="2235"/>
                    </a:moveTo>
                    <a:lnTo>
                      <a:pt x="1252" y="986"/>
                    </a:lnTo>
                    <a:lnTo>
                      <a:pt x="1252" y="940"/>
                    </a:lnTo>
                    <a:lnTo>
                      <a:pt x="1252" y="881"/>
                    </a:lnTo>
                    <a:lnTo>
                      <a:pt x="1251" y="848"/>
                    </a:lnTo>
                    <a:lnTo>
                      <a:pt x="1250" y="815"/>
                    </a:lnTo>
                    <a:lnTo>
                      <a:pt x="1248" y="779"/>
                    </a:lnTo>
                    <a:lnTo>
                      <a:pt x="1245" y="744"/>
                    </a:lnTo>
                    <a:lnTo>
                      <a:pt x="1242" y="710"/>
                    </a:lnTo>
                    <a:lnTo>
                      <a:pt x="1237" y="675"/>
                    </a:lnTo>
                    <a:lnTo>
                      <a:pt x="1230" y="643"/>
                    </a:lnTo>
                    <a:lnTo>
                      <a:pt x="1223" y="612"/>
                    </a:lnTo>
                    <a:lnTo>
                      <a:pt x="1218" y="598"/>
                    </a:lnTo>
                    <a:lnTo>
                      <a:pt x="1213" y="584"/>
                    </a:lnTo>
                    <a:lnTo>
                      <a:pt x="1208" y="570"/>
                    </a:lnTo>
                    <a:lnTo>
                      <a:pt x="1202" y="559"/>
                    </a:lnTo>
                    <a:lnTo>
                      <a:pt x="1196" y="547"/>
                    </a:lnTo>
                    <a:lnTo>
                      <a:pt x="1188" y="537"/>
                    </a:lnTo>
                    <a:lnTo>
                      <a:pt x="1181" y="527"/>
                    </a:lnTo>
                    <a:lnTo>
                      <a:pt x="1173" y="519"/>
                    </a:lnTo>
                    <a:lnTo>
                      <a:pt x="1166" y="513"/>
                    </a:lnTo>
                    <a:lnTo>
                      <a:pt x="1159" y="506"/>
                    </a:lnTo>
                    <a:lnTo>
                      <a:pt x="1150" y="501"/>
                    </a:lnTo>
                    <a:lnTo>
                      <a:pt x="1142" y="497"/>
                    </a:lnTo>
                    <a:lnTo>
                      <a:pt x="1133" y="493"/>
                    </a:lnTo>
                    <a:lnTo>
                      <a:pt x="1124" y="490"/>
                    </a:lnTo>
                    <a:lnTo>
                      <a:pt x="1115" y="487"/>
                    </a:lnTo>
                    <a:lnTo>
                      <a:pt x="1105" y="484"/>
                    </a:lnTo>
                    <a:lnTo>
                      <a:pt x="1085" y="481"/>
                    </a:lnTo>
                    <a:lnTo>
                      <a:pt x="1065" y="479"/>
                    </a:lnTo>
                    <a:lnTo>
                      <a:pt x="1045" y="478"/>
                    </a:lnTo>
                    <a:lnTo>
                      <a:pt x="1026" y="478"/>
                    </a:lnTo>
                    <a:lnTo>
                      <a:pt x="993" y="479"/>
                    </a:lnTo>
                    <a:lnTo>
                      <a:pt x="960" y="483"/>
                    </a:lnTo>
                    <a:lnTo>
                      <a:pt x="929" y="491"/>
                    </a:lnTo>
                    <a:lnTo>
                      <a:pt x="898" y="500"/>
                    </a:lnTo>
                    <a:lnTo>
                      <a:pt x="870" y="513"/>
                    </a:lnTo>
                    <a:lnTo>
                      <a:pt x="842" y="527"/>
                    </a:lnTo>
                    <a:lnTo>
                      <a:pt x="816" y="544"/>
                    </a:lnTo>
                    <a:lnTo>
                      <a:pt x="791" y="563"/>
                    </a:lnTo>
                    <a:lnTo>
                      <a:pt x="767" y="584"/>
                    </a:lnTo>
                    <a:lnTo>
                      <a:pt x="744" y="607"/>
                    </a:lnTo>
                    <a:lnTo>
                      <a:pt x="721" y="631"/>
                    </a:lnTo>
                    <a:lnTo>
                      <a:pt x="701" y="657"/>
                    </a:lnTo>
                    <a:lnTo>
                      <a:pt x="683" y="685"/>
                    </a:lnTo>
                    <a:lnTo>
                      <a:pt x="664" y="713"/>
                    </a:lnTo>
                    <a:lnTo>
                      <a:pt x="647" y="743"/>
                    </a:lnTo>
                    <a:lnTo>
                      <a:pt x="631" y="774"/>
                    </a:lnTo>
                    <a:lnTo>
                      <a:pt x="615" y="805"/>
                    </a:lnTo>
                    <a:lnTo>
                      <a:pt x="602" y="838"/>
                    </a:lnTo>
                    <a:lnTo>
                      <a:pt x="589" y="870"/>
                    </a:lnTo>
                    <a:lnTo>
                      <a:pt x="577" y="904"/>
                    </a:lnTo>
                    <a:lnTo>
                      <a:pt x="566" y="937"/>
                    </a:lnTo>
                    <a:lnTo>
                      <a:pt x="556" y="972"/>
                    </a:lnTo>
                    <a:lnTo>
                      <a:pt x="548" y="1005"/>
                    </a:lnTo>
                    <a:lnTo>
                      <a:pt x="540" y="1039"/>
                    </a:lnTo>
                    <a:lnTo>
                      <a:pt x="533" y="1072"/>
                    </a:lnTo>
                    <a:lnTo>
                      <a:pt x="527" y="1106"/>
                    </a:lnTo>
                    <a:lnTo>
                      <a:pt x="522" y="1138"/>
                    </a:lnTo>
                    <a:lnTo>
                      <a:pt x="519" y="1171"/>
                    </a:lnTo>
                    <a:lnTo>
                      <a:pt x="515" y="1202"/>
                    </a:lnTo>
                    <a:lnTo>
                      <a:pt x="513" y="1233"/>
                    </a:lnTo>
                    <a:lnTo>
                      <a:pt x="511" y="1262"/>
                    </a:lnTo>
                    <a:lnTo>
                      <a:pt x="511" y="1290"/>
                    </a:lnTo>
                    <a:lnTo>
                      <a:pt x="511" y="2235"/>
                    </a:lnTo>
                    <a:lnTo>
                      <a:pt x="0" y="2235"/>
                    </a:lnTo>
                    <a:lnTo>
                      <a:pt x="0" y="52"/>
                    </a:lnTo>
                    <a:lnTo>
                      <a:pt x="511" y="52"/>
                    </a:lnTo>
                    <a:lnTo>
                      <a:pt x="511" y="459"/>
                    </a:lnTo>
                    <a:lnTo>
                      <a:pt x="521" y="459"/>
                    </a:lnTo>
                    <a:lnTo>
                      <a:pt x="531" y="433"/>
                    </a:lnTo>
                    <a:lnTo>
                      <a:pt x="543" y="408"/>
                    </a:lnTo>
                    <a:lnTo>
                      <a:pt x="555" y="384"/>
                    </a:lnTo>
                    <a:lnTo>
                      <a:pt x="568" y="360"/>
                    </a:lnTo>
                    <a:lnTo>
                      <a:pt x="582" y="336"/>
                    </a:lnTo>
                    <a:lnTo>
                      <a:pt x="596" y="314"/>
                    </a:lnTo>
                    <a:lnTo>
                      <a:pt x="611" y="292"/>
                    </a:lnTo>
                    <a:lnTo>
                      <a:pt x="626" y="270"/>
                    </a:lnTo>
                    <a:lnTo>
                      <a:pt x="642" y="249"/>
                    </a:lnTo>
                    <a:lnTo>
                      <a:pt x="658" y="229"/>
                    </a:lnTo>
                    <a:lnTo>
                      <a:pt x="676" y="210"/>
                    </a:lnTo>
                    <a:lnTo>
                      <a:pt x="693" y="191"/>
                    </a:lnTo>
                    <a:lnTo>
                      <a:pt x="712" y="173"/>
                    </a:lnTo>
                    <a:lnTo>
                      <a:pt x="731" y="156"/>
                    </a:lnTo>
                    <a:lnTo>
                      <a:pt x="750" y="141"/>
                    </a:lnTo>
                    <a:lnTo>
                      <a:pt x="771" y="125"/>
                    </a:lnTo>
                    <a:lnTo>
                      <a:pt x="791" y="110"/>
                    </a:lnTo>
                    <a:lnTo>
                      <a:pt x="812" y="97"/>
                    </a:lnTo>
                    <a:lnTo>
                      <a:pt x="834" y="84"/>
                    </a:lnTo>
                    <a:lnTo>
                      <a:pt x="856" y="71"/>
                    </a:lnTo>
                    <a:lnTo>
                      <a:pt x="879" y="61"/>
                    </a:lnTo>
                    <a:lnTo>
                      <a:pt x="903" y="51"/>
                    </a:lnTo>
                    <a:lnTo>
                      <a:pt x="927" y="41"/>
                    </a:lnTo>
                    <a:lnTo>
                      <a:pt x="952" y="33"/>
                    </a:lnTo>
                    <a:lnTo>
                      <a:pt x="977" y="25"/>
                    </a:lnTo>
                    <a:lnTo>
                      <a:pt x="1003" y="19"/>
                    </a:lnTo>
                    <a:lnTo>
                      <a:pt x="1029" y="14"/>
                    </a:lnTo>
                    <a:lnTo>
                      <a:pt x="1056" y="9"/>
                    </a:lnTo>
                    <a:lnTo>
                      <a:pt x="1083" y="5"/>
                    </a:lnTo>
                    <a:lnTo>
                      <a:pt x="1111" y="2"/>
                    </a:lnTo>
                    <a:lnTo>
                      <a:pt x="1140" y="1"/>
                    </a:lnTo>
                    <a:lnTo>
                      <a:pt x="1169" y="0"/>
                    </a:lnTo>
                    <a:lnTo>
                      <a:pt x="1207" y="1"/>
                    </a:lnTo>
                    <a:lnTo>
                      <a:pt x="1245" y="4"/>
                    </a:lnTo>
                    <a:lnTo>
                      <a:pt x="1281" y="10"/>
                    </a:lnTo>
                    <a:lnTo>
                      <a:pt x="1314" y="16"/>
                    </a:lnTo>
                    <a:lnTo>
                      <a:pt x="1348" y="24"/>
                    </a:lnTo>
                    <a:lnTo>
                      <a:pt x="1379" y="35"/>
                    </a:lnTo>
                    <a:lnTo>
                      <a:pt x="1409" y="46"/>
                    </a:lnTo>
                    <a:lnTo>
                      <a:pt x="1438" y="60"/>
                    </a:lnTo>
                    <a:lnTo>
                      <a:pt x="1466" y="76"/>
                    </a:lnTo>
                    <a:lnTo>
                      <a:pt x="1492" y="91"/>
                    </a:lnTo>
                    <a:lnTo>
                      <a:pt x="1517" y="110"/>
                    </a:lnTo>
                    <a:lnTo>
                      <a:pt x="1540" y="129"/>
                    </a:lnTo>
                    <a:lnTo>
                      <a:pt x="1562" y="150"/>
                    </a:lnTo>
                    <a:lnTo>
                      <a:pt x="1583" y="172"/>
                    </a:lnTo>
                    <a:lnTo>
                      <a:pt x="1603" y="195"/>
                    </a:lnTo>
                    <a:lnTo>
                      <a:pt x="1622" y="219"/>
                    </a:lnTo>
                    <a:lnTo>
                      <a:pt x="1640" y="245"/>
                    </a:lnTo>
                    <a:lnTo>
                      <a:pt x="1656" y="272"/>
                    </a:lnTo>
                    <a:lnTo>
                      <a:pt x="1671" y="299"/>
                    </a:lnTo>
                    <a:lnTo>
                      <a:pt x="1684" y="327"/>
                    </a:lnTo>
                    <a:lnTo>
                      <a:pt x="1697" y="357"/>
                    </a:lnTo>
                    <a:lnTo>
                      <a:pt x="1708" y="387"/>
                    </a:lnTo>
                    <a:lnTo>
                      <a:pt x="1719" y="418"/>
                    </a:lnTo>
                    <a:lnTo>
                      <a:pt x="1728" y="450"/>
                    </a:lnTo>
                    <a:lnTo>
                      <a:pt x="1736" y="482"/>
                    </a:lnTo>
                    <a:lnTo>
                      <a:pt x="1743" y="515"/>
                    </a:lnTo>
                    <a:lnTo>
                      <a:pt x="1748" y="548"/>
                    </a:lnTo>
                    <a:lnTo>
                      <a:pt x="1754" y="582"/>
                    </a:lnTo>
                    <a:lnTo>
                      <a:pt x="1757" y="616"/>
                    </a:lnTo>
                    <a:lnTo>
                      <a:pt x="1760" y="651"/>
                    </a:lnTo>
                    <a:lnTo>
                      <a:pt x="1761" y="686"/>
                    </a:lnTo>
                    <a:lnTo>
                      <a:pt x="1762" y="721"/>
                    </a:lnTo>
                    <a:lnTo>
                      <a:pt x="1762" y="2235"/>
                    </a:lnTo>
                    <a:lnTo>
                      <a:pt x="1252" y="2235"/>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7" name="Freeform 10"/>
              <p:cNvSpPr>
                <a:spLocks/>
              </p:cNvSpPr>
              <p:nvPr/>
            </p:nvSpPr>
            <p:spPr bwMode="auto">
              <a:xfrm>
                <a:off x="2349500" y="2459038"/>
                <a:ext cx="228600" cy="427038"/>
              </a:xfrm>
              <a:custGeom>
                <a:avLst/>
                <a:gdLst/>
                <a:ahLst/>
                <a:cxnLst>
                  <a:cxn ang="0">
                    <a:pos x="939" y="2110"/>
                  </a:cxn>
                  <a:cxn ang="0">
                    <a:pos x="941" y="2205"/>
                  </a:cxn>
                  <a:cxn ang="0">
                    <a:pos x="948" y="2296"/>
                  </a:cxn>
                  <a:cxn ang="0">
                    <a:pos x="956" y="2339"/>
                  </a:cxn>
                  <a:cxn ang="0">
                    <a:pos x="964" y="2378"/>
                  </a:cxn>
                  <a:cxn ang="0">
                    <a:pos x="977" y="2417"/>
                  </a:cxn>
                  <a:cxn ang="0">
                    <a:pos x="992" y="2452"/>
                  </a:cxn>
                  <a:cxn ang="0">
                    <a:pos x="1012" y="2484"/>
                  </a:cxn>
                  <a:cxn ang="0">
                    <a:pos x="1036" y="2514"/>
                  </a:cxn>
                  <a:cxn ang="0">
                    <a:pos x="1063" y="2539"/>
                  </a:cxn>
                  <a:cxn ang="0">
                    <a:pos x="1097" y="2561"/>
                  </a:cxn>
                  <a:cxn ang="0">
                    <a:pos x="1134" y="2578"/>
                  </a:cxn>
                  <a:cxn ang="0">
                    <a:pos x="1179" y="2591"/>
                  </a:cxn>
                  <a:cxn ang="0">
                    <a:pos x="1228" y="2598"/>
                  </a:cxn>
                  <a:cxn ang="0">
                    <a:pos x="1285" y="2602"/>
                  </a:cxn>
                  <a:cxn ang="0">
                    <a:pos x="1343" y="2598"/>
                  </a:cxn>
                  <a:cxn ang="0">
                    <a:pos x="1401" y="2590"/>
                  </a:cxn>
                  <a:cxn ang="0">
                    <a:pos x="1460" y="2578"/>
                  </a:cxn>
                  <a:cxn ang="0">
                    <a:pos x="1519" y="2565"/>
                  </a:cxn>
                  <a:cxn ang="0">
                    <a:pos x="1467" y="2931"/>
                  </a:cxn>
                  <a:cxn ang="0">
                    <a:pos x="1361" y="2944"/>
                  </a:cxn>
                  <a:cxn ang="0">
                    <a:pos x="1256" y="2954"/>
                  </a:cxn>
                  <a:cxn ang="0">
                    <a:pos x="1152" y="2958"/>
                  </a:cxn>
                  <a:cxn ang="0">
                    <a:pos x="1059" y="2959"/>
                  </a:cxn>
                  <a:cxn ang="0">
                    <a:pos x="981" y="2955"/>
                  </a:cxn>
                  <a:cxn ang="0">
                    <a:pos x="907" y="2947"/>
                  </a:cxn>
                  <a:cxn ang="0">
                    <a:pos x="839" y="2936"/>
                  </a:cxn>
                  <a:cxn ang="0">
                    <a:pos x="776" y="2920"/>
                  </a:cxn>
                  <a:cxn ang="0">
                    <a:pos x="718" y="2900"/>
                  </a:cxn>
                  <a:cxn ang="0">
                    <a:pos x="666" y="2875"/>
                  </a:cxn>
                  <a:cxn ang="0">
                    <a:pos x="618" y="2846"/>
                  </a:cxn>
                  <a:cxn ang="0">
                    <a:pos x="576" y="2810"/>
                  </a:cxn>
                  <a:cxn ang="0">
                    <a:pos x="539" y="2770"/>
                  </a:cxn>
                  <a:cxn ang="0">
                    <a:pos x="508" y="2724"/>
                  </a:cxn>
                  <a:cxn ang="0">
                    <a:pos x="482" y="2672"/>
                  </a:cxn>
                  <a:cxn ang="0">
                    <a:pos x="461" y="2614"/>
                  </a:cxn>
                  <a:cxn ang="0">
                    <a:pos x="445" y="2549"/>
                  </a:cxn>
                  <a:cxn ang="0">
                    <a:pos x="434" y="2478"/>
                  </a:cxn>
                  <a:cxn ang="0">
                    <a:pos x="429" y="2400"/>
                  </a:cxn>
                  <a:cxn ang="0">
                    <a:pos x="428" y="1079"/>
                  </a:cxn>
                  <a:cxn ang="0">
                    <a:pos x="0" y="726"/>
                  </a:cxn>
                  <a:cxn ang="0">
                    <a:pos x="428" y="207"/>
                  </a:cxn>
                  <a:cxn ang="0">
                    <a:pos x="939" y="726"/>
                  </a:cxn>
                  <a:cxn ang="0">
                    <a:pos x="1587" y="1079"/>
                  </a:cxn>
                </a:cxnLst>
                <a:rect l="0" t="0" r="r" b="b"/>
                <a:pathLst>
                  <a:path w="1587" h="2959">
                    <a:moveTo>
                      <a:pt x="939" y="1079"/>
                    </a:moveTo>
                    <a:lnTo>
                      <a:pt x="939" y="2110"/>
                    </a:lnTo>
                    <a:lnTo>
                      <a:pt x="940" y="2158"/>
                    </a:lnTo>
                    <a:lnTo>
                      <a:pt x="941" y="2205"/>
                    </a:lnTo>
                    <a:lnTo>
                      <a:pt x="944" y="2252"/>
                    </a:lnTo>
                    <a:lnTo>
                      <a:pt x="948" y="2296"/>
                    </a:lnTo>
                    <a:lnTo>
                      <a:pt x="951" y="2317"/>
                    </a:lnTo>
                    <a:lnTo>
                      <a:pt x="956" y="2339"/>
                    </a:lnTo>
                    <a:lnTo>
                      <a:pt x="960" y="2358"/>
                    </a:lnTo>
                    <a:lnTo>
                      <a:pt x="964" y="2378"/>
                    </a:lnTo>
                    <a:lnTo>
                      <a:pt x="970" y="2398"/>
                    </a:lnTo>
                    <a:lnTo>
                      <a:pt x="977" y="2417"/>
                    </a:lnTo>
                    <a:lnTo>
                      <a:pt x="984" y="2435"/>
                    </a:lnTo>
                    <a:lnTo>
                      <a:pt x="992" y="2452"/>
                    </a:lnTo>
                    <a:lnTo>
                      <a:pt x="1002" y="2469"/>
                    </a:lnTo>
                    <a:lnTo>
                      <a:pt x="1012" y="2484"/>
                    </a:lnTo>
                    <a:lnTo>
                      <a:pt x="1023" y="2500"/>
                    </a:lnTo>
                    <a:lnTo>
                      <a:pt x="1036" y="2514"/>
                    </a:lnTo>
                    <a:lnTo>
                      <a:pt x="1049" y="2527"/>
                    </a:lnTo>
                    <a:lnTo>
                      <a:pt x="1063" y="2539"/>
                    </a:lnTo>
                    <a:lnTo>
                      <a:pt x="1079" y="2550"/>
                    </a:lnTo>
                    <a:lnTo>
                      <a:pt x="1097" y="2561"/>
                    </a:lnTo>
                    <a:lnTo>
                      <a:pt x="1114" y="2570"/>
                    </a:lnTo>
                    <a:lnTo>
                      <a:pt x="1134" y="2578"/>
                    </a:lnTo>
                    <a:lnTo>
                      <a:pt x="1155" y="2585"/>
                    </a:lnTo>
                    <a:lnTo>
                      <a:pt x="1179" y="2591"/>
                    </a:lnTo>
                    <a:lnTo>
                      <a:pt x="1203" y="2595"/>
                    </a:lnTo>
                    <a:lnTo>
                      <a:pt x="1228" y="2598"/>
                    </a:lnTo>
                    <a:lnTo>
                      <a:pt x="1255" y="2601"/>
                    </a:lnTo>
                    <a:lnTo>
                      <a:pt x="1285" y="2602"/>
                    </a:lnTo>
                    <a:lnTo>
                      <a:pt x="1313" y="2601"/>
                    </a:lnTo>
                    <a:lnTo>
                      <a:pt x="1343" y="2598"/>
                    </a:lnTo>
                    <a:lnTo>
                      <a:pt x="1372" y="2594"/>
                    </a:lnTo>
                    <a:lnTo>
                      <a:pt x="1401" y="2590"/>
                    </a:lnTo>
                    <a:lnTo>
                      <a:pt x="1431" y="2584"/>
                    </a:lnTo>
                    <a:lnTo>
                      <a:pt x="1460" y="2578"/>
                    </a:lnTo>
                    <a:lnTo>
                      <a:pt x="1490" y="2571"/>
                    </a:lnTo>
                    <a:lnTo>
                      <a:pt x="1519" y="2565"/>
                    </a:lnTo>
                    <a:lnTo>
                      <a:pt x="1519" y="2922"/>
                    </a:lnTo>
                    <a:lnTo>
                      <a:pt x="1467" y="2931"/>
                    </a:lnTo>
                    <a:lnTo>
                      <a:pt x="1414" y="2938"/>
                    </a:lnTo>
                    <a:lnTo>
                      <a:pt x="1361" y="2944"/>
                    </a:lnTo>
                    <a:lnTo>
                      <a:pt x="1309" y="2950"/>
                    </a:lnTo>
                    <a:lnTo>
                      <a:pt x="1256" y="2954"/>
                    </a:lnTo>
                    <a:lnTo>
                      <a:pt x="1205" y="2957"/>
                    </a:lnTo>
                    <a:lnTo>
                      <a:pt x="1152" y="2958"/>
                    </a:lnTo>
                    <a:lnTo>
                      <a:pt x="1101" y="2959"/>
                    </a:lnTo>
                    <a:lnTo>
                      <a:pt x="1059" y="2959"/>
                    </a:lnTo>
                    <a:lnTo>
                      <a:pt x="1019" y="2957"/>
                    </a:lnTo>
                    <a:lnTo>
                      <a:pt x="981" y="2955"/>
                    </a:lnTo>
                    <a:lnTo>
                      <a:pt x="943" y="2952"/>
                    </a:lnTo>
                    <a:lnTo>
                      <a:pt x="907" y="2947"/>
                    </a:lnTo>
                    <a:lnTo>
                      <a:pt x="873" y="2942"/>
                    </a:lnTo>
                    <a:lnTo>
                      <a:pt x="839" y="2936"/>
                    </a:lnTo>
                    <a:lnTo>
                      <a:pt x="806" y="2929"/>
                    </a:lnTo>
                    <a:lnTo>
                      <a:pt x="776" y="2920"/>
                    </a:lnTo>
                    <a:lnTo>
                      <a:pt x="746" y="2911"/>
                    </a:lnTo>
                    <a:lnTo>
                      <a:pt x="718" y="2900"/>
                    </a:lnTo>
                    <a:lnTo>
                      <a:pt x="692" y="2889"/>
                    </a:lnTo>
                    <a:lnTo>
                      <a:pt x="666" y="2875"/>
                    </a:lnTo>
                    <a:lnTo>
                      <a:pt x="641" y="2862"/>
                    </a:lnTo>
                    <a:lnTo>
                      <a:pt x="618" y="2846"/>
                    </a:lnTo>
                    <a:lnTo>
                      <a:pt x="597" y="2829"/>
                    </a:lnTo>
                    <a:lnTo>
                      <a:pt x="576" y="2810"/>
                    </a:lnTo>
                    <a:lnTo>
                      <a:pt x="557" y="2791"/>
                    </a:lnTo>
                    <a:lnTo>
                      <a:pt x="539" y="2770"/>
                    </a:lnTo>
                    <a:lnTo>
                      <a:pt x="524" y="2748"/>
                    </a:lnTo>
                    <a:lnTo>
                      <a:pt x="508" y="2724"/>
                    </a:lnTo>
                    <a:lnTo>
                      <a:pt x="494" y="2699"/>
                    </a:lnTo>
                    <a:lnTo>
                      <a:pt x="482" y="2672"/>
                    </a:lnTo>
                    <a:lnTo>
                      <a:pt x="470" y="2644"/>
                    </a:lnTo>
                    <a:lnTo>
                      <a:pt x="461" y="2614"/>
                    </a:lnTo>
                    <a:lnTo>
                      <a:pt x="452" y="2583"/>
                    </a:lnTo>
                    <a:lnTo>
                      <a:pt x="445" y="2549"/>
                    </a:lnTo>
                    <a:lnTo>
                      <a:pt x="438" y="2515"/>
                    </a:lnTo>
                    <a:lnTo>
                      <a:pt x="434" y="2478"/>
                    </a:lnTo>
                    <a:lnTo>
                      <a:pt x="431" y="2440"/>
                    </a:lnTo>
                    <a:lnTo>
                      <a:pt x="429" y="2400"/>
                    </a:lnTo>
                    <a:lnTo>
                      <a:pt x="428" y="2358"/>
                    </a:lnTo>
                    <a:lnTo>
                      <a:pt x="428" y="1079"/>
                    </a:lnTo>
                    <a:lnTo>
                      <a:pt x="0" y="1079"/>
                    </a:lnTo>
                    <a:lnTo>
                      <a:pt x="0" y="726"/>
                    </a:lnTo>
                    <a:lnTo>
                      <a:pt x="428" y="726"/>
                    </a:lnTo>
                    <a:lnTo>
                      <a:pt x="428" y="207"/>
                    </a:lnTo>
                    <a:lnTo>
                      <a:pt x="939" y="0"/>
                    </a:lnTo>
                    <a:lnTo>
                      <a:pt x="939" y="726"/>
                    </a:lnTo>
                    <a:lnTo>
                      <a:pt x="1587" y="726"/>
                    </a:lnTo>
                    <a:lnTo>
                      <a:pt x="1587" y="1079"/>
                    </a:lnTo>
                    <a:lnTo>
                      <a:pt x="939" y="1079"/>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8" name="Freeform 11"/>
              <p:cNvSpPr>
                <a:spLocks/>
              </p:cNvSpPr>
              <p:nvPr/>
            </p:nvSpPr>
            <p:spPr bwMode="auto">
              <a:xfrm>
                <a:off x="2609850" y="2563813"/>
                <a:ext cx="255587" cy="322263"/>
              </a:xfrm>
              <a:custGeom>
                <a:avLst/>
                <a:gdLst/>
                <a:ahLst/>
                <a:cxnLst>
                  <a:cxn ang="0">
                    <a:pos x="1243" y="1774"/>
                  </a:cxn>
                  <a:cxn ang="0">
                    <a:pos x="1208" y="1849"/>
                  </a:cxn>
                  <a:cxn ang="0">
                    <a:pos x="1167" y="1919"/>
                  </a:cxn>
                  <a:cxn ang="0">
                    <a:pos x="1120" y="1983"/>
                  </a:cxn>
                  <a:cxn ang="0">
                    <a:pos x="1068" y="2040"/>
                  </a:cxn>
                  <a:cxn ang="0">
                    <a:pos x="1012" y="2092"/>
                  </a:cxn>
                  <a:cxn ang="0">
                    <a:pos x="949" y="2136"/>
                  </a:cxn>
                  <a:cxn ang="0">
                    <a:pos x="881" y="2172"/>
                  </a:cxn>
                  <a:cxn ang="0">
                    <a:pos x="810" y="2201"/>
                  </a:cxn>
                  <a:cxn ang="0">
                    <a:pos x="733" y="2220"/>
                  </a:cxn>
                  <a:cxn ang="0">
                    <a:pos x="651" y="2231"/>
                  </a:cxn>
                  <a:cxn ang="0">
                    <a:pos x="555" y="2232"/>
                  </a:cxn>
                  <a:cxn ang="0">
                    <a:pos x="448" y="2217"/>
                  </a:cxn>
                  <a:cxn ang="0">
                    <a:pos x="354" y="2187"/>
                  </a:cxn>
                  <a:cxn ang="0">
                    <a:pos x="271" y="2142"/>
                  </a:cxn>
                  <a:cxn ang="0">
                    <a:pos x="200" y="2084"/>
                  </a:cxn>
                  <a:cxn ang="0">
                    <a:pos x="140" y="2014"/>
                  </a:cxn>
                  <a:cxn ang="0">
                    <a:pos x="92" y="1934"/>
                  </a:cxn>
                  <a:cxn ang="0">
                    <a:pos x="54" y="1846"/>
                  </a:cxn>
                  <a:cxn ang="0">
                    <a:pos x="27" y="1752"/>
                  </a:cxn>
                  <a:cxn ang="0">
                    <a:pos x="9" y="1651"/>
                  </a:cxn>
                  <a:cxn ang="0">
                    <a:pos x="1" y="1548"/>
                  </a:cxn>
                  <a:cxn ang="0">
                    <a:pos x="511" y="0"/>
                  </a:cxn>
                  <a:cxn ang="0">
                    <a:pos x="511" y="1353"/>
                  </a:cxn>
                  <a:cxn ang="0">
                    <a:pos x="516" y="1454"/>
                  </a:cxn>
                  <a:cxn ang="0">
                    <a:pos x="526" y="1558"/>
                  </a:cxn>
                  <a:cxn ang="0">
                    <a:pos x="545" y="1637"/>
                  </a:cxn>
                  <a:cxn ang="0">
                    <a:pos x="561" y="1675"/>
                  </a:cxn>
                  <a:cxn ang="0">
                    <a:pos x="582" y="1707"/>
                  </a:cxn>
                  <a:cxn ang="0">
                    <a:pos x="605" y="1727"/>
                  </a:cxn>
                  <a:cxn ang="0">
                    <a:pos x="630" y="1740"/>
                  </a:cxn>
                  <a:cxn ang="0">
                    <a:pos x="658" y="1749"/>
                  </a:cxn>
                  <a:cxn ang="0">
                    <a:pos x="717" y="1755"/>
                  </a:cxn>
                  <a:cxn ang="0">
                    <a:pos x="804" y="1750"/>
                  </a:cxn>
                  <a:cxn ang="0">
                    <a:pos x="894" y="1720"/>
                  </a:cxn>
                  <a:cxn ang="0">
                    <a:pos x="973" y="1670"/>
                  </a:cxn>
                  <a:cxn ang="0">
                    <a:pos x="1041" y="1602"/>
                  </a:cxn>
                  <a:cxn ang="0">
                    <a:pos x="1099" y="1520"/>
                  </a:cxn>
                  <a:cxn ang="0">
                    <a:pos x="1147" y="1428"/>
                  </a:cxn>
                  <a:cxn ang="0">
                    <a:pos x="1186" y="1330"/>
                  </a:cxn>
                  <a:cxn ang="0">
                    <a:pos x="1216" y="1229"/>
                  </a:cxn>
                  <a:cxn ang="0">
                    <a:pos x="1236" y="1128"/>
                  </a:cxn>
                  <a:cxn ang="0">
                    <a:pos x="1248" y="1032"/>
                  </a:cxn>
                  <a:cxn ang="0">
                    <a:pos x="1252" y="944"/>
                  </a:cxn>
                  <a:cxn ang="0">
                    <a:pos x="1762" y="2183"/>
                  </a:cxn>
                </a:cxnLst>
                <a:rect l="0" t="0" r="r" b="b"/>
                <a:pathLst>
                  <a:path w="1762" h="2233">
                    <a:moveTo>
                      <a:pt x="1252" y="2183"/>
                    </a:moveTo>
                    <a:lnTo>
                      <a:pt x="1252" y="1774"/>
                    </a:lnTo>
                    <a:lnTo>
                      <a:pt x="1243" y="1774"/>
                    </a:lnTo>
                    <a:lnTo>
                      <a:pt x="1232" y="1800"/>
                    </a:lnTo>
                    <a:lnTo>
                      <a:pt x="1220" y="1825"/>
                    </a:lnTo>
                    <a:lnTo>
                      <a:pt x="1208" y="1849"/>
                    </a:lnTo>
                    <a:lnTo>
                      <a:pt x="1195" y="1874"/>
                    </a:lnTo>
                    <a:lnTo>
                      <a:pt x="1181" y="1897"/>
                    </a:lnTo>
                    <a:lnTo>
                      <a:pt x="1167" y="1919"/>
                    </a:lnTo>
                    <a:lnTo>
                      <a:pt x="1151" y="1941"/>
                    </a:lnTo>
                    <a:lnTo>
                      <a:pt x="1137" y="1963"/>
                    </a:lnTo>
                    <a:lnTo>
                      <a:pt x="1120" y="1983"/>
                    </a:lnTo>
                    <a:lnTo>
                      <a:pt x="1103" y="2002"/>
                    </a:lnTo>
                    <a:lnTo>
                      <a:pt x="1086" y="2022"/>
                    </a:lnTo>
                    <a:lnTo>
                      <a:pt x="1068" y="2040"/>
                    </a:lnTo>
                    <a:lnTo>
                      <a:pt x="1050" y="2058"/>
                    </a:lnTo>
                    <a:lnTo>
                      <a:pt x="1031" y="2075"/>
                    </a:lnTo>
                    <a:lnTo>
                      <a:pt x="1012" y="2092"/>
                    </a:lnTo>
                    <a:lnTo>
                      <a:pt x="991" y="2107"/>
                    </a:lnTo>
                    <a:lnTo>
                      <a:pt x="971" y="2122"/>
                    </a:lnTo>
                    <a:lnTo>
                      <a:pt x="949" y="2136"/>
                    </a:lnTo>
                    <a:lnTo>
                      <a:pt x="928" y="2148"/>
                    </a:lnTo>
                    <a:lnTo>
                      <a:pt x="904" y="2161"/>
                    </a:lnTo>
                    <a:lnTo>
                      <a:pt x="881" y="2172"/>
                    </a:lnTo>
                    <a:lnTo>
                      <a:pt x="858" y="2182"/>
                    </a:lnTo>
                    <a:lnTo>
                      <a:pt x="834" y="2191"/>
                    </a:lnTo>
                    <a:lnTo>
                      <a:pt x="810" y="2201"/>
                    </a:lnTo>
                    <a:lnTo>
                      <a:pt x="785" y="2208"/>
                    </a:lnTo>
                    <a:lnTo>
                      <a:pt x="758" y="2214"/>
                    </a:lnTo>
                    <a:lnTo>
                      <a:pt x="733" y="2220"/>
                    </a:lnTo>
                    <a:lnTo>
                      <a:pt x="706" y="2225"/>
                    </a:lnTo>
                    <a:lnTo>
                      <a:pt x="678" y="2229"/>
                    </a:lnTo>
                    <a:lnTo>
                      <a:pt x="651" y="2231"/>
                    </a:lnTo>
                    <a:lnTo>
                      <a:pt x="623" y="2233"/>
                    </a:lnTo>
                    <a:lnTo>
                      <a:pt x="594" y="2233"/>
                    </a:lnTo>
                    <a:lnTo>
                      <a:pt x="555" y="2232"/>
                    </a:lnTo>
                    <a:lnTo>
                      <a:pt x="519" y="2229"/>
                    </a:lnTo>
                    <a:lnTo>
                      <a:pt x="483" y="2225"/>
                    </a:lnTo>
                    <a:lnTo>
                      <a:pt x="448" y="2217"/>
                    </a:lnTo>
                    <a:lnTo>
                      <a:pt x="416" y="2209"/>
                    </a:lnTo>
                    <a:lnTo>
                      <a:pt x="384" y="2198"/>
                    </a:lnTo>
                    <a:lnTo>
                      <a:pt x="354" y="2187"/>
                    </a:lnTo>
                    <a:lnTo>
                      <a:pt x="325" y="2173"/>
                    </a:lnTo>
                    <a:lnTo>
                      <a:pt x="297" y="2159"/>
                    </a:lnTo>
                    <a:lnTo>
                      <a:pt x="271" y="2142"/>
                    </a:lnTo>
                    <a:lnTo>
                      <a:pt x="246" y="2124"/>
                    </a:lnTo>
                    <a:lnTo>
                      <a:pt x="222" y="2104"/>
                    </a:lnTo>
                    <a:lnTo>
                      <a:pt x="200" y="2084"/>
                    </a:lnTo>
                    <a:lnTo>
                      <a:pt x="179" y="2062"/>
                    </a:lnTo>
                    <a:lnTo>
                      <a:pt x="159" y="2038"/>
                    </a:lnTo>
                    <a:lnTo>
                      <a:pt x="140" y="2014"/>
                    </a:lnTo>
                    <a:lnTo>
                      <a:pt x="123" y="1989"/>
                    </a:lnTo>
                    <a:lnTo>
                      <a:pt x="107" y="1962"/>
                    </a:lnTo>
                    <a:lnTo>
                      <a:pt x="92" y="1934"/>
                    </a:lnTo>
                    <a:lnTo>
                      <a:pt x="78" y="1906"/>
                    </a:lnTo>
                    <a:lnTo>
                      <a:pt x="66" y="1877"/>
                    </a:lnTo>
                    <a:lnTo>
                      <a:pt x="54" y="1846"/>
                    </a:lnTo>
                    <a:lnTo>
                      <a:pt x="44" y="1816"/>
                    </a:lnTo>
                    <a:lnTo>
                      <a:pt x="35" y="1784"/>
                    </a:lnTo>
                    <a:lnTo>
                      <a:pt x="27" y="1752"/>
                    </a:lnTo>
                    <a:lnTo>
                      <a:pt x="19" y="1719"/>
                    </a:lnTo>
                    <a:lnTo>
                      <a:pt x="14" y="1686"/>
                    </a:lnTo>
                    <a:lnTo>
                      <a:pt x="9" y="1651"/>
                    </a:lnTo>
                    <a:lnTo>
                      <a:pt x="6" y="1618"/>
                    </a:lnTo>
                    <a:lnTo>
                      <a:pt x="3" y="1583"/>
                    </a:lnTo>
                    <a:lnTo>
                      <a:pt x="1" y="1548"/>
                    </a:lnTo>
                    <a:lnTo>
                      <a:pt x="0" y="1513"/>
                    </a:lnTo>
                    <a:lnTo>
                      <a:pt x="0" y="0"/>
                    </a:lnTo>
                    <a:lnTo>
                      <a:pt x="511" y="0"/>
                    </a:lnTo>
                    <a:lnTo>
                      <a:pt x="511" y="1247"/>
                    </a:lnTo>
                    <a:lnTo>
                      <a:pt x="511" y="1294"/>
                    </a:lnTo>
                    <a:lnTo>
                      <a:pt x="511" y="1353"/>
                    </a:lnTo>
                    <a:lnTo>
                      <a:pt x="512" y="1385"/>
                    </a:lnTo>
                    <a:lnTo>
                      <a:pt x="513" y="1420"/>
                    </a:lnTo>
                    <a:lnTo>
                      <a:pt x="516" y="1454"/>
                    </a:lnTo>
                    <a:lnTo>
                      <a:pt x="518" y="1489"/>
                    </a:lnTo>
                    <a:lnTo>
                      <a:pt x="522" y="1525"/>
                    </a:lnTo>
                    <a:lnTo>
                      <a:pt x="526" y="1558"/>
                    </a:lnTo>
                    <a:lnTo>
                      <a:pt x="532" y="1591"/>
                    </a:lnTo>
                    <a:lnTo>
                      <a:pt x="541" y="1622"/>
                    </a:lnTo>
                    <a:lnTo>
                      <a:pt x="545" y="1637"/>
                    </a:lnTo>
                    <a:lnTo>
                      <a:pt x="550" y="1650"/>
                    </a:lnTo>
                    <a:lnTo>
                      <a:pt x="555" y="1663"/>
                    </a:lnTo>
                    <a:lnTo>
                      <a:pt x="561" y="1675"/>
                    </a:lnTo>
                    <a:lnTo>
                      <a:pt x="567" y="1687"/>
                    </a:lnTo>
                    <a:lnTo>
                      <a:pt x="574" y="1697"/>
                    </a:lnTo>
                    <a:lnTo>
                      <a:pt x="582" y="1707"/>
                    </a:lnTo>
                    <a:lnTo>
                      <a:pt x="589" y="1714"/>
                    </a:lnTo>
                    <a:lnTo>
                      <a:pt x="596" y="1722"/>
                    </a:lnTo>
                    <a:lnTo>
                      <a:pt x="605" y="1727"/>
                    </a:lnTo>
                    <a:lnTo>
                      <a:pt x="612" y="1732"/>
                    </a:lnTo>
                    <a:lnTo>
                      <a:pt x="621" y="1736"/>
                    </a:lnTo>
                    <a:lnTo>
                      <a:pt x="630" y="1740"/>
                    </a:lnTo>
                    <a:lnTo>
                      <a:pt x="640" y="1744"/>
                    </a:lnTo>
                    <a:lnTo>
                      <a:pt x="649" y="1747"/>
                    </a:lnTo>
                    <a:lnTo>
                      <a:pt x="658" y="1749"/>
                    </a:lnTo>
                    <a:lnTo>
                      <a:pt x="677" y="1752"/>
                    </a:lnTo>
                    <a:lnTo>
                      <a:pt x="697" y="1754"/>
                    </a:lnTo>
                    <a:lnTo>
                      <a:pt x="717" y="1755"/>
                    </a:lnTo>
                    <a:lnTo>
                      <a:pt x="737" y="1756"/>
                    </a:lnTo>
                    <a:lnTo>
                      <a:pt x="771" y="1754"/>
                    </a:lnTo>
                    <a:lnTo>
                      <a:pt x="804" y="1750"/>
                    </a:lnTo>
                    <a:lnTo>
                      <a:pt x="835" y="1743"/>
                    </a:lnTo>
                    <a:lnTo>
                      <a:pt x="865" y="1733"/>
                    </a:lnTo>
                    <a:lnTo>
                      <a:pt x="894" y="1720"/>
                    </a:lnTo>
                    <a:lnTo>
                      <a:pt x="921" y="1706"/>
                    </a:lnTo>
                    <a:lnTo>
                      <a:pt x="948" y="1689"/>
                    </a:lnTo>
                    <a:lnTo>
                      <a:pt x="973" y="1670"/>
                    </a:lnTo>
                    <a:lnTo>
                      <a:pt x="997" y="1649"/>
                    </a:lnTo>
                    <a:lnTo>
                      <a:pt x="1019" y="1627"/>
                    </a:lnTo>
                    <a:lnTo>
                      <a:pt x="1041" y="1602"/>
                    </a:lnTo>
                    <a:lnTo>
                      <a:pt x="1061" y="1577"/>
                    </a:lnTo>
                    <a:lnTo>
                      <a:pt x="1081" y="1550"/>
                    </a:lnTo>
                    <a:lnTo>
                      <a:pt x="1099" y="1520"/>
                    </a:lnTo>
                    <a:lnTo>
                      <a:pt x="1117" y="1491"/>
                    </a:lnTo>
                    <a:lnTo>
                      <a:pt x="1133" y="1461"/>
                    </a:lnTo>
                    <a:lnTo>
                      <a:pt x="1147" y="1428"/>
                    </a:lnTo>
                    <a:lnTo>
                      <a:pt x="1161" y="1397"/>
                    </a:lnTo>
                    <a:lnTo>
                      <a:pt x="1175" y="1363"/>
                    </a:lnTo>
                    <a:lnTo>
                      <a:pt x="1186" y="1330"/>
                    </a:lnTo>
                    <a:lnTo>
                      <a:pt x="1197" y="1296"/>
                    </a:lnTo>
                    <a:lnTo>
                      <a:pt x="1207" y="1262"/>
                    </a:lnTo>
                    <a:lnTo>
                      <a:pt x="1216" y="1229"/>
                    </a:lnTo>
                    <a:lnTo>
                      <a:pt x="1223" y="1195"/>
                    </a:lnTo>
                    <a:lnTo>
                      <a:pt x="1230" y="1162"/>
                    </a:lnTo>
                    <a:lnTo>
                      <a:pt x="1236" y="1128"/>
                    </a:lnTo>
                    <a:lnTo>
                      <a:pt x="1241" y="1096"/>
                    </a:lnTo>
                    <a:lnTo>
                      <a:pt x="1245" y="1063"/>
                    </a:lnTo>
                    <a:lnTo>
                      <a:pt x="1248" y="1032"/>
                    </a:lnTo>
                    <a:lnTo>
                      <a:pt x="1250" y="1002"/>
                    </a:lnTo>
                    <a:lnTo>
                      <a:pt x="1251" y="972"/>
                    </a:lnTo>
                    <a:lnTo>
                      <a:pt x="1252" y="944"/>
                    </a:lnTo>
                    <a:lnTo>
                      <a:pt x="1252" y="0"/>
                    </a:lnTo>
                    <a:lnTo>
                      <a:pt x="1762" y="0"/>
                    </a:lnTo>
                    <a:lnTo>
                      <a:pt x="1762" y="2183"/>
                    </a:lnTo>
                    <a:lnTo>
                      <a:pt x="1252" y="2183"/>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19" name="Freeform 12"/>
              <p:cNvSpPr>
                <a:spLocks/>
              </p:cNvSpPr>
              <p:nvPr/>
            </p:nvSpPr>
            <p:spPr bwMode="auto">
              <a:xfrm>
                <a:off x="2911475" y="2555875"/>
                <a:ext cx="177800" cy="322263"/>
              </a:xfrm>
              <a:custGeom>
                <a:avLst/>
                <a:gdLst/>
                <a:ahLst/>
                <a:cxnLst>
                  <a:cxn ang="0">
                    <a:pos x="511" y="2235"/>
                  </a:cxn>
                  <a:cxn ang="0">
                    <a:pos x="0" y="52"/>
                  </a:cxn>
                  <a:cxn ang="0">
                    <a:pos x="511" y="455"/>
                  </a:cxn>
                  <a:cxn ang="0">
                    <a:pos x="536" y="427"/>
                  </a:cxn>
                  <a:cxn ang="0">
                    <a:pos x="568" y="373"/>
                  </a:cxn>
                  <a:cxn ang="0">
                    <a:pos x="600" y="324"/>
                  </a:cxn>
                  <a:cxn ang="0">
                    <a:pos x="634" y="278"/>
                  </a:cxn>
                  <a:cxn ang="0">
                    <a:pos x="667" y="235"/>
                  </a:cxn>
                  <a:cxn ang="0">
                    <a:pos x="703" y="196"/>
                  </a:cxn>
                  <a:cxn ang="0">
                    <a:pos x="740" y="161"/>
                  </a:cxn>
                  <a:cxn ang="0">
                    <a:pos x="779" y="129"/>
                  </a:cxn>
                  <a:cxn ang="0">
                    <a:pos x="821" y="101"/>
                  </a:cxn>
                  <a:cxn ang="0">
                    <a:pos x="864" y="76"/>
                  </a:cxn>
                  <a:cxn ang="0">
                    <a:pos x="910" y="55"/>
                  </a:cxn>
                  <a:cxn ang="0">
                    <a:pos x="960" y="37"/>
                  </a:cxn>
                  <a:cxn ang="0">
                    <a:pos x="1013" y="22"/>
                  </a:cxn>
                  <a:cxn ang="0">
                    <a:pos x="1069" y="12"/>
                  </a:cxn>
                  <a:cxn ang="0">
                    <a:pos x="1130" y="4"/>
                  </a:cxn>
                  <a:cxn ang="0">
                    <a:pos x="1194" y="1"/>
                  </a:cxn>
                  <a:cxn ang="0">
                    <a:pos x="1228" y="533"/>
                  </a:cxn>
                  <a:cxn ang="0">
                    <a:pos x="1134" y="536"/>
                  </a:cxn>
                  <a:cxn ang="0">
                    <a:pos x="1047" y="543"/>
                  </a:cxn>
                  <a:cxn ang="0">
                    <a:pos x="967" y="558"/>
                  </a:cxn>
                  <a:cxn ang="0">
                    <a:pos x="895" y="577"/>
                  </a:cxn>
                  <a:cxn ang="0">
                    <a:pos x="829" y="602"/>
                  </a:cxn>
                  <a:cxn ang="0">
                    <a:pos x="770" y="632"/>
                  </a:cxn>
                  <a:cxn ang="0">
                    <a:pos x="719" y="669"/>
                  </a:cxn>
                  <a:cxn ang="0">
                    <a:pos x="673" y="712"/>
                  </a:cxn>
                  <a:cxn ang="0">
                    <a:pos x="633" y="760"/>
                  </a:cxn>
                  <a:cxn ang="0">
                    <a:pos x="599" y="815"/>
                  </a:cxn>
                  <a:cxn ang="0">
                    <a:pos x="572" y="875"/>
                  </a:cxn>
                  <a:cxn ang="0">
                    <a:pos x="549" y="943"/>
                  </a:cxn>
                  <a:cxn ang="0">
                    <a:pos x="532" y="1017"/>
                  </a:cxn>
                  <a:cxn ang="0">
                    <a:pos x="520" y="1096"/>
                  </a:cxn>
                  <a:cxn ang="0">
                    <a:pos x="513" y="1182"/>
                  </a:cxn>
                  <a:cxn ang="0">
                    <a:pos x="511" y="1276"/>
                  </a:cxn>
                </a:cxnLst>
                <a:rect l="0" t="0" r="r" b="b"/>
                <a:pathLst>
                  <a:path w="1228" h="2235">
                    <a:moveTo>
                      <a:pt x="511" y="1276"/>
                    </a:moveTo>
                    <a:lnTo>
                      <a:pt x="511" y="2235"/>
                    </a:lnTo>
                    <a:lnTo>
                      <a:pt x="0" y="2235"/>
                    </a:lnTo>
                    <a:lnTo>
                      <a:pt x="0" y="52"/>
                    </a:lnTo>
                    <a:lnTo>
                      <a:pt x="511" y="52"/>
                    </a:lnTo>
                    <a:lnTo>
                      <a:pt x="511" y="455"/>
                    </a:lnTo>
                    <a:lnTo>
                      <a:pt x="519" y="455"/>
                    </a:lnTo>
                    <a:lnTo>
                      <a:pt x="536" y="427"/>
                    </a:lnTo>
                    <a:lnTo>
                      <a:pt x="552" y="400"/>
                    </a:lnTo>
                    <a:lnTo>
                      <a:pt x="568" y="373"/>
                    </a:lnTo>
                    <a:lnTo>
                      <a:pt x="583" y="348"/>
                    </a:lnTo>
                    <a:lnTo>
                      <a:pt x="600" y="324"/>
                    </a:lnTo>
                    <a:lnTo>
                      <a:pt x="617" y="301"/>
                    </a:lnTo>
                    <a:lnTo>
                      <a:pt x="634" y="278"/>
                    </a:lnTo>
                    <a:lnTo>
                      <a:pt x="651" y="256"/>
                    </a:lnTo>
                    <a:lnTo>
                      <a:pt x="667" y="235"/>
                    </a:lnTo>
                    <a:lnTo>
                      <a:pt x="685" y="215"/>
                    </a:lnTo>
                    <a:lnTo>
                      <a:pt x="703" y="196"/>
                    </a:lnTo>
                    <a:lnTo>
                      <a:pt x="721" y="178"/>
                    </a:lnTo>
                    <a:lnTo>
                      <a:pt x="740" y="161"/>
                    </a:lnTo>
                    <a:lnTo>
                      <a:pt x="760" y="145"/>
                    </a:lnTo>
                    <a:lnTo>
                      <a:pt x="779" y="129"/>
                    </a:lnTo>
                    <a:lnTo>
                      <a:pt x="800" y="114"/>
                    </a:lnTo>
                    <a:lnTo>
                      <a:pt x="821" y="101"/>
                    </a:lnTo>
                    <a:lnTo>
                      <a:pt x="842" y="87"/>
                    </a:lnTo>
                    <a:lnTo>
                      <a:pt x="864" y="76"/>
                    </a:lnTo>
                    <a:lnTo>
                      <a:pt x="887" y="64"/>
                    </a:lnTo>
                    <a:lnTo>
                      <a:pt x="910" y="55"/>
                    </a:lnTo>
                    <a:lnTo>
                      <a:pt x="936" y="45"/>
                    </a:lnTo>
                    <a:lnTo>
                      <a:pt x="960" y="37"/>
                    </a:lnTo>
                    <a:lnTo>
                      <a:pt x="986" y="28"/>
                    </a:lnTo>
                    <a:lnTo>
                      <a:pt x="1013" y="22"/>
                    </a:lnTo>
                    <a:lnTo>
                      <a:pt x="1041" y="17"/>
                    </a:lnTo>
                    <a:lnTo>
                      <a:pt x="1069" y="12"/>
                    </a:lnTo>
                    <a:lnTo>
                      <a:pt x="1099" y="8"/>
                    </a:lnTo>
                    <a:lnTo>
                      <a:pt x="1130" y="4"/>
                    </a:lnTo>
                    <a:lnTo>
                      <a:pt x="1162" y="2"/>
                    </a:lnTo>
                    <a:lnTo>
                      <a:pt x="1194" y="1"/>
                    </a:lnTo>
                    <a:lnTo>
                      <a:pt x="1228" y="0"/>
                    </a:lnTo>
                    <a:lnTo>
                      <a:pt x="1228" y="533"/>
                    </a:lnTo>
                    <a:lnTo>
                      <a:pt x="1180" y="534"/>
                    </a:lnTo>
                    <a:lnTo>
                      <a:pt x="1134" y="536"/>
                    </a:lnTo>
                    <a:lnTo>
                      <a:pt x="1089" y="539"/>
                    </a:lnTo>
                    <a:lnTo>
                      <a:pt x="1047" y="543"/>
                    </a:lnTo>
                    <a:lnTo>
                      <a:pt x="1006" y="549"/>
                    </a:lnTo>
                    <a:lnTo>
                      <a:pt x="967" y="558"/>
                    </a:lnTo>
                    <a:lnTo>
                      <a:pt x="930" y="566"/>
                    </a:lnTo>
                    <a:lnTo>
                      <a:pt x="895" y="577"/>
                    </a:lnTo>
                    <a:lnTo>
                      <a:pt x="861" y="588"/>
                    </a:lnTo>
                    <a:lnTo>
                      <a:pt x="829" y="602"/>
                    </a:lnTo>
                    <a:lnTo>
                      <a:pt x="799" y="616"/>
                    </a:lnTo>
                    <a:lnTo>
                      <a:pt x="770" y="632"/>
                    </a:lnTo>
                    <a:lnTo>
                      <a:pt x="744" y="650"/>
                    </a:lnTo>
                    <a:lnTo>
                      <a:pt x="719" y="669"/>
                    </a:lnTo>
                    <a:lnTo>
                      <a:pt x="695" y="690"/>
                    </a:lnTo>
                    <a:lnTo>
                      <a:pt x="673" y="712"/>
                    </a:lnTo>
                    <a:lnTo>
                      <a:pt x="652" y="735"/>
                    </a:lnTo>
                    <a:lnTo>
                      <a:pt x="633" y="760"/>
                    </a:lnTo>
                    <a:lnTo>
                      <a:pt x="616" y="787"/>
                    </a:lnTo>
                    <a:lnTo>
                      <a:pt x="599" y="815"/>
                    </a:lnTo>
                    <a:lnTo>
                      <a:pt x="584" y="845"/>
                    </a:lnTo>
                    <a:lnTo>
                      <a:pt x="572" y="875"/>
                    </a:lnTo>
                    <a:lnTo>
                      <a:pt x="559" y="909"/>
                    </a:lnTo>
                    <a:lnTo>
                      <a:pt x="549" y="943"/>
                    </a:lnTo>
                    <a:lnTo>
                      <a:pt x="539" y="979"/>
                    </a:lnTo>
                    <a:lnTo>
                      <a:pt x="532" y="1017"/>
                    </a:lnTo>
                    <a:lnTo>
                      <a:pt x="526" y="1056"/>
                    </a:lnTo>
                    <a:lnTo>
                      <a:pt x="520" y="1096"/>
                    </a:lnTo>
                    <a:lnTo>
                      <a:pt x="516" y="1138"/>
                    </a:lnTo>
                    <a:lnTo>
                      <a:pt x="513" y="1182"/>
                    </a:lnTo>
                    <a:lnTo>
                      <a:pt x="511" y="1229"/>
                    </a:lnTo>
                    <a:lnTo>
                      <a:pt x="511" y="1276"/>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sp>
            <p:nvSpPr>
              <p:cNvPr id="20" name="Freeform 13"/>
              <p:cNvSpPr>
                <a:spLocks noEditPoints="1"/>
              </p:cNvSpPr>
              <p:nvPr/>
            </p:nvSpPr>
            <p:spPr bwMode="auto">
              <a:xfrm>
                <a:off x="3103563" y="2555875"/>
                <a:ext cx="255587" cy="330200"/>
              </a:xfrm>
              <a:custGeom>
                <a:avLst/>
                <a:gdLst/>
                <a:ahLst/>
                <a:cxnLst>
                  <a:cxn ang="0">
                    <a:pos x="1768" y="788"/>
                  </a:cxn>
                  <a:cxn ang="0">
                    <a:pos x="1742" y="607"/>
                  </a:cxn>
                  <a:cxn ang="0">
                    <a:pos x="1690" y="445"/>
                  </a:cxn>
                  <a:cxn ang="0">
                    <a:pos x="1612" y="305"/>
                  </a:cxn>
                  <a:cxn ang="0">
                    <a:pos x="1508" y="189"/>
                  </a:cxn>
                  <a:cxn ang="0">
                    <a:pos x="1378" y="99"/>
                  </a:cxn>
                  <a:cxn ang="0">
                    <a:pos x="1222" y="37"/>
                  </a:cxn>
                  <a:cxn ang="0">
                    <a:pos x="1039" y="4"/>
                  </a:cxn>
                  <a:cxn ang="0">
                    <a:pos x="821" y="5"/>
                  </a:cxn>
                  <a:cxn ang="0">
                    <a:pos x="609" y="42"/>
                  </a:cxn>
                  <a:cxn ang="0">
                    <a:pos x="432" y="114"/>
                  </a:cxn>
                  <a:cxn ang="0">
                    <a:pos x="286" y="218"/>
                  </a:cxn>
                  <a:cxn ang="0">
                    <a:pos x="171" y="353"/>
                  </a:cxn>
                  <a:cxn ang="0">
                    <a:pos x="86" y="516"/>
                  </a:cxn>
                  <a:cxn ang="0">
                    <a:pos x="30" y="703"/>
                  </a:cxn>
                  <a:cxn ang="0">
                    <a:pos x="3" y="914"/>
                  </a:cxn>
                  <a:cxn ang="0">
                    <a:pos x="4" y="1161"/>
                  </a:cxn>
                  <a:cxn ang="0">
                    <a:pos x="35" y="1412"/>
                  </a:cxn>
                  <a:cxn ang="0">
                    <a:pos x="100" y="1639"/>
                  </a:cxn>
                  <a:cxn ang="0">
                    <a:pos x="197" y="1839"/>
                  </a:cxn>
                  <a:cxn ang="0">
                    <a:pos x="332" y="2006"/>
                  </a:cxn>
                  <a:cxn ang="0">
                    <a:pos x="503" y="2138"/>
                  </a:cxn>
                  <a:cxn ang="0">
                    <a:pos x="714" y="2231"/>
                  </a:cxn>
                  <a:cxn ang="0">
                    <a:pos x="964" y="2279"/>
                  </a:cxn>
                  <a:cxn ang="0">
                    <a:pos x="1181" y="2284"/>
                  </a:cxn>
                  <a:cxn ang="0">
                    <a:pos x="1337" y="2275"/>
                  </a:cxn>
                  <a:cxn ang="0">
                    <a:pos x="1490" y="2254"/>
                  </a:cxn>
                  <a:cxn ang="0">
                    <a:pos x="1642" y="2220"/>
                  </a:cxn>
                  <a:cxn ang="0">
                    <a:pos x="1667" y="1862"/>
                  </a:cxn>
                  <a:cxn ang="0">
                    <a:pos x="1483" y="1909"/>
                  </a:cxn>
                  <a:cxn ang="0">
                    <a:pos x="1376" y="1923"/>
                  </a:cxn>
                  <a:cxn ang="0">
                    <a:pos x="1252" y="1926"/>
                  </a:cxn>
                  <a:cxn ang="0">
                    <a:pos x="1077" y="1896"/>
                  </a:cxn>
                  <a:cxn ang="0">
                    <a:pos x="922" y="1829"/>
                  </a:cxn>
                  <a:cxn ang="0">
                    <a:pos x="787" y="1733"/>
                  </a:cxn>
                  <a:cxn ang="0">
                    <a:pos x="674" y="1609"/>
                  </a:cxn>
                  <a:cxn ang="0">
                    <a:pos x="583" y="1466"/>
                  </a:cxn>
                  <a:cxn ang="0">
                    <a:pos x="519" y="1308"/>
                  </a:cxn>
                  <a:cxn ang="0">
                    <a:pos x="482" y="1139"/>
                  </a:cxn>
                  <a:cxn ang="0">
                    <a:pos x="1771" y="1009"/>
                  </a:cxn>
                  <a:cxn ang="0">
                    <a:pos x="494" y="662"/>
                  </a:cxn>
                  <a:cxn ang="0">
                    <a:pos x="515" y="586"/>
                  </a:cxn>
                  <a:cxn ang="0">
                    <a:pos x="550" y="518"/>
                  </a:cxn>
                  <a:cxn ang="0">
                    <a:pos x="594" y="458"/>
                  </a:cxn>
                  <a:cxn ang="0">
                    <a:pos x="648" y="408"/>
                  </a:cxn>
                  <a:cxn ang="0">
                    <a:pos x="712" y="369"/>
                  </a:cxn>
                  <a:cxn ang="0">
                    <a:pos x="783" y="342"/>
                  </a:cxn>
                  <a:cxn ang="0">
                    <a:pos x="861" y="328"/>
                  </a:cxn>
                  <a:cxn ang="0">
                    <a:pos x="945" y="328"/>
                  </a:cxn>
                  <a:cxn ang="0">
                    <a:pos x="1025" y="341"/>
                  </a:cxn>
                  <a:cxn ang="0">
                    <a:pos x="1095" y="366"/>
                  </a:cxn>
                  <a:cxn ang="0">
                    <a:pos x="1156" y="404"/>
                  </a:cxn>
                  <a:cxn ang="0">
                    <a:pos x="1207" y="452"/>
                  </a:cxn>
                  <a:cxn ang="0">
                    <a:pos x="1245" y="512"/>
                  </a:cxn>
                  <a:cxn ang="0">
                    <a:pos x="1273" y="581"/>
                  </a:cxn>
                  <a:cxn ang="0">
                    <a:pos x="1286" y="659"/>
                  </a:cxn>
                </a:cxnLst>
                <a:rect l="0" t="0" r="r" b="b"/>
                <a:pathLst>
                  <a:path w="1771" h="2285">
                    <a:moveTo>
                      <a:pt x="1771" y="1009"/>
                    </a:moveTo>
                    <a:lnTo>
                      <a:pt x="1771" y="886"/>
                    </a:lnTo>
                    <a:lnTo>
                      <a:pt x="1770" y="837"/>
                    </a:lnTo>
                    <a:lnTo>
                      <a:pt x="1768" y="788"/>
                    </a:lnTo>
                    <a:lnTo>
                      <a:pt x="1764" y="741"/>
                    </a:lnTo>
                    <a:lnTo>
                      <a:pt x="1758" y="695"/>
                    </a:lnTo>
                    <a:lnTo>
                      <a:pt x="1751" y="650"/>
                    </a:lnTo>
                    <a:lnTo>
                      <a:pt x="1742" y="607"/>
                    </a:lnTo>
                    <a:lnTo>
                      <a:pt x="1731" y="564"/>
                    </a:lnTo>
                    <a:lnTo>
                      <a:pt x="1719" y="523"/>
                    </a:lnTo>
                    <a:lnTo>
                      <a:pt x="1706" y="483"/>
                    </a:lnTo>
                    <a:lnTo>
                      <a:pt x="1690" y="445"/>
                    </a:lnTo>
                    <a:lnTo>
                      <a:pt x="1673" y="408"/>
                    </a:lnTo>
                    <a:lnTo>
                      <a:pt x="1654" y="372"/>
                    </a:lnTo>
                    <a:lnTo>
                      <a:pt x="1634" y="338"/>
                    </a:lnTo>
                    <a:lnTo>
                      <a:pt x="1612" y="305"/>
                    </a:lnTo>
                    <a:lnTo>
                      <a:pt x="1588" y="274"/>
                    </a:lnTo>
                    <a:lnTo>
                      <a:pt x="1564" y="243"/>
                    </a:lnTo>
                    <a:lnTo>
                      <a:pt x="1537" y="215"/>
                    </a:lnTo>
                    <a:lnTo>
                      <a:pt x="1508" y="189"/>
                    </a:lnTo>
                    <a:lnTo>
                      <a:pt x="1478" y="164"/>
                    </a:lnTo>
                    <a:lnTo>
                      <a:pt x="1446" y="141"/>
                    </a:lnTo>
                    <a:lnTo>
                      <a:pt x="1413" y="119"/>
                    </a:lnTo>
                    <a:lnTo>
                      <a:pt x="1378" y="99"/>
                    </a:lnTo>
                    <a:lnTo>
                      <a:pt x="1341" y="81"/>
                    </a:lnTo>
                    <a:lnTo>
                      <a:pt x="1303" y="64"/>
                    </a:lnTo>
                    <a:lnTo>
                      <a:pt x="1263" y="49"/>
                    </a:lnTo>
                    <a:lnTo>
                      <a:pt x="1222" y="37"/>
                    </a:lnTo>
                    <a:lnTo>
                      <a:pt x="1179" y="25"/>
                    </a:lnTo>
                    <a:lnTo>
                      <a:pt x="1134" y="17"/>
                    </a:lnTo>
                    <a:lnTo>
                      <a:pt x="1088" y="10"/>
                    </a:lnTo>
                    <a:lnTo>
                      <a:pt x="1039" y="4"/>
                    </a:lnTo>
                    <a:lnTo>
                      <a:pt x="990" y="1"/>
                    </a:lnTo>
                    <a:lnTo>
                      <a:pt x="938" y="0"/>
                    </a:lnTo>
                    <a:lnTo>
                      <a:pt x="879" y="1"/>
                    </a:lnTo>
                    <a:lnTo>
                      <a:pt x="821" y="5"/>
                    </a:lnTo>
                    <a:lnTo>
                      <a:pt x="764" y="11"/>
                    </a:lnTo>
                    <a:lnTo>
                      <a:pt x="710" y="19"/>
                    </a:lnTo>
                    <a:lnTo>
                      <a:pt x="659" y="30"/>
                    </a:lnTo>
                    <a:lnTo>
                      <a:pt x="609" y="42"/>
                    </a:lnTo>
                    <a:lnTo>
                      <a:pt x="562" y="57"/>
                    </a:lnTo>
                    <a:lnTo>
                      <a:pt x="516" y="74"/>
                    </a:lnTo>
                    <a:lnTo>
                      <a:pt x="473" y="93"/>
                    </a:lnTo>
                    <a:lnTo>
                      <a:pt x="432" y="114"/>
                    </a:lnTo>
                    <a:lnTo>
                      <a:pt x="392" y="137"/>
                    </a:lnTo>
                    <a:lnTo>
                      <a:pt x="354" y="163"/>
                    </a:lnTo>
                    <a:lnTo>
                      <a:pt x="319" y="190"/>
                    </a:lnTo>
                    <a:lnTo>
                      <a:pt x="286" y="218"/>
                    </a:lnTo>
                    <a:lnTo>
                      <a:pt x="254" y="250"/>
                    </a:lnTo>
                    <a:lnTo>
                      <a:pt x="225" y="282"/>
                    </a:lnTo>
                    <a:lnTo>
                      <a:pt x="196" y="317"/>
                    </a:lnTo>
                    <a:lnTo>
                      <a:pt x="171" y="353"/>
                    </a:lnTo>
                    <a:lnTo>
                      <a:pt x="147" y="391"/>
                    </a:lnTo>
                    <a:lnTo>
                      <a:pt x="125" y="431"/>
                    </a:lnTo>
                    <a:lnTo>
                      <a:pt x="104" y="473"/>
                    </a:lnTo>
                    <a:lnTo>
                      <a:pt x="86" y="516"/>
                    </a:lnTo>
                    <a:lnTo>
                      <a:pt x="69" y="560"/>
                    </a:lnTo>
                    <a:lnTo>
                      <a:pt x="54" y="606"/>
                    </a:lnTo>
                    <a:lnTo>
                      <a:pt x="42" y="654"/>
                    </a:lnTo>
                    <a:lnTo>
                      <a:pt x="30" y="703"/>
                    </a:lnTo>
                    <a:lnTo>
                      <a:pt x="21" y="754"/>
                    </a:lnTo>
                    <a:lnTo>
                      <a:pt x="13" y="806"/>
                    </a:lnTo>
                    <a:lnTo>
                      <a:pt x="7" y="860"/>
                    </a:lnTo>
                    <a:lnTo>
                      <a:pt x="3" y="914"/>
                    </a:lnTo>
                    <a:lnTo>
                      <a:pt x="1" y="971"/>
                    </a:lnTo>
                    <a:lnTo>
                      <a:pt x="0" y="1028"/>
                    </a:lnTo>
                    <a:lnTo>
                      <a:pt x="1" y="1095"/>
                    </a:lnTo>
                    <a:lnTo>
                      <a:pt x="4" y="1161"/>
                    </a:lnTo>
                    <a:lnTo>
                      <a:pt x="8" y="1225"/>
                    </a:lnTo>
                    <a:lnTo>
                      <a:pt x="16" y="1289"/>
                    </a:lnTo>
                    <a:lnTo>
                      <a:pt x="24" y="1351"/>
                    </a:lnTo>
                    <a:lnTo>
                      <a:pt x="35" y="1412"/>
                    </a:lnTo>
                    <a:lnTo>
                      <a:pt x="48" y="1471"/>
                    </a:lnTo>
                    <a:lnTo>
                      <a:pt x="63" y="1528"/>
                    </a:lnTo>
                    <a:lnTo>
                      <a:pt x="80" y="1585"/>
                    </a:lnTo>
                    <a:lnTo>
                      <a:pt x="100" y="1639"/>
                    </a:lnTo>
                    <a:lnTo>
                      <a:pt x="121" y="1692"/>
                    </a:lnTo>
                    <a:lnTo>
                      <a:pt x="144" y="1742"/>
                    </a:lnTo>
                    <a:lnTo>
                      <a:pt x="170" y="1791"/>
                    </a:lnTo>
                    <a:lnTo>
                      <a:pt x="197" y="1839"/>
                    </a:lnTo>
                    <a:lnTo>
                      <a:pt x="228" y="1884"/>
                    </a:lnTo>
                    <a:lnTo>
                      <a:pt x="260" y="1927"/>
                    </a:lnTo>
                    <a:lnTo>
                      <a:pt x="295" y="1967"/>
                    </a:lnTo>
                    <a:lnTo>
                      <a:pt x="332" y="2006"/>
                    </a:lnTo>
                    <a:lnTo>
                      <a:pt x="372" y="2043"/>
                    </a:lnTo>
                    <a:lnTo>
                      <a:pt x="413" y="2077"/>
                    </a:lnTo>
                    <a:lnTo>
                      <a:pt x="457" y="2109"/>
                    </a:lnTo>
                    <a:lnTo>
                      <a:pt x="503" y="2138"/>
                    </a:lnTo>
                    <a:lnTo>
                      <a:pt x="553" y="2166"/>
                    </a:lnTo>
                    <a:lnTo>
                      <a:pt x="603" y="2190"/>
                    </a:lnTo>
                    <a:lnTo>
                      <a:pt x="657" y="2212"/>
                    </a:lnTo>
                    <a:lnTo>
                      <a:pt x="714" y="2231"/>
                    </a:lnTo>
                    <a:lnTo>
                      <a:pt x="772" y="2247"/>
                    </a:lnTo>
                    <a:lnTo>
                      <a:pt x="833" y="2261"/>
                    </a:lnTo>
                    <a:lnTo>
                      <a:pt x="897" y="2271"/>
                    </a:lnTo>
                    <a:lnTo>
                      <a:pt x="964" y="2279"/>
                    </a:lnTo>
                    <a:lnTo>
                      <a:pt x="1032" y="2284"/>
                    </a:lnTo>
                    <a:lnTo>
                      <a:pt x="1105" y="2285"/>
                    </a:lnTo>
                    <a:lnTo>
                      <a:pt x="1142" y="2285"/>
                    </a:lnTo>
                    <a:lnTo>
                      <a:pt x="1181" y="2284"/>
                    </a:lnTo>
                    <a:lnTo>
                      <a:pt x="1220" y="2283"/>
                    </a:lnTo>
                    <a:lnTo>
                      <a:pt x="1259" y="2281"/>
                    </a:lnTo>
                    <a:lnTo>
                      <a:pt x="1298" y="2278"/>
                    </a:lnTo>
                    <a:lnTo>
                      <a:pt x="1337" y="2275"/>
                    </a:lnTo>
                    <a:lnTo>
                      <a:pt x="1375" y="2270"/>
                    </a:lnTo>
                    <a:lnTo>
                      <a:pt x="1414" y="2265"/>
                    </a:lnTo>
                    <a:lnTo>
                      <a:pt x="1451" y="2260"/>
                    </a:lnTo>
                    <a:lnTo>
                      <a:pt x="1490" y="2254"/>
                    </a:lnTo>
                    <a:lnTo>
                      <a:pt x="1528" y="2246"/>
                    </a:lnTo>
                    <a:lnTo>
                      <a:pt x="1566" y="2239"/>
                    </a:lnTo>
                    <a:lnTo>
                      <a:pt x="1604" y="2229"/>
                    </a:lnTo>
                    <a:lnTo>
                      <a:pt x="1642" y="2220"/>
                    </a:lnTo>
                    <a:lnTo>
                      <a:pt x="1678" y="2210"/>
                    </a:lnTo>
                    <a:lnTo>
                      <a:pt x="1715" y="2198"/>
                    </a:lnTo>
                    <a:lnTo>
                      <a:pt x="1715" y="1845"/>
                    </a:lnTo>
                    <a:lnTo>
                      <a:pt x="1667" y="1862"/>
                    </a:lnTo>
                    <a:lnTo>
                      <a:pt x="1615" y="1877"/>
                    </a:lnTo>
                    <a:lnTo>
                      <a:pt x="1563" y="1891"/>
                    </a:lnTo>
                    <a:lnTo>
                      <a:pt x="1510" y="1904"/>
                    </a:lnTo>
                    <a:lnTo>
                      <a:pt x="1483" y="1909"/>
                    </a:lnTo>
                    <a:lnTo>
                      <a:pt x="1457" y="1913"/>
                    </a:lnTo>
                    <a:lnTo>
                      <a:pt x="1429" y="1917"/>
                    </a:lnTo>
                    <a:lnTo>
                      <a:pt x="1403" y="1920"/>
                    </a:lnTo>
                    <a:lnTo>
                      <a:pt x="1376" y="1923"/>
                    </a:lnTo>
                    <a:lnTo>
                      <a:pt x="1349" y="1926"/>
                    </a:lnTo>
                    <a:lnTo>
                      <a:pt x="1323" y="1927"/>
                    </a:lnTo>
                    <a:lnTo>
                      <a:pt x="1298" y="1928"/>
                    </a:lnTo>
                    <a:lnTo>
                      <a:pt x="1252" y="1926"/>
                    </a:lnTo>
                    <a:lnTo>
                      <a:pt x="1207" y="1922"/>
                    </a:lnTo>
                    <a:lnTo>
                      <a:pt x="1162" y="1916"/>
                    </a:lnTo>
                    <a:lnTo>
                      <a:pt x="1119" y="1907"/>
                    </a:lnTo>
                    <a:lnTo>
                      <a:pt x="1077" y="1896"/>
                    </a:lnTo>
                    <a:lnTo>
                      <a:pt x="1037" y="1883"/>
                    </a:lnTo>
                    <a:lnTo>
                      <a:pt x="997" y="1867"/>
                    </a:lnTo>
                    <a:lnTo>
                      <a:pt x="959" y="1849"/>
                    </a:lnTo>
                    <a:lnTo>
                      <a:pt x="922" y="1829"/>
                    </a:lnTo>
                    <a:lnTo>
                      <a:pt x="886" y="1808"/>
                    </a:lnTo>
                    <a:lnTo>
                      <a:pt x="851" y="1784"/>
                    </a:lnTo>
                    <a:lnTo>
                      <a:pt x="819" y="1759"/>
                    </a:lnTo>
                    <a:lnTo>
                      <a:pt x="787" y="1733"/>
                    </a:lnTo>
                    <a:lnTo>
                      <a:pt x="757" y="1703"/>
                    </a:lnTo>
                    <a:lnTo>
                      <a:pt x="727" y="1674"/>
                    </a:lnTo>
                    <a:lnTo>
                      <a:pt x="700" y="1643"/>
                    </a:lnTo>
                    <a:lnTo>
                      <a:pt x="674" y="1609"/>
                    </a:lnTo>
                    <a:lnTo>
                      <a:pt x="648" y="1575"/>
                    </a:lnTo>
                    <a:lnTo>
                      <a:pt x="625" y="1540"/>
                    </a:lnTo>
                    <a:lnTo>
                      <a:pt x="603" y="1504"/>
                    </a:lnTo>
                    <a:lnTo>
                      <a:pt x="583" y="1466"/>
                    </a:lnTo>
                    <a:lnTo>
                      <a:pt x="565" y="1428"/>
                    </a:lnTo>
                    <a:lnTo>
                      <a:pt x="548" y="1389"/>
                    </a:lnTo>
                    <a:lnTo>
                      <a:pt x="533" y="1349"/>
                    </a:lnTo>
                    <a:lnTo>
                      <a:pt x="519" y="1308"/>
                    </a:lnTo>
                    <a:lnTo>
                      <a:pt x="507" y="1266"/>
                    </a:lnTo>
                    <a:lnTo>
                      <a:pt x="497" y="1224"/>
                    </a:lnTo>
                    <a:lnTo>
                      <a:pt x="489" y="1182"/>
                    </a:lnTo>
                    <a:lnTo>
                      <a:pt x="482" y="1139"/>
                    </a:lnTo>
                    <a:lnTo>
                      <a:pt x="478" y="1096"/>
                    </a:lnTo>
                    <a:lnTo>
                      <a:pt x="475" y="1054"/>
                    </a:lnTo>
                    <a:lnTo>
                      <a:pt x="474" y="1009"/>
                    </a:lnTo>
                    <a:lnTo>
                      <a:pt x="1771" y="1009"/>
                    </a:lnTo>
                    <a:close/>
                    <a:moveTo>
                      <a:pt x="1289" y="702"/>
                    </a:moveTo>
                    <a:lnTo>
                      <a:pt x="488" y="702"/>
                    </a:lnTo>
                    <a:lnTo>
                      <a:pt x="490" y="681"/>
                    </a:lnTo>
                    <a:lnTo>
                      <a:pt x="494" y="662"/>
                    </a:lnTo>
                    <a:lnTo>
                      <a:pt x="498" y="643"/>
                    </a:lnTo>
                    <a:lnTo>
                      <a:pt x="503" y="623"/>
                    </a:lnTo>
                    <a:lnTo>
                      <a:pt x="509" y="604"/>
                    </a:lnTo>
                    <a:lnTo>
                      <a:pt x="515" y="586"/>
                    </a:lnTo>
                    <a:lnTo>
                      <a:pt x="522" y="568"/>
                    </a:lnTo>
                    <a:lnTo>
                      <a:pt x="531" y="550"/>
                    </a:lnTo>
                    <a:lnTo>
                      <a:pt x="540" y="534"/>
                    </a:lnTo>
                    <a:lnTo>
                      <a:pt x="550" y="518"/>
                    </a:lnTo>
                    <a:lnTo>
                      <a:pt x="559" y="502"/>
                    </a:lnTo>
                    <a:lnTo>
                      <a:pt x="571" y="487"/>
                    </a:lnTo>
                    <a:lnTo>
                      <a:pt x="582" y="472"/>
                    </a:lnTo>
                    <a:lnTo>
                      <a:pt x="594" y="458"/>
                    </a:lnTo>
                    <a:lnTo>
                      <a:pt x="607" y="445"/>
                    </a:lnTo>
                    <a:lnTo>
                      <a:pt x="620" y="432"/>
                    </a:lnTo>
                    <a:lnTo>
                      <a:pt x="635" y="419"/>
                    </a:lnTo>
                    <a:lnTo>
                      <a:pt x="648" y="408"/>
                    </a:lnTo>
                    <a:lnTo>
                      <a:pt x="664" y="397"/>
                    </a:lnTo>
                    <a:lnTo>
                      <a:pt x="680" y="387"/>
                    </a:lnTo>
                    <a:lnTo>
                      <a:pt x="696" y="378"/>
                    </a:lnTo>
                    <a:lnTo>
                      <a:pt x="712" y="369"/>
                    </a:lnTo>
                    <a:lnTo>
                      <a:pt x="729" y="362"/>
                    </a:lnTo>
                    <a:lnTo>
                      <a:pt x="747" y="354"/>
                    </a:lnTo>
                    <a:lnTo>
                      <a:pt x="765" y="348"/>
                    </a:lnTo>
                    <a:lnTo>
                      <a:pt x="783" y="342"/>
                    </a:lnTo>
                    <a:lnTo>
                      <a:pt x="802" y="338"/>
                    </a:lnTo>
                    <a:lnTo>
                      <a:pt x="821" y="333"/>
                    </a:lnTo>
                    <a:lnTo>
                      <a:pt x="841" y="330"/>
                    </a:lnTo>
                    <a:lnTo>
                      <a:pt x="861" y="328"/>
                    </a:lnTo>
                    <a:lnTo>
                      <a:pt x="881" y="327"/>
                    </a:lnTo>
                    <a:lnTo>
                      <a:pt x="902" y="326"/>
                    </a:lnTo>
                    <a:lnTo>
                      <a:pt x="923" y="326"/>
                    </a:lnTo>
                    <a:lnTo>
                      <a:pt x="945" y="328"/>
                    </a:lnTo>
                    <a:lnTo>
                      <a:pt x="965" y="330"/>
                    </a:lnTo>
                    <a:lnTo>
                      <a:pt x="986" y="332"/>
                    </a:lnTo>
                    <a:lnTo>
                      <a:pt x="1005" y="337"/>
                    </a:lnTo>
                    <a:lnTo>
                      <a:pt x="1025" y="341"/>
                    </a:lnTo>
                    <a:lnTo>
                      <a:pt x="1043" y="346"/>
                    </a:lnTo>
                    <a:lnTo>
                      <a:pt x="1061" y="352"/>
                    </a:lnTo>
                    <a:lnTo>
                      <a:pt x="1078" y="359"/>
                    </a:lnTo>
                    <a:lnTo>
                      <a:pt x="1095" y="366"/>
                    </a:lnTo>
                    <a:lnTo>
                      <a:pt x="1111" y="374"/>
                    </a:lnTo>
                    <a:lnTo>
                      <a:pt x="1127" y="384"/>
                    </a:lnTo>
                    <a:lnTo>
                      <a:pt x="1142" y="393"/>
                    </a:lnTo>
                    <a:lnTo>
                      <a:pt x="1156" y="404"/>
                    </a:lnTo>
                    <a:lnTo>
                      <a:pt x="1170" y="415"/>
                    </a:lnTo>
                    <a:lnTo>
                      <a:pt x="1182" y="427"/>
                    </a:lnTo>
                    <a:lnTo>
                      <a:pt x="1195" y="439"/>
                    </a:lnTo>
                    <a:lnTo>
                      <a:pt x="1207" y="452"/>
                    </a:lnTo>
                    <a:lnTo>
                      <a:pt x="1217" y="467"/>
                    </a:lnTo>
                    <a:lnTo>
                      <a:pt x="1228" y="480"/>
                    </a:lnTo>
                    <a:lnTo>
                      <a:pt x="1237" y="496"/>
                    </a:lnTo>
                    <a:lnTo>
                      <a:pt x="1245" y="512"/>
                    </a:lnTo>
                    <a:lnTo>
                      <a:pt x="1254" y="528"/>
                    </a:lnTo>
                    <a:lnTo>
                      <a:pt x="1261" y="545"/>
                    </a:lnTo>
                    <a:lnTo>
                      <a:pt x="1267" y="563"/>
                    </a:lnTo>
                    <a:lnTo>
                      <a:pt x="1273" y="581"/>
                    </a:lnTo>
                    <a:lnTo>
                      <a:pt x="1277" y="600"/>
                    </a:lnTo>
                    <a:lnTo>
                      <a:pt x="1281" y="619"/>
                    </a:lnTo>
                    <a:lnTo>
                      <a:pt x="1284" y="640"/>
                    </a:lnTo>
                    <a:lnTo>
                      <a:pt x="1286" y="659"/>
                    </a:lnTo>
                    <a:lnTo>
                      <a:pt x="1287" y="680"/>
                    </a:lnTo>
                    <a:lnTo>
                      <a:pt x="1289" y="702"/>
                    </a:lnTo>
                    <a:close/>
                  </a:path>
                </a:pathLst>
              </a:custGeom>
              <a:grpFill/>
              <a:ln w="9525">
                <a:noFill/>
                <a:round/>
                <a:headEnd/>
                <a:tailEnd/>
              </a:ln>
            </p:spPr>
            <p:txBody>
              <a:bodyPr/>
              <a:lstStyle/>
              <a:p>
                <a:pPr fontAlgn="auto">
                  <a:spcBef>
                    <a:spcPts val="0"/>
                  </a:spcBef>
                  <a:spcAft>
                    <a:spcPts val="0"/>
                  </a:spcAft>
                  <a:defRPr/>
                </a:pPr>
                <a:endParaRPr lang="pt-BR" kern="0">
                  <a:solidFill>
                    <a:sysClr val="windowText" lastClr="000000"/>
                  </a:solidFill>
                  <a:latin typeface="+mn-lt"/>
                </a:endParaRPr>
              </a:p>
            </p:txBody>
          </p:sp>
        </p:grpSp>
        <p:sp>
          <p:nvSpPr>
            <p:cNvPr id="11" name="Freeform 14"/>
            <p:cNvSpPr>
              <a:spLocks/>
            </p:cNvSpPr>
            <p:nvPr/>
          </p:nvSpPr>
          <p:spPr bwMode="auto">
            <a:xfrm>
              <a:off x="1868487" y="5684365"/>
              <a:ext cx="228600" cy="233363"/>
            </a:xfrm>
            <a:custGeom>
              <a:avLst/>
              <a:gdLst>
                <a:gd name="T0" fmla="*/ 0 w 1587"/>
                <a:gd name="T1" fmla="*/ 0 h 1616"/>
                <a:gd name="T2" fmla="*/ 0 w 1587"/>
                <a:gd name="T3" fmla="*/ 7509 h 1616"/>
                <a:gd name="T4" fmla="*/ 0 w 1587"/>
                <a:gd name="T5" fmla="*/ 51842 h 1616"/>
                <a:gd name="T6" fmla="*/ 1729 w 1587"/>
                <a:gd name="T7" fmla="*/ 52564 h 1616"/>
                <a:gd name="T8" fmla="*/ 6338 w 1587"/>
                <a:gd name="T9" fmla="*/ 54297 h 1616"/>
                <a:gd name="T10" fmla="*/ 13684 w 1587"/>
                <a:gd name="T11" fmla="*/ 57185 h 1616"/>
                <a:gd name="T12" fmla="*/ 23335 w 1587"/>
                <a:gd name="T13" fmla="*/ 60796 h 1616"/>
                <a:gd name="T14" fmla="*/ 34715 w 1587"/>
                <a:gd name="T15" fmla="*/ 65272 h 1616"/>
                <a:gd name="T16" fmla="*/ 47535 w 1587"/>
                <a:gd name="T17" fmla="*/ 70182 h 1616"/>
                <a:gd name="T18" fmla="*/ 61507 w 1587"/>
                <a:gd name="T19" fmla="*/ 75670 h 1616"/>
                <a:gd name="T20" fmla="*/ 76200 w 1587"/>
                <a:gd name="T21" fmla="*/ 81302 h 1616"/>
                <a:gd name="T22" fmla="*/ 90893 w 1587"/>
                <a:gd name="T23" fmla="*/ 87078 h 1616"/>
                <a:gd name="T24" fmla="*/ 105585 w 1587"/>
                <a:gd name="T25" fmla="*/ 92710 h 1616"/>
                <a:gd name="T26" fmla="*/ 119846 w 1587"/>
                <a:gd name="T27" fmla="*/ 98197 h 1616"/>
                <a:gd name="T28" fmla="*/ 132954 w 1587"/>
                <a:gd name="T29" fmla="*/ 103252 h 1616"/>
                <a:gd name="T30" fmla="*/ 144766 w 1587"/>
                <a:gd name="T31" fmla="*/ 107873 h 1616"/>
                <a:gd name="T32" fmla="*/ 154705 w 1587"/>
                <a:gd name="T33" fmla="*/ 111627 h 1616"/>
                <a:gd name="T34" fmla="*/ 162771 w 1587"/>
                <a:gd name="T35" fmla="*/ 114804 h 1616"/>
                <a:gd name="T36" fmla="*/ 168101 w 1587"/>
                <a:gd name="T37" fmla="*/ 116826 h 1616"/>
                <a:gd name="T38" fmla="*/ 162771 w 1587"/>
                <a:gd name="T39" fmla="*/ 118992 h 1616"/>
                <a:gd name="T40" fmla="*/ 154705 w 1587"/>
                <a:gd name="T41" fmla="*/ 122025 h 1616"/>
                <a:gd name="T42" fmla="*/ 144766 w 1587"/>
                <a:gd name="T43" fmla="*/ 125924 h 1616"/>
                <a:gd name="T44" fmla="*/ 132954 w 1587"/>
                <a:gd name="T45" fmla="*/ 130400 h 1616"/>
                <a:gd name="T46" fmla="*/ 119846 w 1587"/>
                <a:gd name="T47" fmla="*/ 135599 h 1616"/>
                <a:gd name="T48" fmla="*/ 105585 w 1587"/>
                <a:gd name="T49" fmla="*/ 140942 h 1616"/>
                <a:gd name="T50" fmla="*/ 90893 w 1587"/>
                <a:gd name="T51" fmla="*/ 146718 h 1616"/>
                <a:gd name="T52" fmla="*/ 76200 w 1587"/>
                <a:gd name="T53" fmla="*/ 152206 h 1616"/>
                <a:gd name="T54" fmla="*/ 61507 w 1587"/>
                <a:gd name="T55" fmla="*/ 157838 h 1616"/>
                <a:gd name="T56" fmla="*/ 47535 w 1587"/>
                <a:gd name="T57" fmla="*/ 163325 h 1616"/>
                <a:gd name="T58" fmla="*/ 34715 w 1587"/>
                <a:gd name="T59" fmla="*/ 168235 h 1616"/>
                <a:gd name="T60" fmla="*/ 23335 w 1587"/>
                <a:gd name="T61" fmla="*/ 172712 h 1616"/>
                <a:gd name="T62" fmla="*/ 13684 w 1587"/>
                <a:gd name="T63" fmla="*/ 176322 h 1616"/>
                <a:gd name="T64" fmla="*/ 6338 w 1587"/>
                <a:gd name="T65" fmla="*/ 179210 h 1616"/>
                <a:gd name="T66" fmla="*/ 1729 w 1587"/>
                <a:gd name="T67" fmla="*/ 181087 h 1616"/>
                <a:gd name="T68" fmla="*/ 0 w 1587"/>
                <a:gd name="T69" fmla="*/ 181665 h 1616"/>
                <a:gd name="T70" fmla="*/ 0 w 1587"/>
                <a:gd name="T71" fmla="*/ 233363 h 1616"/>
                <a:gd name="T72" fmla="*/ 228600 w 1587"/>
                <a:gd name="T73" fmla="*/ 140509 h 1616"/>
                <a:gd name="T74" fmla="*/ 228600 w 1587"/>
                <a:gd name="T75" fmla="*/ 92999 h 1616"/>
                <a:gd name="T76" fmla="*/ 0 w 1587"/>
                <a:gd name="T77" fmla="*/ 0 h 161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587" h="1616">
                  <a:moveTo>
                    <a:pt x="0" y="0"/>
                  </a:moveTo>
                  <a:lnTo>
                    <a:pt x="0" y="52"/>
                  </a:lnTo>
                  <a:lnTo>
                    <a:pt x="0" y="359"/>
                  </a:lnTo>
                  <a:lnTo>
                    <a:pt x="12" y="364"/>
                  </a:lnTo>
                  <a:lnTo>
                    <a:pt x="44" y="376"/>
                  </a:lnTo>
                  <a:lnTo>
                    <a:pt x="95" y="396"/>
                  </a:lnTo>
                  <a:lnTo>
                    <a:pt x="162" y="421"/>
                  </a:lnTo>
                  <a:lnTo>
                    <a:pt x="241" y="452"/>
                  </a:lnTo>
                  <a:lnTo>
                    <a:pt x="330" y="486"/>
                  </a:lnTo>
                  <a:lnTo>
                    <a:pt x="427" y="524"/>
                  </a:lnTo>
                  <a:lnTo>
                    <a:pt x="529" y="563"/>
                  </a:lnTo>
                  <a:lnTo>
                    <a:pt x="631" y="603"/>
                  </a:lnTo>
                  <a:lnTo>
                    <a:pt x="733" y="642"/>
                  </a:lnTo>
                  <a:lnTo>
                    <a:pt x="832" y="680"/>
                  </a:lnTo>
                  <a:lnTo>
                    <a:pt x="923" y="715"/>
                  </a:lnTo>
                  <a:lnTo>
                    <a:pt x="1005" y="747"/>
                  </a:lnTo>
                  <a:lnTo>
                    <a:pt x="1074" y="773"/>
                  </a:lnTo>
                  <a:lnTo>
                    <a:pt x="1130" y="795"/>
                  </a:lnTo>
                  <a:lnTo>
                    <a:pt x="1167" y="809"/>
                  </a:lnTo>
                  <a:lnTo>
                    <a:pt x="1130" y="824"/>
                  </a:lnTo>
                  <a:lnTo>
                    <a:pt x="1074" y="845"/>
                  </a:lnTo>
                  <a:lnTo>
                    <a:pt x="1005" y="872"/>
                  </a:lnTo>
                  <a:lnTo>
                    <a:pt x="923" y="903"/>
                  </a:lnTo>
                  <a:lnTo>
                    <a:pt x="832" y="939"/>
                  </a:lnTo>
                  <a:lnTo>
                    <a:pt x="733" y="976"/>
                  </a:lnTo>
                  <a:lnTo>
                    <a:pt x="631" y="1016"/>
                  </a:lnTo>
                  <a:lnTo>
                    <a:pt x="529" y="1054"/>
                  </a:lnTo>
                  <a:lnTo>
                    <a:pt x="427" y="1093"/>
                  </a:lnTo>
                  <a:lnTo>
                    <a:pt x="330" y="1131"/>
                  </a:lnTo>
                  <a:lnTo>
                    <a:pt x="241" y="1165"/>
                  </a:lnTo>
                  <a:lnTo>
                    <a:pt x="162" y="1196"/>
                  </a:lnTo>
                  <a:lnTo>
                    <a:pt x="95" y="1221"/>
                  </a:lnTo>
                  <a:lnTo>
                    <a:pt x="44" y="1241"/>
                  </a:lnTo>
                  <a:lnTo>
                    <a:pt x="12" y="1254"/>
                  </a:lnTo>
                  <a:lnTo>
                    <a:pt x="0" y="1258"/>
                  </a:lnTo>
                  <a:lnTo>
                    <a:pt x="0" y="1616"/>
                  </a:lnTo>
                  <a:lnTo>
                    <a:pt x="1587" y="973"/>
                  </a:lnTo>
                  <a:lnTo>
                    <a:pt x="1587" y="644"/>
                  </a:lnTo>
                  <a:lnTo>
                    <a:pt x="0" y="0"/>
                  </a:lnTo>
                  <a:close/>
                </a:path>
              </a:pathLst>
            </a:custGeom>
            <a:solidFill>
              <a:srgbClr val="198B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
        <p:nvSpPr>
          <p:cNvPr id="21" name="Freeform 7"/>
          <p:cNvSpPr>
            <a:spLocks noChangeAspect="1" noEditPoints="1"/>
          </p:cNvSpPr>
          <p:nvPr/>
        </p:nvSpPr>
        <p:spPr bwMode="auto">
          <a:xfrm>
            <a:off x="5922963" y="847725"/>
            <a:ext cx="2792412" cy="180975"/>
          </a:xfrm>
          <a:custGeom>
            <a:avLst/>
            <a:gdLst>
              <a:gd name="T0" fmla="*/ 18775270 w 10147"/>
              <a:gd name="T1" fmla="*/ 2870990 h 603"/>
              <a:gd name="T2" fmla="*/ 409916 w 10147"/>
              <a:gd name="T3" fmla="*/ 40730179 h 603"/>
              <a:gd name="T4" fmla="*/ 28040206 w 10147"/>
              <a:gd name="T5" fmla="*/ 14533823 h 603"/>
              <a:gd name="T6" fmla="*/ 35500959 w 10147"/>
              <a:gd name="T7" fmla="*/ 38666824 h 603"/>
              <a:gd name="T8" fmla="*/ 54686420 w 10147"/>
              <a:gd name="T9" fmla="*/ 13905663 h 603"/>
              <a:gd name="T10" fmla="*/ 69772168 w 10147"/>
              <a:gd name="T11" fmla="*/ 34540114 h 603"/>
              <a:gd name="T12" fmla="*/ 70673984 w 10147"/>
              <a:gd name="T13" fmla="*/ 25927445 h 603"/>
              <a:gd name="T14" fmla="*/ 70755967 w 10147"/>
              <a:gd name="T15" fmla="*/ 41268603 h 603"/>
              <a:gd name="T16" fmla="*/ 83546184 w 10147"/>
              <a:gd name="T17" fmla="*/ 8253721 h 603"/>
              <a:gd name="T18" fmla="*/ 93385002 w 10147"/>
              <a:gd name="T19" fmla="*/ 38128701 h 603"/>
              <a:gd name="T20" fmla="*/ 96746591 w 10147"/>
              <a:gd name="T21" fmla="*/ 27003991 h 603"/>
              <a:gd name="T22" fmla="*/ 114292112 w 10147"/>
              <a:gd name="T23" fmla="*/ 41089128 h 603"/>
              <a:gd name="T24" fmla="*/ 127164312 w 10147"/>
              <a:gd name="T25" fmla="*/ 41268603 h 603"/>
              <a:gd name="T26" fmla="*/ 126836379 w 10147"/>
              <a:gd name="T27" fmla="*/ 52931436 h 603"/>
              <a:gd name="T28" fmla="*/ 141102294 w 10147"/>
              <a:gd name="T29" fmla="*/ 14533823 h 603"/>
              <a:gd name="T30" fmla="*/ 179636909 w 10147"/>
              <a:gd name="T31" fmla="*/ 54097719 h 603"/>
              <a:gd name="T32" fmla="*/ 215629767 w 10147"/>
              <a:gd name="T33" fmla="*/ 6997700 h 603"/>
              <a:gd name="T34" fmla="*/ 226042468 w 10147"/>
              <a:gd name="T35" fmla="*/ 21800435 h 603"/>
              <a:gd name="T36" fmla="*/ 232601405 w 10147"/>
              <a:gd name="T37" fmla="*/ 41268603 h 603"/>
              <a:gd name="T38" fmla="*/ 246375421 w 10147"/>
              <a:gd name="T39" fmla="*/ 28080537 h 603"/>
              <a:gd name="T40" fmla="*/ 257034072 w 10147"/>
              <a:gd name="T41" fmla="*/ 18929745 h 603"/>
              <a:gd name="T42" fmla="*/ 249818993 w 10147"/>
              <a:gd name="T43" fmla="*/ 49791535 h 603"/>
              <a:gd name="T44" fmla="*/ 268102639 w 10147"/>
              <a:gd name="T45" fmla="*/ 7536123 h 603"/>
              <a:gd name="T46" fmla="*/ 281876654 w 10147"/>
              <a:gd name="T47" fmla="*/ 17763462 h 603"/>
              <a:gd name="T48" fmla="*/ 291961147 w 10147"/>
              <a:gd name="T49" fmla="*/ 17763462 h 603"/>
              <a:gd name="T50" fmla="*/ 302291590 w 10147"/>
              <a:gd name="T51" fmla="*/ 38666824 h 603"/>
              <a:gd name="T52" fmla="*/ 294830837 w 10147"/>
              <a:gd name="T53" fmla="*/ 34450377 h 603"/>
              <a:gd name="T54" fmla="*/ 312376358 w 10147"/>
              <a:gd name="T55" fmla="*/ 41268603 h 603"/>
              <a:gd name="T56" fmla="*/ 345335835 w 10147"/>
              <a:gd name="T57" fmla="*/ 0 h 603"/>
              <a:gd name="T58" fmla="*/ 385756065 w 10147"/>
              <a:gd name="T59" fmla="*/ 2512041 h 603"/>
              <a:gd name="T60" fmla="*/ 400759830 w 10147"/>
              <a:gd name="T61" fmla="*/ 22159383 h 603"/>
              <a:gd name="T62" fmla="*/ 390675337 w 10147"/>
              <a:gd name="T63" fmla="*/ 26914254 h 603"/>
              <a:gd name="T64" fmla="*/ 427242353 w 10147"/>
              <a:gd name="T65" fmla="*/ 22697806 h 603"/>
              <a:gd name="T66" fmla="*/ 446017624 w 10147"/>
              <a:gd name="T67" fmla="*/ 26465568 h 603"/>
              <a:gd name="T68" fmla="*/ 435605198 w 10147"/>
              <a:gd name="T69" fmla="*/ 20723888 h 603"/>
              <a:gd name="T70" fmla="*/ 460693455 w 10147"/>
              <a:gd name="T71" fmla="*/ 30233629 h 603"/>
              <a:gd name="T72" fmla="*/ 474713695 w 10147"/>
              <a:gd name="T73" fmla="*/ 22159383 h 603"/>
              <a:gd name="T74" fmla="*/ 480616766 w 10147"/>
              <a:gd name="T75" fmla="*/ 27990800 h 603"/>
              <a:gd name="T76" fmla="*/ 510378621 w 10147"/>
              <a:gd name="T77" fmla="*/ 41268603 h 603"/>
              <a:gd name="T78" fmla="*/ 526612409 w 10147"/>
              <a:gd name="T79" fmla="*/ 13905663 h 603"/>
              <a:gd name="T80" fmla="*/ 555636414 w 10147"/>
              <a:gd name="T81" fmla="*/ 27362940 h 603"/>
              <a:gd name="T82" fmla="*/ 555636414 w 10147"/>
              <a:gd name="T83" fmla="*/ 14533823 h 603"/>
              <a:gd name="T84" fmla="*/ 555636414 w 10147"/>
              <a:gd name="T85" fmla="*/ 36154783 h 603"/>
              <a:gd name="T86" fmla="*/ 584332211 w 10147"/>
              <a:gd name="T87" fmla="*/ 14533823 h 603"/>
              <a:gd name="T88" fmla="*/ 644511786 w 10147"/>
              <a:gd name="T89" fmla="*/ 21800435 h 603"/>
              <a:gd name="T90" fmla="*/ 636312908 w 10147"/>
              <a:gd name="T91" fmla="*/ 41896463 h 603"/>
              <a:gd name="T92" fmla="*/ 655088453 w 10147"/>
              <a:gd name="T93" fmla="*/ 14533823 h 603"/>
              <a:gd name="T94" fmla="*/ 658614009 w 10147"/>
              <a:gd name="T95" fmla="*/ 36872681 h 603"/>
              <a:gd name="T96" fmla="*/ 689605613 w 10147"/>
              <a:gd name="T97" fmla="*/ 41896463 h 603"/>
              <a:gd name="T98" fmla="*/ 695180751 w 10147"/>
              <a:gd name="T99" fmla="*/ 37949227 h 603"/>
              <a:gd name="T100" fmla="*/ 713382138 w 10147"/>
              <a:gd name="T101" fmla="*/ 18032673 h 603"/>
              <a:gd name="T102" fmla="*/ 729369977 w 10147"/>
              <a:gd name="T103" fmla="*/ 29157083 h 603"/>
              <a:gd name="T104" fmla="*/ 729369977 w 10147"/>
              <a:gd name="T105" fmla="*/ 25389022 h 603"/>
              <a:gd name="T106" fmla="*/ 752080719 w 10147"/>
              <a:gd name="T107" fmla="*/ 41627551 h 603"/>
              <a:gd name="T108" fmla="*/ 745767732 w 10147"/>
              <a:gd name="T109" fmla="*/ 5831417 h 603"/>
              <a:gd name="T110" fmla="*/ 752080719 w 10147"/>
              <a:gd name="T111" fmla="*/ 41627551 h 603"/>
              <a:gd name="T112" fmla="*/ 761509621 w 10147"/>
              <a:gd name="T113" fmla="*/ 2512041 h 603"/>
              <a:gd name="T114" fmla="*/ 767248726 w 10147"/>
              <a:gd name="T115" fmla="*/ 27990800 h 603"/>
              <a:gd name="T116" fmla="*/ 796682647 w 10147"/>
              <a:gd name="T117" fmla="*/ 30233629 h 603"/>
              <a:gd name="T118" fmla="*/ 810702612 w 10147"/>
              <a:gd name="T119" fmla="*/ 22159383 h 603"/>
              <a:gd name="T120" fmla="*/ 816277750 w 10147"/>
              <a:gd name="T121" fmla="*/ 20993100 h 603"/>
              <a:gd name="T122" fmla="*/ 831937656 w 10147"/>
              <a:gd name="T123" fmla="*/ 33822217 h 6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0147" h="603">
                <a:moveTo>
                  <a:pt x="5" y="404"/>
                </a:moveTo>
                <a:cubicBezTo>
                  <a:pt x="38" y="418"/>
                  <a:pt x="73" y="426"/>
                  <a:pt x="110" y="426"/>
                </a:cubicBezTo>
                <a:cubicBezTo>
                  <a:pt x="157" y="426"/>
                  <a:pt x="204" y="405"/>
                  <a:pt x="204" y="352"/>
                </a:cubicBezTo>
                <a:cubicBezTo>
                  <a:pt x="204" y="304"/>
                  <a:pt x="169" y="287"/>
                  <a:pt x="132" y="265"/>
                </a:cubicBezTo>
                <a:lnTo>
                  <a:pt x="93" y="244"/>
                </a:lnTo>
                <a:cubicBezTo>
                  <a:pt x="46" y="218"/>
                  <a:pt x="0" y="194"/>
                  <a:pt x="0" y="132"/>
                </a:cubicBezTo>
                <a:cubicBezTo>
                  <a:pt x="0" y="51"/>
                  <a:pt x="69" y="21"/>
                  <a:pt x="139" y="21"/>
                </a:cubicBezTo>
                <a:cubicBezTo>
                  <a:pt x="170" y="21"/>
                  <a:pt x="199" y="27"/>
                  <a:pt x="229" y="32"/>
                </a:cubicBezTo>
                <a:lnTo>
                  <a:pt x="229" y="80"/>
                </a:lnTo>
                <a:cubicBezTo>
                  <a:pt x="200" y="69"/>
                  <a:pt x="167" y="62"/>
                  <a:pt x="135" y="62"/>
                </a:cubicBezTo>
                <a:cubicBezTo>
                  <a:pt x="93" y="62"/>
                  <a:pt x="53" y="80"/>
                  <a:pt x="53" y="127"/>
                </a:cubicBezTo>
                <a:cubicBezTo>
                  <a:pt x="53" y="167"/>
                  <a:pt x="95" y="188"/>
                  <a:pt x="125" y="204"/>
                </a:cubicBezTo>
                <a:lnTo>
                  <a:pt x="165" y="226"/>
                </a:lnTo>
                <a:cubicBezTo>
                  <a:pt x="216" y="255"/>
                  <a:pt x="257" y="280"/>
                  <a:pt x="257" y="345"/>
                </a:cubicBezTo>
                <a:cubicBezTo>
                  <a:pt x="257" y="436"/>
                  <a:pt x="184" y="467"/>
                  <a:pt x="105" y="467"/>
                </a:cubicBezTo>
                <a:cubicBezTo>
                  <a:pt x="70" y="467"/>
                  <a:pt x="38" y="461"/>
                  <a:pt x="5" y="454"/>
                </a:cubicBezTo>
                <a:lnTo>
                  <a:pt x="5" y="404"/>
                </a:lnTo>
                <a:close/>
                <a:moveTo>
                  <a:pt x="462" y="464"/>
                </a:moveTo>
                <a:cubicBezTo>
                  <a:pt x="449" y="466"/>
                  <a:pt x="437" y="467"/>
                  <a:pt x="424" y="467"/>
                </a:cubicBezTo>
                <a:cubicBezTo>
                  <a:pt x="368" y="467"/>
                  <a:pt x="342" y="448"/>
                  <a:pt x="342" y="390"/>
                </a:cubicBezTo>
                <a:lnTo>
                  <a:pt x="342" y="198"/>
                </a:lnTo>
                <a:lnTo>
                  <a:pt x="293" y="198"/>
                </a:lnTo>
                <a:lnTo>
                  <a:pt x="293" y="162"/>
                </a:lnTo>
                <a:lnTo>
                  <a:pt x="342" y="162"/>
                </a:lnTo>
                <a:lnTo>
                  <a:pt x="342" y="92"/>
                </a:lnTo>
                <a:lnTo>
                  <a:pt x="384" y="65"/>
                </a:lnTo>
                <a:lnTo>
                  <a:pt x="384" y="162"/>
                </a:lnTo>
                <a:lnTo>
                  <a:pt x="464" y="162"/>
                </a:lnTo>
                <a:lnTo>
                  <a:pt x="464" y="198"/>
                </a:lnTo>
                <a:lnTo>
                  <a:pt x="384" y="198"/>
                </a:lnTo>
                <a:lnTo>
                  <a:pt x="384" y="381"/>
                </a:lnTo>
                <a:cubicBezTo>
                  <a:pt x="384" y="413"/>
                  <a:pt x="399" y="431"/>
                  <a:pt x="433" y="431"/>
                </a:cubicBezTo>
                <a:cubicBezTo>
                  <a:pt x="445" y="431"/>
                  <a:pt x="451" y="430"/>
                  <a:pt x="462" y="425"/>
                </a:cubicBezTo>
                <a:lnTo>
                  <a:pt x="462" y="464"/>
                </a:lnTo>
                <a:close/>
                <a:moveTo>
                  <a:pt x="523" y="460"/>
                </a:moveTo>
                <a:lnTo>
                  <a:pt x="523" y="162"/>
                </a:lnTo>
                <a:lnTo>
                  <a:pt x="566" y="162"/>
                </a:lnTo>
                <a:lnTo>
                  <a:pt x="566" y="219"/>
                </a:lnTo>
                <a:lnTo>
                  <a:pt x="567" y="219"/>
                </a:lnTo>
                <a:cubicBezTo>
                  <a:pt x="586" y="176"/>
                  <a:pt x="619" y="155"/>
                  <a:pt x="667" y="155"/>
                </a:cubicBezTo>
                <a:lnTo>
                  <a:pt x="667" y="201"/>
                </a:lnTo>
                <a:cubicBezTo>
                  <a:pt x="590" y="201"/>
                  <a:pt x="566" y="272"/>
                  <a:pt x="566" y="337"/>
                </a:cubicBezTo>
                <a:lnTo>
                  <a:pt x="566" y="460"/>
                </a:lnTo>
                <a:lnTo>
                  <a:pt x="523" y="460"/>
                </a:lnTo>
                <a:close/>
                <a:moveTo>
                  <a:pt x="837" y="325"/>
                </a:moveTo>
                <a:cubicBezTo>
                  <a:pt x="799" y="325"/>
                  <a:pt x="739" y="340"/>
                  <a:pt x="739" y="388"/>
                </a:cubicBezTo>
                <a:cubicBezTo>
                  <a:pt x="739" y="413"/>
                  <a:pt x="756" y="431"/>
                  <a:pt x="781" y="431"/>
                </a:cubicBezTo>
                <a:cubicBezTo>
                  <a:pt x="810" y="431"/>
                  <a:pt x="839" y="412"/>
                  <a:pt x="851" y="385"/>
                </a:cubicBezTo>
                <a:cubicBezTo>
                  <a:pt x="861" y="363"/>
                  <a:pt x="862" y="350"/>
                  <a:pt x="862" y="325"/>
                </a:cubicBezTo>
                <a:lnTo>
                  <a:pt x="837" y="325"/>
                </a:lnTo>
                <a:close/>
                <a:moveTo>
                  <a:pt x="863" y="460"/>
                </a:moveTo>
                <a:lnTo>
                  <a:pt x="863" y="420"/>
                </a:lnTo>
                <a:lnTo>
                  <a:pt x="862" y="420"/>
                </a:lnTo>
                <a:cubicBezTo>
                  <a:pt x="846" y="452"/>
                  <a:pt x="804" y="467"/>
                  <a:pt x="771" y="467"/>
                </a:cubicBezTo>
                <a:cubicBezTo>
                  <a:pt x="719" y="467"/>
                  <a:pt x="690" y="434"/>
                  <a:pt x="690" y="384"/>
                </a:cubicBezTo>
                <a:cubicBezTo>
                  <a:pt x="690" y="317"/>
                  <a:pt x="768" y="289"/>
                  <a:pt x="862" y="289"/>
                </a:cubicBezTo>
                <a:lnTo>
                  <a:pt x="862" y="283"/>
                </a:lnTo>
                <a:cubicBezTo>
                  <a:pt x="862" y="238"/>
                  <a:pt x="865" y="191"/>
                  <a:pt x="806" y="191"/>
                </a:cubicBezTo>
                <a:cubicBezTo>
                  <a:pt x="770" y="191"/>
                  <a:pt x="750" y="203"/>
                  <a:pt x="745" y="238"/>
                </a:cubicBezTo>
                <a:lnTo>
                  <a:pt x="697" y="238"/>
                </a:lnTo>
                <a:cubicBezTo>
                  <a:pt x="699" y="179"/>
                  <a:pt x="751" y="155"/>
                  <a:pt x="804" y="155"/>
                </a:cubicBezTo>
                <a:cubicBezTo>
                  <a:pt x="872" y="155"/>
                  <a:pt x="905" y="184"/>
                  <a:pt x="905" y="251"/>
                </a:cubicBezTo>
                <a:lnTo>
                  <a:pt x="905" y="460"/>
                </a:lnTo>
                <a:lnTo>
                  <a:pt x="863" y="460"/>
                </a:lnTo>
                <a:close/>
                <a:moveTo>
                  <a:pt x="1139" y="464"/>
                </a:moveTo>
                <a:cubicBezTo>
                  <a:pt x="1126" y="466"/>
                  <a:pt x="1114" y="467"/>
                  <a:pt x="1101" y="467"/>
                </a:cubicBezTo>
                <a:cubicBezTo>
                  <a:pt x="1045" y="467"/>
                  <a:pt x="1019" y="448"/>
                  <a:pt x="1019" y="390"/>
                </a:cubicBezTo>
                <a:lnTo>
                  <a:pt x="1019" y="198"/>
                </a:lnTo>
                <a:lnTo>
                  <a:pt x="970" y="198"/>
                </a:lnTo>
                <a:lnTo>
                  <a:pt x="970" y="162"/>
                </a:lnTo>
                <a:lnTo>
                  <a:pt x="1019" y="162"/>
                </a:lnTo>
                <a:lnTo>
                  <a:pt x="1019" y="92"/>
                </a:lnTo>
                <a:lnTo>
                  <a:pt x="1061" y="65"/>
                </a:lnTo>
                <a:lnTo>
                  <a:pt x="1061" y="162"/>
                </a:lnTo>
                <a:lnTo>
                  <a:pt x="1141" y="162"/>
                </a:lnTo>
                <a:lnTo>
                  <a:pt x="1141" y="198"/>
                </a:lnTo>
                <a:lnTo>
                  <a:pt x="1061" y="198"/>
                </a:lnTo>
                <a:lnTo>
                  <a:pt x="1061" y="381"/>
                </a:lnTo>
                <a:cubicBezTo>
                  <a:pt x="1061" y="413"/>
                  <a:pt x="1076" y="431"/>
                  <a:pt x="1110" y="431"/>
                </a:cubicBezTo>
                <a:cubicBezTo>
                  <a:pt x="1122" y="431"/>
                  <a:pt x="1128" y="430"/>
                  <a:pt x="1139" y="425"/>
                </a:cubicBezTo>
                <a:lnTo>
                  <a:pt x="1139" y="464"/>
                </a:lnTo>
                <a:close/>
                <a:moveTo>
                  <a:pt x="1352" y="247"/>
                </a:moveTo>
                <a:cubicBezTo>
                  <a:pt x="1352" y="214"/>
                  <a:pt x="1328" y="191"/>
                  <a:pt x="1295" y="191"/>
                </a:cubicBezTo>
                <a:cubicBezTo>
                  <a:pt x="1259" y="191"/>
                  <a:pt x="1239" y="214"/>
                  <a:pt x="1232" y="247"/>
                </a:cubicBezTo>
                <a:lnTo>
                  <a:pt x="1352" y="247"/>
                </a:lnTo>
                <a:close/>
                <a:moveTo>
                  <a:pt x="1394" y="458"/>
                </a:moveTo>
                <a:cubicBezTo>
                  <a:pt x="1372" y="465"/>
                  <a:pt x="1349" y="467"/>
                  <a:pt x="1326" y="467"/>
                </a:cubicBezTo>
                <a:cubicBezTo>
                  <a:pt x="1222" y="467"/>
                  <a:pt x="1180" y="398"/>
                  <a:pt x="1180" y="301"/>
                </a:cubicBezTo>
                <a:cubicBezTo>
                  <a:pt x="1180" y="223"/>
                  <a:pt x="1209" y="155"/>
                  <a:pt x="1297" y="155"/>
                </a:cubicBezTo>
                <a:cubicBezTo>
                  <a:pt x="1366" y="155"/>
                  <a:pt x="1401" y="202"/>
                  <a:pt x="1401" y="268"/>
                </a:cubicBezTo>
                <a:lnTo>
                  <a:pt x="1401" y="283"/>
                </a:lnTo>
                <a:lnTo>
                  <a:pt x="1229" y="283"/>
                </a:lnTo>
                <a:lnTo>
                  <a:pt x="1229" y="300"/>
                </a:lnTo>
                <a:cubicBezTo>
                  <a:pt x="1229" y="365"/>
                  <a:pt x="1262" y="431"/>
                  <a:pt x="1335" y="431"/>
                </a:cubicBezTo>
                <a:cubicBezTo>
                  <a:pt x="1356" y="431"/>
                  <a:pt x="1374" y="428"/>
                  <a:pt x="1394" y="423"/>
                </a:cubicBezTo>
                <a:lnTo>
                  <a:pt x="1394" y="458"/>
                </a:lnTo>
                <a:close/>
                <a:moveTo>
                  <a:pt x="1631" y="305"/>
                </a:moveTo>
                <a:cubicBezTo>
                  <a:pt x="1631" y="264"/>
                  <a:pt x="1614" y="191"/>
                  <a:pt x="1561" y="191"/>
                </a:cubicBezTo>
                <a:cubicBezTo>
                  <a:pt x="1506" y="191"/>
                  <a:pt x="1499" y="275"/>
                  <a:pt x="1499" y="313"/>
                </a:cubicBezTo>
                <a:cubicBezTo>
                  <a:pt x="1499" y="352"/>
                  <a:pt x="1507" y="424"/>
                  <a:pt x="1560" y="424"/>
                </a:cubicBezTo>
                <a:cubicBezTo>
                  <a:pt x="1614" y="424"/>
                  <a:pt x="1631" y="348"/>
                  <a:pt x="1631" y="305"/>
                </a:cubicBezTo>
                <a:close/>
                <a:moveTo>
                  <a:pt x="1631" y="403"/>
                </a:moveTo>
                <a:lnTo>
                  <a:pt x="1630" y="403"/>
                </a:lnTo>
                <a:cubicBezTo>
                  <a:pt x="1618" y="439"/>
                  <a:pt x="1588" y="460"/>
                  <a:pt x="1551" y="460"/>
                </a:cubicBezTo>
                <a:cubicBezTo>
                  <a:pt x="1469" y="460"/>
                  <a:pt x="1450" y="380"/>
                  <a:pt x="1450" y="313"/>
                </a:cubicBezTo>
                <a:cubicBezTo>
                  <a:pt x="1450" y="248"/>
                  <a:pt x="1470" y="155"/>
                  <a:pt x="1552" y="155"/>
                </a:cubicBezTo>
                <a:cubicBezTo>
                  <a:pt x="1588" y="155"/>
                  <a:pt x="1620" y="176"/>
                  <a:pt x="1630" y="211"/>
                </a:cubicBezTo>
                <a:lnTo>
                  <a:pt x="1631" y="211"/>
                </a:lnTo>
                <a:lnTo>
                  <a:pt x="1631" y="162"/>
                </a:lnTo>
                <a:lnTo>
                  <a:pt x="1674" y="162"/>
                </a:lnTo>
                <a:lnTo>
                  <a:pt x="1674" y="461"/>
                </a:lnTo>
                <a:cubicBezTo>
                  <a:pt x="1674" y="546"/>
                  <a:pt x="1633" y="590"/>
                  <a:pt x="1547" y="590"/>
                </a:cubicBezTo>
                <a:cubicBezTo>
                  <a:pt x="1518" y="590"/>
                  <a:pt x="1494" y="586"/>
                  <a:pt x="1467" y="580"/>
                </a:cubicBezTo>
                <a:lnTo>
                  <a:pt x="1467" y="537"/>
                </a:lnTo>
                <a:cubicBezTo>
                  <a:pt x="1491" y="549"/>
                  <a:pt x="1514" y="555"/>
                  <a:pt x="1541" y="555"/>
                </a:cubicBezTo>
                <a:cubicBezTo>
                  <a:pt x="1610" y="555"/>
                  <a:pt x="1631" y="519"/>
                  <a:pt x="1631" y="456"/>
                </a:cubicBezTo>
                <a:lnTo>
                  <a:pt x="1631" y="403"/>
                </a:lnTo>
                <a:close/>
                <a:moveTo>
                  <a:pt x="1793" y="581"/>
                </a:moveTo>
                <a:lnTo>
                  <a:pt x="1835" y="460"/>
                </a:lnTo>
                <a:lnTo>
                  <a:pt x="1721" y="162"/>
                </a:lnTo>
                <a:lnTo>
                  <a:pt x="1767" y="162"/>
                </a:lnTo>
                <a:lnTo>
                  <a:pt x="1854" y="396"/>
                </a:lnTo>
                <a:lnTo>
                  <a:pt x="1855" y="396"/>
                </a:lnTo>
                <a:lnTo>
                  <a:pt x="1935" y="162"/>
                </a:lnTo>
                <a:lnTo>
                  <a:pt x="1981" y="162"/>
                </a:lnTo>
                <a:lnTo>
                  <a:pt x="1837" y="581"/>
                </a:lnTo>
                <a:lnTo>
                  <a:pt x="1793" y="581"/>
                </a:lnTo>
                <a:close/>
                <a:moveTo>
                  <a:pt x="2191" y="603"/>
                </a:moveTo>
                <a:lnTo>
                  <a:pt x="2191" y="0"/>
                </a:lnTo>
                <a:lnTo>
                  <a:pt x="2224" y="0"/>
                </a:lnTo>
                <a:lnTo>
                  <a:pt x="2224" y="603"/>
                </a:lnTo>
                <a:lnTo>
                  <a:pt x="2191" y="603"/>
                </a:lnTo>
                <a:close/>
                <a:moveTo>
                  <a:pt x="2565" y="419"/>
                </a:moveTo>
                <a:cubicBezTo>
                  <a:pt x="2589" y="419"/>
                  <a:pt x="2615" y="417"/>
                  <a:pt x="2638" y="407"/>
                </a:cubicBezTo>
                <a:cubicBezTo>
                  <a:pt x="2698" y="379"/>
                  <a:pt x="2704" y="301"/>
                  <a:pt x="2704" y="243"/>
                </a:cubicBezTo>
                <a:cubicBezTo>
                  <a:pt x="2704" y="182"/>
                  <a:pt x="2698" y="103"/>
                  <a:pt x="2630" y="78"/>
                </a:cubicBezTo>
                <a:cubicBezTo>
                  <a:pt x="2607" y="70"/>
                  <a:pt x="2584" y="69"/>
                  <a:pt x="2559" y="69"/>
                </a:cubicBezTo>
                <a:lnTo>
                  <a:pt x="2532" y="69"/>
                </a:lnTo>
                <a:lnTo>
                  <a:pt x="2532" y="419"/>
                </a:lnTo>
                <a:lnTo>
                  <a:pt x="2565" y="419"/>
                </a:lnTo>
                <a:close/>
                <a:moveTo>
                  <a:pt x="2483" y="460"/>
                </a:moveTo>
                <a:lnTo>
                  <a:pt x="2483" y="28"/>
                </a:lnTo>
                <a:lnTo>
                  <a:pt x="2580" y="28"/>
                </a:lnTo>
                <a:cubicBezTo>
                  <a:pt x="2719" y="28"/>
                  <a:pt x="2757" y="118"/>
                  <a:pt x="2757" y="243"/>
                </a:cubicBezTo>
                <a:cubicBezTo>
                  <a:pt x="2757" y="325"/>
                  <a:pt x="2742" y="418"/>
                  <a:pt x="2654" y="448"/>
                </a:cubicBezTo>
                <a:cubicBezTo>
                  <a:pt x="2625" y="458"/>
                  <a:pt x="2594" y="460"/>
                  <a:pt x="2564" y="460"/>
                </a:cubicBezTo>
                <a:lnTo>
                  <a:pt x="2483" y="460"/>
                </a:lnTo>
                <a:close/>
                <a:moveTo>
                  <a:pt x="2837" y="460"/>
                </a:moveTo>
                <a:lnTo>
                  <a:pt x="2837" y="162"/>
                </a:lnTo>
                <a:lnTo>
                  <a:pt x="2879" y="162"/>
                </a:lnTo>
                <a:lnTo>
                  <a:pt x="2879" y="460"/>
                </a:lnTo>
                <a:lnTo>
                  <a:pt x="2837" y="460"/>
                </a:lnTo>
                <a:close/>
                <a:moveTo>
                  <a:pt x="2830" y="84"/>
                </a:moveTo>
                <a:lnTo>
                  <a:pt x="2830" y="28"/>
                </a:lnTo>
                <a:lnTo>
                  <a:pt x="2886" y="28"/>
                </a:lnTo>
                <a:lnTo>
                  <a:pt x="2886" y="84"/>
                </a:lnTo>
                <a:lnTo>
                  <a:pt x="2830" y="84"/>
                </a:lnTo>
                <a:close/>
                <a:moveTo>
                  <a:pt x="3137" y="305"/>
                </a:moveTo>
                <a:cubicBezTo>
                  <a:pt x="3137" y="264"/>
                  <a:pt x="3120" y="191"/>
                  <a:pt x="3067" y="191"/>
                </a:cubicBezTo>
                <a:cubicBezTo>
                  <a:pt x="3011" y="191"/>
                  <a:pt x="3005" y="275"/>
                  <a:pt x="3005" y="313"/>
                </a:cubicBezTo>
                <a:cubicBezTo>
                  <a:pt x="3005" y="352"/>
                  <a:pt x="3012" y="424"/>
                  <a:pt x="3065" y="424"/>
                </a:cubicBezTo>
                <a:cubicBezTo>
                  <a:pt x="3120" y="424"/>
                  <a:pt x="3137" y="348"/>
                  <a:pt x="3137" y="305"/>
                </a:cubicBezTo>
                <a:close/>
                <a:moveTo>
                  <a:pt x="3137" y="403"/>
                </a:moveTo>
                <a:lnTo>
                  <a:pt x="3135" y="403"/>
                </a:lnTo>
                <a:cubicBezTo>
                  <a:pt x="3124" y="439"/>
                  <a:pt x="3094" y="460"/>
                  <a:pt x="3057" y="460"/>
                </a:cubicBezTo>
                <a:cubicBezTo>
                  <a:pt x="2975" y="460"/>
                  <a:pt x="2956" y="380"/>
                  <a:pt x="2956" y="313"/>
                </a:cubicBezTo>
                <a:cubicBezTo>
                  <a:pt x="2956" y="248"/>
                  <a:pt x="2976" y="155"/>
                  <a:pt x="3058" y="155"/>
                </a:cubicBezTo>
                <a:cubicBezTo>
                  <a:pt x="3094" y="155"/>
                  <a:pt x="3125" y="176"/>
                  <a:pt x="3135" y="211"/>
                </a:cubicBezTo>
                <a:lnTo>
                  <a:pt x="3137" y="211"/>
                </a:lnTo>
                <a:lnTo>
                  <a:pt x="3137" y="162"/>
                </a:lnTo>
                <a:lnTo>
                  <a:pt x="3179" y="162"/>
                </a:lnTo>
                <a:lnTo>
                  <a:pt x="3179" y="461"/>
                </a:lnTo>
                <a:cubicBezTo>
                  <a:pt x="3179" y="546"/>
                  <a:pt x="3139" y="590"/>
                  <a:pt x="3053" y="590"/>
                </a:cubicBezTo>
                <a:cubicBezTo>
                  <a:pt x="3023" y="590"/>
                  <a:pt x="3000" y="586"/>
                  <a:pt x="2972" y="580"/>
                </a:cubicBezTo>
                <a:lnTo>
                  <a:pt x="2972" y="537"/>
                </a:lnTo>
                <a:cubicBezTo>
                  <a:pt x="2996" y="549"/>
                  <a:pt x="3020" y="555"/>
                  <a:pt x="3047" y="555"/>
                </a:cubicBezTo>
                <a:cubicBezTo>
                  <a:pt x="3115" y="555"/>
                  <a:pt x="3137" y="519"/>
                  <a:pt x="3137" y="456"/>
                </a:cubicBezTo>
                <a:lnTo>
                  <a:pt x="3137" y="403"/>
                </a:lnTo>
                <a:close/>
                <a:moveTo>
                  <a:pt x="3276" y="460"/>
                </a:moveTo>
                <a:lnTo>
                  <a:pt x="3276" y="162"/>
                </a:lnTo>
                <a:lnTo>
                  <a:pt x="3319" y="162"/>
                </a:lnTo>
                <a:lnTo>
                  <a:pt x="3319" y="460"/>
                </a:lnTo>
                <a:lnTo>
                  <a:pt x="3276" y="460"/>
                </a:lnTo>
                <a:close/>
                <a:moveTo>
                  <a:pt x="3270" y="84"/>
                </a:moveTo>
                <a:lnTo>
                  <a:pt x="3270" y="28"/>
                </a:lnTo>
                <a:lnTo>
                  <a:pt x="3326" y="28"/>
                </a:lnTo>
                <a:lnTo>
                  <a:pt x="3326" y="84"/>
                </a:lnTo>
                <a:lnTo>
                  <a:pt x="3270" y="84"/>
                </a:lnTo>
                <a:close/>
                <a:moveTo>
                  <a:pt x="3558" y="464"/>
                </a:moveTo>
                <a:cubicBezTo>
                  <a:pt x="3546" y="466"/>
                  <a:pt x="3533" y="467"/>
                  <a:pt x="3521" y="467"/>
                </a:cubicBezTo>
                <a:cubicBezTo>
                  <a:pt x="3464" y="467"/>
                  <a:pt x="3438" y="448"/>
                  <a:pt x="3438" y="390"/>
                </a:cubicBezTo>
                <a:lnTo>
                  <a:pt x="3438" y="198"/>
                </a:lnTo>
                <a:lnTo>
                  <a:pt x="3389" y="198"/>
                </a:lnTo>
                <a:lnTo>
                  <a:pt x="3389" y="162"/>
                </a:lnTo>
                <a:lnTo>
                  <a:pt x="3438" y="162"/>
                </a:lnTo>
                <a:lnTo>
                  <a:pt x="3438" y="92"/>
                </a:lnTo>
                <a:lnTo>
                  <a:pt x="3481" y="65"/>
                </a:lnTo>
                <a:lnTo>
                  <a:pt x="3481" y="162"/>
                </a:lnTo>
                <a:lnTo>
                  <a:pt x="3561" y="162"/>
                </a:lnTo>
                <a:lnTo>
                  <a:pt x="3561" y="198"/>
                </a:lnTo>
                <a:lnTo>
                  <a:pt x="3481" y="198"/>
                </a:lnTo>
                <a:lnTo>
                  <a:pt x="3481" y="381"/>
                </a:lnTo>
                <a:cubicBezTo>
                  <a:pt x="3481" y="413"/>
                  <a:pt x="3495" y="431"/>
                  <a:pt x="3530" y="431"/>
                </a:cubicBezTo>
                <a:cubicBezTo>
                  <a:pt x="3541" y="431"/>
                  <a:pt x="3548" y="430"/>
                  <a:pt x="3558" y="425"/>
                </a:cubicBezTo>
                <a:lnTo>
                  <a:pt x="3558" y="464"/>
                </a:lnTo>
                <a:close/>
                <a:moveTo>
                  <a:pt x="3742" y="325"/>
                </a:moveTo>
                <a:cubicBezTo>
                  <a:pt x="3705" y="325"/>
                  <a:pt x="3645" y="340"/>
                  <a:pt x="3645" y="388"/>
                </a:cubicBezTo>
                <a:cubicBezTo>
                  <a:pt x="3645" y="413"/>
                  <a:pt x="3662" y="431"/>
                  <a:pt x="3687" y="431"/>
                </a:cubicBezTo>
                <a:cubicBezTo>
                  <a:pt x="3716" y="431"/>
                  <a:pt x="3744" y="412"/>
                  <a:pt x="3756" y="385"/>
                </a:cubicBezTo>
                <a:cubicBezTo>
                  <a:pt x="3766" y="363"/>
                  <a:pt x="3768" y="350"/>
                  <a:pt x="3768" y="325"/>
                </a:cubicBezTo>
                <a:lnTo>
                  <a:pt x="3742" y="325"/>
                </a:lnTo>
                <a:close/>
                <a:moveTo>
                  <a:pt x="3769" y="460"/>
                </a:moveTo>
                <a:lnTo>
                  <a:pt x="3769" y="420"/>
                </a:lnTo>
                <a:lnTo>
                  <a:pt x="3768" y="420"/>
                </a:lnTo>
                <a:cubicBezTo>
                  <a:pt x="3751" y="452"/>
                  <a:pt x="3709" y="467"/>
                  <a:pt x="3676" y="467"/>
                </a:cubicBezTo>
                <a:cubicBezTo>
                  <a:pt x="3624" y="467"/>
                  <a:pt x="3596" y="434"/>
                  <a:pt x="3596" y="384"/>
                </a:cubicBezTo>
                <a:cubicBezTo>
                  <a:pt x="3596" y="317"/>
                  <a:pt x="3674" y="289"/>
                  <a:pt x="3768" y="289"/>
                </a:cubicBezTo>
                <a:lnTo>
                  <a:pt x="3768" y="283"/>
                </a:lnTo>
                <a:cubicBezTo>
                  <a:pt x="3768" y="238"/>
                  <a:pt x="3770" y="191"/>
                  <a:pt x="3711" y="191"/>
                </a:cubicBezTo>
                <a:cubicBezTo>
                  <a:pt x="3675" y="191"/>
                  <a:pt x="3655" y="203"/>
                  <a:pt x="3650" y="238"/>
                </a:cubicBezTo>
                <a:lnTo>
                  <a:pt x="3603" y="238"/>
                </a:lnTo>
                <a:cubicBezTo>
                  <a:pt x="3605" y="179"/>
                  <a:pt x="3656" y="155"/>
                  <a:pt x="3710" y="155"/>
                </a:cubicBezTo>
                <a:cubicBezTo>
                  <a:pt x="3778" y="155"/>
                  <a:pt x="3810" y="184"/>
                  <a:pt x="3810" y="251"/>
                </a:cubicBezTo>
                <a:lnTo>
                  <a:pt x="3810" y="460"/>
                </a:lnTo>
                <a:lnTo>
                  <a:pt x="3769" y="460"/>
                </a:lnTo>
                <a:close/>
                <a:moveTo>
                  <a:pt x="3907" y="460"/>
                </a:moveTo>
                <a:lnTo>
                  <a:pt x="3907" y="28"/>
                </a:lnTo>
                <a:lnTo>
                  <a:pt x="3950" y="28"/>
                </a:lnTo>
                <a:lnTo>
                  <a:pt x="3950" y="460"/>
                </a:lnTo>
                <a:lnTo>
                  <a:pt x="3907" y="460"/>
                </a:lnTo>
                <a:close/>
                <a:moveTo>
                  <a:pt x="4212" y="603"/>
                </a:moveTo>
                <a:lnTo>
                  <a:pt x="4212" y="0"/>
                </a:lnTo>
                <a:lnTo>
                  <a:pt x="4244" y="0"/>
                </a:lnTo>
                <a:lnTo>
                  <a:pt x="4244" y="603"/>
                </a:lnTo>
                <a:lnTo>
                  <a:pt x="4212" y="603"/>
                </a:lnTo>
                <a:close/>
                <a:moveTo>
                  <a:pt x="4553" y="460"/>
                </a:moveTo>
                <a:lnTo>
                  <a:pt x="4553" y="69"/>
                </a:lnTo>
                <a:lnTo>
                  <a:pt x="4450" y="69"/>
                </a:lnTo>
                <a:lnTo>
                  <a:pt x="4450" y="28"/>
                </a:lnTo>
                <a:lnTo>
                  <a:pt x="4705" y="28"/>
                </a:lnTo>
                <a:lnTo>
                  <a:pt x="4705" y="69"/>
                </a:lnTo>
                <a:lnTo>
                  <a:pt x="4602" y="69"/>
                </a:lnTo>
                <a:lnTo>
                  <a:pt x="4602" y="460"/>
                </a:lnTo>
                <a:lnTo>
                  <a:pt x="4553" y="460"/>
                </a:lnTo>
                <a:close/>
                <a:moveTo>
                  <a:pt x="4888" y="247"/>
                </a:moveTo>
                <a:cubicBezTo>
                  <a:pt x="4888" y="214"/>
                  <a:pt x="4864" y="191"/>
                  <a:pt x="4831" y="191"/>
                </a:cubicBezTo>
                <a:cubicBezTo>
                  <a:pt x="4795" y="191"/>
                  <a:pt x="4775" y="214"/>
                  <a:pt x="4769" y="247"/>
                </a:cubicBezTo>
                <a:lnTo>
                  <a:pt x="4888" y="247"/>
                </a:lnTo>
                <a:close/>
                <a:moveTo>
                  <a:pt x="4930" y="458"/>
                </a:moveTo>
                <a:cubicBezTo>
                  <a:pt x="4908" y="465"/>
                  <a:pt x="4885" y="467"/>
                  <a:pt x="4862" y="467"/>
                </a:cubicBezTo>
                <a:cubicBezTo>
                  <a:pt x="4759" y="467"/>
                  <a:pt x="4717" y="398"/>
                  <a:pt x="4717" y="301"/>
                </a:cubicBezTo>
                <a:cubicBezTo>
                  <a:pt x="4717" y="223"/>
                  <a:pt x="4745" y="155"/>
                  <a:pt x="4833" y="155"/>
                </a:cubicBezTo>
                <a:cubicBezTo>
                  <a:pt x="4902" y="155"/>
                  <a:pt x="4937" y="202"/>
                  <a:pt x="4937" y="268"/>
                </a:cubicBezTo>
                <a:lnTo>
                  <a:pt x="4937" y="283"/>
                </a:lnTo>
                <a:lnTo>
                  <a:pt x="4765" y="283"/>
                </a:lnTo>
                <a:lnTo>
                  <a:pt x="4765" y="300"/>
                </a:lnTo>
                <a:cubicBezTo>
                  <a:pt x="4765" y="365"/>
                  <a:pt x="4798" y="431"/>
                  <a:pt x="4871" y="431"/>
                </a:cubicBezTo>
                <a:cubicBezTo>
                  <a:pt x="4892" y="431"/>
                  <a:pt x="4910" y="428"/>
                  <a:pt x="4930" y="423"/>
                </a:cubicBezTo>
                <a:lnTo>
                  <a:pt x="4930" y="458"/>
                </a:lnTo>
                <a:close/>
                <a:moveTo>
                  <a:pt x="5203" y="459"/>
                </a:moveTo>
                <a:cubicBezTo>
                  <a:pt x="5182" y="464"/>
                  <a:pt x="5163" y="467"/>
                  <a:pt x="5141" y="467"/>
                </a:cubicBezTo>
                <a:cubicBezTo>
                  <a:pt x="5038" y="467"/>
                  <a:pt x="4987" y="404"/>
                  <a:pt x="4987" y="304"/>
                </a:cubicBezTo>
                <a:cubicBezTo>
                  <a:pt x="4987" y="223"/>
                  <a:pt x="5017" y="155"/>
                  <a:pt x="5109" y="155"/>
                </a:cubicBezTo>
                <a:cubicBezTo>
                  <a:pt x="5171" y="155"/>
                  <a:pt x="5211" y="188"/>
                  <a:pt x="5211" y="253"/>
                </a:cubicBezTo>
                <a:lnTo>
                  <a:pt x="5160" y="253"/>
                </a:lnTo>
                <a:cubicBezTo>
                  <a:pt x="5160" y="218"/>
                  <a:pt x="5144" y="191"/>
                  <a:pt x="5107" y="191"/>
                </a:cubicBezTo>
                <a:cubicBezTo>
                  <a:pt x="5052" y="191"/>
                  <a:pt x="5036" y="250"/>
                  <a:pt x="5036" y="295"/>
                </a:cubicBezTo>
                <a:cubicBezTo>
                  <a:pt x="5036" y="372"/>
                  <a:pt x="5070" y="431"/>
                  <a:pt x="5154" y="431"/>
                </a:cubicBezTo>
                <a:cubicBezTo>
                  <a:pt x="5171" y="431"/>
                  <a:pt x="5188" y="430"/>
                  <a:pt x="5203" y="425"/>
                </a:cubicBezTo>
                <a:lnTo>
                  <a:pt x="5203" y="459"/>
                </a:lnTo>
                <a:close/>
                <a:moveTo>
                  <a:pt x="5440" y="460"/>
                </a:moveTo>
                <a:lnTo>
                  <a:pt x="5440" y="295"/>
                </a:lnTo>
                <a:cubicBezTo>
                  <a:pt x="5440" y="261"/>
                  <a:pt x="5446" y="198"/>
                  <a:pt x="5396" y="198"/>
                </a:cubicBezTo>
                <a:cubicBezTo>
                  <a:pt x="5337" y="198"/>
                  <a:pt x="5312" y="291"/>
                  <a:pt x="5312" y="337"/>
                </a:cubicBezTo>
                <a:lnTo>
                  <a:pt x="5312" y="460"/>
                </a:lnTo>
                <a:lnTo>
                  <a:pt x="5269" y="460"/>
                </a:lnTo>
                <a:lnTo>
                  <a:pt x="5269" y="28"/>
                </a:lnTo>
                <a:lnTo>
                  <a:pt x="5312" y="28"/>
                </a:lnTo>
                <a:lnTo>
                  <a:pt x="5312" y="231"/>
                </a:lnTo>
                <a:lnTo>
                  <a:pt x="5313" y="231"/>
                </a:lnTo>
                <a:cubicBezTo>
                  <a:pt x="5328" y="184"/>
                  <a:pt x="5354" y="155"/>
                  <a:pt x="5406" y="155"/>
                </a:cubicBezTo>
                <a:cubicBezTo>
                  <a:pt x="5458" y="155"/>
                  <a:pt x="5483" y="200"/>
                  <a:pt x="5483" y="247"/>
                </a:cubicBezTo>
                <a:lnTo>
                  <a:pt x="5483" y="460"/>
                </a:lnTo>
                <a:lnTo>
                  <a:pt x="5440" y="460"/>
                </a:lnTo>
                <a:close/>
                <a:moveTo>
                  <a:pt x="5747" y="460"/>
                </a:moveTo>
                <a:lnTo>
                  <a:pt x="5747" y="295"/>
                </a:lnTo>
                <a:cubicBezTo>
                  <a:pt x="5747" y="261"/>
                  <a:pt x="5753" y="198"/>
                  <a:pt x="5703" y="198"/>
                </a:cubicBezTo>
                <a:cubicBezTo>
                  <a:pt x="5644" y="198"/>
                  <a:pt x="5619" y="291"/>
                  <a:pt x="5619" y="337"/>
                </a:cubicBezTo>
                <a:lnTo>
                  <a:pt x="5619" y="460"/>
                </a:lnTo>
                <a:lnTo>
                  <a:pt x="5576" y="460"/>
                </a:lnTo>
                <a:lnTo>
                  <a:pt x="5576" y="162"/>
                </a:lnTo>
                <a:lnTo>
                  <a:pt x="5619" y="162"/>
                </a:lnTo>
                <a:lnTo>
                  <a:pt x="5619" y="231"/>
                </a:lnTo>
                <a:lnTo>
                  <a:pt x="5620" y="231"/>
                </a:lnTo>
                <a:cubicBezTo>
                  <a:pt x="5635" y="184"/>
                  <a:pt x="5661" y="155"/>
                  <a:pt x="5713" y="155"/>
                </a:cubicBezTo>
                <a:cubicBezTo>
                  <a:pt x="5765" y="155"/>
                  <a:pt x="5790" y="200"/>
                  <a:pt x="5790" y="247"/>
                </a:cubicBezTo>
                <a:lnTo>
                  <a:pt x="5790" y="460"/>
                </a:lnTo>
                <a:lnTo>
                  <a:pt x="5747" y="460"/>
                </a:lnTo>
                <a:close/>
                <a:moveTo>
                  <a:pt x="6057" y="311"/>
                </a:moveTo>
                <a:cubicBezTo>
                  <a:pt x="6057" y="263"/>
                  <a:pt x="6045" y="191"/>
                  <a:pt x="5983" y="191"/>
                </a:cubicBezTo>
                <a:cubicBezTo>
                  <a:pt x="5921" y="191"/>
                  <a:pt x="5911" y="263"/>
                  <a:pt x="5911" y="311"/>
                </a:cubicBezTo>
                <a:cubicBezTo>
                  <a:pt x="5911" y="358"/>
                  <a:pt x="5921" y="431"/>
                  <a:pt x="5983" y="431"/>
                </a:cubicBezTo>
                <a:cubicBezTo>
                  <a:pt x="6046" y="431"/>
                  <a:pt x="6057" y="359"/>
                  <a:pt x="6057" y="311"/>
                </a:cubicBezTo>
                <a:close/>
                <a:moveTo>
                  <a:pt x="5862" y="312"/>
                </a:moveTo>
                <a:cubicBezTo>
                  <a:pt x="5862" y="231"/>
                  <a:pt x="5891" y="155"/>
                  <a:pt x="5983" y="155"/>
                </a:cubicBezTo>
                <a:cubicBezTo>
                  <a:pt x="6077" y="155"/>
                  <a:pt x="6106" y="231"/>
                  <a:pt x="6106" y="312"/>
                </a:cubicBezTo>
                <a:cubicBezTo>
                  <a:pt x="6106" y="393"/>
                  <a:pt x="6077" y="467"/>
                  <a:pt x="5983" y="467"/>
                </a:cubicBezTo>
                <a:cubicBezTo>
                  <a:pt x="5891" y="467"/>
                  <a:pt x="5862" y="392"/>
                  <a:pt x="5862" y="312"/>
                </a:cubicBezTo>
                <a:close/>
                <a:moveTo>
                  <a:pt x="6182" y="460"/>
                </a:moveTo>
                <a:lnTo>
                  <a:pt x="6182" y="28"/>
                </a:lnTo>
                <a:lnTo>
                  <a:pt x="6225" y="28"/>
                </a:lnTo>
                <a:lnTo>
                  <a:pt x="6225" y="460"/>
                </a:lnTo>
                <a:lnTo>
                  <a:pt x="6182" y="460"/>
                </a:lnTo>
                <a:close/>
                <a:moveTo>
                  <a:pt x="6497" y="311"/>
                </a:moveTo>
                <a:cubicBezTo>
                  <a:pt x="6497" y="263"/>
                  <a:pt x="6485" y="191"/>
                  <a:pt x="6423" y="191"/>
                </a:cubicBezTo>
                <a:cubicBezTo>
                  <a:pt x="6361" y="191"/>
                  <a:pt x="6350" y="263"/>
                  <a:pt x="6350" y="311"/>
                </a:cubicBezTo>
                <a:cubicBezTo>
                  <a:pt x="6350" y="358"/>
                  <a:pt x="6361" y="431"/>
                  <a:pt x="6423" y="431"/>
                </a:cubicBezTo>
                <a:cubicBezTo>
                  <a:pt x="6486" y="431"/>
                  <a:pt x="6497" y="359"/>
                  <a:pt x="6497" y="311"/>
                </a:cubicBezTo>
                <a:close/>
                <a:moveTo>
                  <a:pt x="6302" y="312"/>
                </a:moveTo>
                <a:cubicBezTo>
                  <a:pt x="6302" y="231"/>
                  <a:pt x="6330" y="155"/>
                  <a:pt x="6423" y="155"/>
                </a:cubicBezTo>
                <a:cubicBezTo>
                  <a:pt x="6516" y="155"/>
                  <a:pt x="6546" y="231"/>
                  <a:pt x="6546" y="312"/>
                </a:cubicBezTo>
                <a:cubicBezTo>
                  <a:pt x="6546" y="393"/>
                  <a:pt x="6516" y="467"/>
                  <a:pt x="6423" y="467"/>
                </a:cubicBezTo>
                <a:cubicBezTo>
                  <a:pt x="6330" y="467"/>
                  <a:pt x="6302" y="392"/>
                  <a:pt x="6302" y="312"/>
                </a:cubicBezTo>
                <a:close/>
                <a:moveTo>
                  <a:pt x="6777" y="305"/>
                </a:moveTo>
                <a:cubicBezTo>
                  <a:pt x="6777" y="264"/>
                  <a:pt x="6760" y="191"/>
                  <a:pt x="6707" y="191"/>
                </a:cubicBezTo>
                <a:cubicBezTo>
                  <a:pt x="6652" y="191"/>
                  <a:pt x="6645" y="275"/>
                  <a:pt x="6645" y="313"/>
                </a:cubicBezTo>
                <a:cubicBezTo>
                  <a:pt x="6645" y="352"/>
                  <a:pt x="6652" y="424"/>
                  <a:pt x="6706" y="424"/>
                </a:cubicBezTo>
                <a:cubicBezTo>
                  <a:pt x="6760" y="424"/>
                  <a:pt x="6777" y="348"/>
                  <a:pt x="6777" y="305"/>
                </a:cubicBezTo>
                <a:close/>
                <a:moveTo>
                  <a:pt x="6777" y="403"/>
                </a:moveTo>
                <a:lnTo>
                  <a:pt x="6776" y="403"/>
                </a:lnTo>
                <a:cubicBezTo>
                  <a:pt x="6764" y="439"/>
                  <a:pt x="6734" y="460"/>
                  <a:pt x="6697" y="460"/>
                </a:cubicBezTo>
                <a:cubicBezTo>
                  <a:pt x="6615" y="460"/>
                  <a:pt x="6596" y="380"/>
                  <a:pt x="6596" y="313"/>
                </a:cubicBezTo>
                <a:cubicBezTo>
                  <a:pt x="6596" y="248"/>
                  <a:pt x="6616" y="155"/>
                  <a:pt x="6698" y="155"/>
                </a:cubicBezTo>
                <a:cubicBezTo>
                  <a:pt x="6734" y="155"/>
                  <a:pt x="6766" y="176"/>
                  <a:pt x="6776" y="211"/>
                </a:cubicBezTo>
                <a:lnTo>
                  <a:pt x="6777" y="211"/>
                </a:lnTo>
                <a:lnTo>
                  <a:pt x="6777" y="162"/>
                </a:lnTo>
                <a:lnTo>
                  <a:pt x="6820" y="162"/>
                </a:lnTo>
                <a:lnTo>
                  <a:pt x="6820" y="461"/>
                </a:lnTo>
                <a:cubicBezTo>
                  <a:pt x="6820" y="546"/>
                  <a:pt x="6779" y="590"/>
                  <a:pt x="6693" y="590"/>
                </a:cubicBezTo>
                <a:cubicBezTo>
                  <a:pt x="6664" y="590"/>
                  <a:pt x="6640" y="586"/>
                  <a:pt x="6612" y="580"/>
                </a:cubicBezTo>
                <a:lnTo>
                  <a:pt x="6612" y="537"/>
                </a:lnTo>
                <a:cubicBezTo>
                  <a:pt x="6637" y="549"/>
                  <a:pt x="6660" y="555"/>
                  <a:pt x="6687" y="555"/>
                </a:cubicBezTo>
                <a:cubicBezTo>
                  <a:pt x="6756" y="555"/>
                  <a:pt x="6777" y="519"/>
                  <a:pt x="6777" y="456"/>
                </a:cubicBezTo>
                <a:lnTo>
                  <a:pt x="6777" y="403"/>
                </a:lnTo>
                <a:close/>
                <a:moveTo>
                  <a:pt x="6939" y="581"/>
                </a:moveTo>
                <a:lnTo>
                  <a:pt x="6981" y="460"/>
                </a:lnTo>
                <a:lnTo>
                  <a:pt x="6867" y="162"/>
                </a:lnTo>
                <a:lnTo>
                  <a:pt x="6912" y="162"/>
                </a:lnTo>
                <a:lnTo>
                  <a:pt x="6999" y="396"/>
                </a:lnTo>
                <a:lnTo>
                  <a:pt x="7001" y="396"/>
                </a:lnTo>
                <a:lnTo>
                  <a:pt x="7081" y="162"/>
                </a:lnTo>
                <a:lnTo>
                  <a:pt x="7127" y="162"/>
                </a:lnTo>
                <a:lnTo>
                  <a:pt x="6983" y="581"/>
                </a:lnTo>
                <a:lnTo>
                  <a:pt x="6939" y="581"/>
                </a:lnTo>
                <a:close/>
                <a:moveTo>
                  <a:pt x="7337" y="603"/>
                </a:moveTo>
                <a:lnTo>
                  <a:pt x="7337" y="0"/>
                </a:lnTo>
                <a:lnTo>
                  <a:pt x="7369" y="0"/>
                </a:lnTo>
                <a:lnTo>
                  <a:pt x="7369" y="603"/>
                </a:lnTo>
                <a:lnTo>
                  <a:pt x="7337" y="603"/>
                </a:lnTo>
                <a:close/>
                <a:moveTo>
                  <a:pt x="7861" y="243"/>
                </a:moveTo>
                <a:cubicBezTo>
                  <a:pt x="7861" y="175"/>
                  <a:pt x="7851" y="62"/>
                  <a:pt x="7761" y="62"/>
                </a:cubicBezTo>
                <a:cubicBezTo>
                  <a:pt x="7670" y="62"/>
                  <a:pt x="7660" y="175"/>
                  <a:pt x="7660" y="243"/>
                </a:cubicBezTo>
                <a:cubicBezTo>
                  <a:pt x="7660" y="311"/>
                  <a:pt x="7670" y="426"/>
                  <a:pt x="7761" y="426"/>
                </a:cubicBezTo>
                <a:cubicBezTo>
                  <a:pt x="7851" y="426"/>
                  <a:pt x="7861" y="310"/>
                  <a:pt x="7861" y="243"/>
                </a:cubicBezTo>
                <a:close/>
                <a:moveTo>
                  <a:pt x="7607" y="243"/>
                </a:moveTo>
                <a:cubicBezTo>
                  <a:pt x="7607" y="139"/>
                  <a:pt x="7634" y="21"/>
                  <a:pt x="7761" y="21"/>
                </a:cubicBezTo>
                <a:cubicBezTo>
                  <a:pt x="7888" y="21"/>
                  <a:pt x="7915" y="140"/>
                  <a:pt x="7915" y="243"/>
                </a:cubicBezTo>
                <a:cubicBezTo>
                  <a:pt x="7915" y="346"/>
                  <a:pt x="7888" y="467"/>
                  <a:pt x="7761" y="467"/>
                </a:cubicBezTo>
                <a:cubicBezTo>
                  <a:pt x="7634" y="467"/>
                  <a:pt x="7607" y="346"/>
                  <a:pt x="7607" y="243"/>
                </a:cubicBezTo>
                <a:close/>
                <a:moveTo>
                  <a:pt x="8165" y="300"/>
                </a:moveTo>
                <a:cubicBezTo>
                  <a:pt x="8165" y="259"/>
                  <a:pt x="8158" y="191"/>
                  <a:pt x="8103" y="191"/>
                </a:cubicBezTo>
                <a:cubicBezTo>
                  <a:pt x="8049" y="191"/>
                  <a:pt x="8033" y="268"/>
                  <a:pt x="8033" y="310"/>
                </a:cubicBezTo>
                <a:cubicBezTo>
                  <a:pt x="8033" y="352"/>
                  <a:pt x="8046" y="431"/>
                  <a:pt x="8102" y="431"/>
                </a:cubicBezTo>
                <a:cubicBezTo>
                  <a:pt x="8160" y="431"/>
                  <a:pt x="8165" y="342"/>
                  <a:pt x="8165" y="300"/>
                </a:cubicBezTo>
                <a:close/>
                <a:moveTo>
                  <a:pt x="7990" y="594"/>
                </a:moveTo>
                <a:lnTo>
                  <a:pt x="7990" y="162"/>
                </a:lnTo>
                <a:lnTo>
                  <a:pt x="8033" y="162"/>
                </a:lnTo>
                <a:lnTo>
                  <a:pt x="8033" y="213"/>
                </a:lnTo>
                <a:lnTo>
                  <a:pt x="8034" y="213"/>
                </a:lnTo>
                <a:cubicBezTo>
                  <a:pt x="8044" y="178"/>
                  <a:pt x="8076" y="155"/>
                  <a:pt x="8112" y="155"/>
                </a:cubicBezTo>
                <a:cubicBezTo>
                  <a:pt x="8198" y="155"/>
                  <a:pt x="8214" y="239"/>
                  <a:pt x="8214" y="308"/>
                </a:cubicBezTo>
                <a:cubicBezTo>
                  <a:pt x="8214" y="373"/>
                  <a:pt x="8194" y="467"/>
                  <a:pt x="8113" y="467"/>
                </a:cubicBezTo>
                <a:cubicBezTo>
                  <a:pt x="8074" y="467"/>
                  <a:pt x="8046" y="448"/>
                  <a:pt x="8034" y="411"/>
                </a:cubicBezTo>
                <a:lnTo>
                  <a:pt x="8033" y="411"/>
                </a:lnTo>
                <a:lnTo>
                  <a:pt x="8033" y="594"/>
                </a:lnTo>
                <a:lnTo>
                  <a:pt x="7990" y="594"/>
                </a:lnTo>
                <a:close/>
                <a:moveTo>
                  <a:pt x="8437" y="247"/>
                </a:moveTo>
                <a:cubicBezTo>
                  <a:pt x="8437" y="214"/>
                  <a:pt x="8413" y="191"/>
                  <a:pt x="8380" y="191"/>
                </a:cubicBezTo>
                <a:cubicBezTo>
                  <a:pt x="8344" y="191"/>
                  <a:pt x="8324" y="214"/>
                  <a:pt x="8317" y="247"/>
                </a:cubicBezTo>
                <a:lnTo>
                  <a:pt x="8437" y="247"/>
                </a:lnTo>
                <a:close/>
                <a:moveTo>
                  <a:pt x="8479" y="458"/>
                </a:moveTo>
                <a:cubicBezTo>
                  <a:pt x="8457" y="465"/>
                  <a:pt x="8434" y="467"/>
                  <a:pt x="8411" y="467"/>
                </a:cubicBezTo>
                <a:cubicBezTo>
                  <a:pt x="8307" y="467"/>
                  <a:pt x="8265" y="398"/>
                  <a:pt x="8265" y="301"/>
                </a:cubicBezTo>
                <a:cubicBezTo>
                  <a:pt x="8265" y="223"/>
                  <a:pt x="8294" y="155"/>
                  <a:pt x="8382" y="155"/>
                </a:cubicBezTo>
                <a:cubicBezTo>
                  <a:pt x="8451" y="155"/>
                  <a:pt x="8486" y="202"/>
                  <a:pt x="8486" y="268"/>
                </a:cubicBezTo>
                <a:lnTo>
                  <a:pt x="8486" y="283"/>
                </a:lnTo>
                <a:lnTo>
                  <a:pt x="8314" y="283"/>
                </a:lnTo>
                <a:lnTo>
                  <a:pt x="8314" y="300"/>
                </a:lnTo>
                <a:cubicBezTo>
                  <a:pt x="8314" y="365"/>
                  <a:pt x="8347" y="431"/>
                  <a:pt x="8420" y="431"/>
                </a:cubicBezTo>
                <a:cubicBezTo>
                  <a:pt x="8441" y="431"/>
                  <a:pt x="8459" y="428"/>
                  <a:pt x="8479" y="423"/>
                </a:cubicBezTo>
                <a:lnTo>
                  <a:pt x="8479" y="458"/>
                </a:lnTo>
                <a:close/>
                <a:moveTo>
                  <a:pt x="8557" y="460"/>
                </a:moveTo>
                <a:lnTo>
                  <a:pt x="8557" y="162"/>
                </a:lnTo>
                <a:lnTo>
                  <a:pt x="8600" y="162"/>
                </a:lnTo>
                <a:lnTo>
                  <a:pt x="8600" y="219"/>
                </a:lnTo>
                <a:lnTo>
                  <a:pt x="8601" y="219"/>
                </a:lnTo>
                <a:cubicBezTo>
                  <a:pt x="8620" y="176"/>
                  <a:pt x="8653" y="155"/>
                  <a:pt x="8701" y="155"/>
                </a:cubicBezTo>
                <a:lnTo>
                  <a:pt x="8701" y="201"/>
                </a:lnTo>
                <a:cubicBezTo>
                  <a:pt x="8624" y="201"/>
                  <a:pt x="8600" y="272"/>
                  <a:pt x="8600" y="337"/>
                </a:cubicBezTo>
                <a:lnTo>
                  <a:pt x="8600" y="460"/>
                </a:lnTo>
                <a:lnTo>
                  <a:pt x="8557" y="460"/>
                </a:lnTo>
                <a:close/>
                <a:moveTo>
                  <a:pt x="8871" y="325"/>
                </a:moveTo>
                <a:cubicBezTo>
                  <a:pt x="8834" y="325"/>
                  <a:pt x="8773" y="340"/>
                  <a:pt x="8773" y="388"/>
                </a:cubicBezTo>
                <a:cubicBezTo>
                  <a:pt x="8773" y="413"/>
                  <a:pt x="8790" y="431"/>
                  <a:pt x="8815" y="431"/>
                </a:cubicBezTo>
                <a:cubicBezTo>
                  <a:pt x="8844" y="431"/>
                  <a:pt x="8873" y="412"/>
                  <a:pt x="8885" y="385"/>
                </a:cubicBezTo>
                <a:cubicBezTo>
                  <a:pt x="8895" y="363"/>
                  <a:pt x="8896" y="350"/>
                  <a:pt x="8896" y="325"/>
                </a:cubicBezTo>
                <a:lnTo>
                  <a:pt x="8871" y="325"/>
                </a:lnTo>
                <a:close/>
                <a:moveTo>
                  <a:pt x="8898" y="460"/>
                </a:moveTo>
                <a:lnTo>
                  <a:pt x="8898" y="420"/>
                </a:lnTo>
                <a:lnTo>
                  <a:pt x="8896" y="420"/>
                </a:lnTo>
                <a:cubicBezTo>
                  <a:pt x="8880" y="452"/>
                  <a:pt x="8838" y="467"/>
                  <a:pt x="8805" y="467"/>
                </a:cubicBezTo>
                <a:cubicBezTo>
                  <a:pt x="8753" y="467"/>
                  <a:pt x="8725" y="434"/>
                  <a:pt x="8725" y="384"/>
                </a:cubicBezTo>
                <a:cubicBezTo>
                  <a:pt x="8725" y="317"/>
                  <a:pt x="8802" y="289"/>
                  <a:pt x="8896" y="289"/>
                </a:cubicBezTo>
                <a:lnTo>
                  <a:pt x="8896" y="283"/>
                </a:lnTo>
                <a:cubicBezTo>
                  <a:pt x="8896" y="238"/>
                  <a:pt x="8899" y="191"/>
                  <a:pt x="8840" y="191"/>
                </a:cubicBezTo>
                <a:cubicBezTo>
                  <a:pt x="8804" y="191"/>
                  <a:pt x="8784" y="203"/>
                  <a:pt x="8779" y="238"/>
                </a:cubicBezTo>
                <a:lnTo>
                  <a:pt x="8732" y="238"/>
                </a:lnTo>
                <a:cubicBezTo>
                  <a:pt x="8733" y="179"/>
                  <a:pt x="8785" y="155"/>
                  <a:pt x="8839" y="155"/>
                </a:cubicBezTo>
                <a:cubicBezTo>
                  <a:pt x="8906" y="155"/>
                  <a:pt x="8939" y="184"/>
                  <a:pt x="8939" y="251"/>
                </a:cubicBezTo>
                <a:lnTo>
                  <a:pt x="8939" y="460"/>
                </a:lnTo>
                <a:lnTo>
                  <a:pt x="8898" y="460"/>
                </a:lnTo>
                <a:close/>
                <a:moveTo>
                  <a:pt x="9173" y="464"/>
                </a:moveTo>
                <a:cubicBezTo>
                  <a:pt x="9161" y="466"/>
                  <a:pt x="9148" y="467"/>
                  <a:pt x="9136" y="467"/>
                </a:cubicBezTo>
                <a:cubicBezTo>
                  <a:pt x="9079" y="467"/>
                  <a:pt x="9053" y="448"/>
                  <a:pt x="9053" y="390"/>
                </a:cubicBezTo>
                <a:lnTo>
                  <a:pt x="9053" y="198"/>
                </a:lnTo>
                <a:lnTo>
                  <a:pt x="9004" y="198"/>
                </a:lnTo>
                <a:lnTo>
                  <a:pt x="9004" y="162"/>
                </a:lnTo>
                <a:lnTo>
                  <a:pt x="9053" y="162"/>
                </a:lnTo>
                <a:lnTo>
                  <a:pt x="9053" y="92"/>
                </a:lnTo>
                <a:lnTo>
                  <a:pt x="9096" y="65"/>
                </a:lnTo>
                <a:lnTo>
                  <a:pt x="9096" y="162"/>
                </a:lnTo>
                <a:lnTo>
                  <a:pt x="9176" y="162"/>
                </a:lnTo>
                <a:lnTo>
                  <a:pt x="9176" y="198"/>
                </a:lnTo>
                <a:lnTo>
                  <a:pt x="9096" y="198"/>
                </a:lnTo>
                <a:lnTo>
                  <a:pt x="9096" y="381"/>
                </a:lnTo>
                <a:cubicBezTo>
                  <a:pt x="9096" y="413"/>
                  <a:pt x="9110" y="431"/>
                  <a:pt x="9144" y="431"/>
                </a:cubicBezTo>
                <a:cubicBezTo>
                  <a:pt x="9156" y="431"/>
                  <a:pt x="9163" y="430"/>
                  <a:pt x="9173" y="425"/>
                </a:cubicBezTo>
                <a:lnTo>
                  <a:pt x="9173" y="464"/>
                </a:lnTo>
                <a:close/>
                <a:moveTo>
                  <a:pt x="9238" y="460"/>
                </a:moveTo>
                <a:lnTo>
                  <a:pt x="9238" y="162"/>
                </a:lnTo>
                <a:lnTo>
                  <a:pt x="9281" y="162"/>
                </a:lnTo>
                <a:lnTo>
                  <a:pt x="9281" y="460"/>
                </a:lnTo>
                <a:lnTo>
                  <a:pt x="9238" y="460"/>
                </a:lnTo>
                <a:close/>
                <a:moveTo>
                  <a:pt x="9231" y="84"/>
                </a:moveTo>
                <a:lnTo>
                  <a:pt x="9231" y="28"/>
                </a:lnTo>
                <a:lnTo>
                  <a:pt x="9288" y="28"/>
                </a:lnTo>
                <a:lnTo>
                  <a:pt x="9288" y="84"/>
                </a:lnTo>
                <a:lnTo>
                  <a:pt x="9231" y="84"/>
                </a:lnTo>
                <a:close/>
                <a:moveTo>
                  <a:pt x="9553" y="311"/>
                </a:moveTo>
                <a:cubicBezTo>
                  <a:pt x="9553" y="263"/>
                  <a:pt x="9542" y="191"/>
                  <a:pt x="9480" y="191"/>
                </a:cubicBezTo>
                <a:cubicBezTo>
                  <a:pt x="9418" y="191"/>
                  <a:pt x="9407" y="263"/>
                  <a:pt x="9407" y="311"/>
                </a:cubicBezTo>
                <a:cubicBezTo>
                  <a:pt x="9407" y="358"/>
                  <a:pt x="9418" y="431"/>
                  <a:pt x="9480" y="431"/>
                </a:cubicBezTo>
                <a:cubicBezTo>
                  <a:pt x="9542" y="431"/>
                  <a:pt x="9553" y="359"/>
                  <a:pt x="9553" y="311"/>
                </a:cubicBezTo>
                <a:close/>
                <a:moveTo>
                  <a:pt x="9358" y="312"/>
                </a:moveTo>
                <a:cubicBezTo>
                  <a:pt x="9358" y="231"/>
                  <a:pt x="9387" y="155"/>
                  <a:pt x="9480" y="155"/>
                </a:cubicBezTo>
                <a:cubicBezTo>
                  <a:pt x="9573" y="155"/>
                  <a:pt x="9602" y="231"/>
                  <a:pt x="9602" y="312"/>
                </a:cubicBezTo>
                <a:cubicBezTo>
                  <a:pt x="9602" y="393"/>
                  <a:pt x="9573" y="467"/>
                  <a:pt x="9480" y="467"/>
                </a:cubicBezTo>
                <a:cubicBezTo>
                  <a:pt x="9387" y="467"/>
                  <a:pt x="9358" y="392"/>
                  <a:pt x="9358" y="312"/>
                </a:cubicBezTo>
                <a:close/>
                <a:moveTo>
                  <a:pt x="9845" y="460"/>
                </a:moveTo>
                <a:lnTo>
                  <a:pt x="9845" y="295"/>
                </a:lnTo>
                <a:cubicBezTo>
                  <a:pt x="9845" y="261"/>
                  <a:pt x="9851" y="198"/>
                  <a:pt x="9802" y="198"/>
                </a:cubicBezTo>
                <a:cubicBezTo>
                  <a:pt x="9742" y="198"/>
                  <a:pt x="9717" y="291"/>
                  <a:pt x="9717" y="337"/>
                </a:cubicBezTo>
                <a:lnTo>
                  <a:pt x="9717" y="460"/>
                </a:lnTo>
                <a:lnTo>
                  <a:pt x="9674" y="460"/>
                </a:lnTo>
                <a:lnTo>
                  <a:pt x="9674" y="162"/>
                </a:lnTo>
                <a:lnTo>
                  <a:pt x="9717" y="162"/>
                </a:lnTo>
                <a:lnTo>
                  <a:pt x="9717" y="231"/>
                </a:lnTo>
                <a:lnTo>
                  <a:pt x="9718" y="231"/>
                </a:lnTo>
                <a:cubicBezTo>
                  <a:pt x="9733" y="184"/>
                  <a:pt x="9760" y="155"/>
                  <a:pt x="9812" y="155"/>
                </a:cubicBezTo>
                <a:cubicBezTo>
                  <a:pt x="9864" y="155"/>
                  <a:pt x="9888" y="200"/>
                  <a:pt x="9888" y="247"/>
                </a:cubicBezTo>
                <a:lnTo>
                  <a:pt x="9888" y="460"/>
                </a:lnTo>
                <a:lnTo>
                  <a:pt x="9845" y="460"/>
                </a:lnTo>
                <a:close/>
                <a:moveTo>
                  <a:pt x="9954" y="416"/>
                </a:moveTo>
                <a:cubicBezTo>
                  <a:pt x="9980" y="424"/>
                  <a:pt x="10005" y="431"/>
                  <a:pt x="10032" y="431"/>
                </a:cubicBezTo>
                <a:cubicBezTo>
                  <a:pt x="10063" y="431"/>
                  <a:pt x="10104" y="422"/>
                  <a:pt x="10104" y="383"/>
                </a:cubicBezTo>
                <a:cubicBezTo>
                  <a:pt x="10104" y="353"/>
                  <a:pt x="10072" y="341"/>
                  <a:pt x="10050" y="329"/>
                </a:cubicBezTo>
                <a:lnTo>
                  <a:pt x="10023" y="315"/>
                </a:lnTo>
                <a:cubicBezTo>
                  <a:pt x="9988" y="297"/>
                  <a:pt x="9956" y="280"/>
                  <a:pt x="9956" y="234"/>
                </a:cubicBezTo>
                <a:cubicBezTo>
                  <a:pt x="9956" y="176"/>
                  <a:pt x="10006" y="155"/>
                  <a:pt x="10058" y="155"/>
                </a:cubicBezTo>
                <a:cubicBezTo>
                  <a:pt x="10082" y="155"/>
                  <a:pt x="10105" y="159"/>
                  <a:pt x="10128" y="165"/>
                </a:cubicBezTo>
                <a:lnTo>
                  <a:pt x="10128" y="204"/>
                </a:lnTo>
                <a:cubicBezTo>
                  <a:pt x="10106" y="196"/>
                  <a:pt x="10081" y="191"/>
                  <a:pt x="10058" y="191"/>
                </a:cubicBezTo>
                <a:cubicBezTo>
                  <a:pt x="10035" y="191"/>
                  <a:pt x="9998" y="201"/>
                  <a:pt x="9998" y="229"/>
                </a:cubicBezTo>
                <a:cubicBezTo>
                  <a:pt x="9998" y="254"/>
                  <a:pt x="10035" y="266"/>
                  <a:pt x="10052" y="276"/>
                </a:cubicBezTo>
                <a:lnTo>
                  <a:pt x="10077" y="291"/>
                </a:lnTo>
                <a:cubicBezTo>
                  <a:pt x="10114" y="313"/>
                  <a:pt x="10147" y="328"/>
                  <a:pt x="10147" y="377"/>
                </a:cubicBezTo>
                <a:cubicBezTo>
                  <a:pt x="10147" y="444"/>
                  <a:pt x="10095" y="467"/>
                  <a:pt x="10036" y="467"/>
                </a:cubicBezTo>
                <a:cubicBezTo>
                  <a:pt x="10008" y="467"/>
                  <a:pt x="9981" y="462"/>
                  <a:pt x="9954" y="454"/>
                </a:cubicBezTo>
                <a:lnTo>
                  <a:pt x="9954" y="416"/>
                </a:lnTo>
                <a:close/>
              </a:path>
            </a:pathLst>
          </a:custGeom>
          <a:solidFill>
            <a:srgbClr val="22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pic>
        <p:nvPicPr>
          <p:cNvPr id="22" name="Picture 27" descr="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749425"/>
            <a:ext cx="4260850"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5220" y="4585581"/>
            <a:ext cx="4680000" cy="430887"/>
          </a:xfrm>
        </p:spPr>
        <p:txBody>
          <a:bodyPr anchor="t">
            <a:spAutoFit/>
          </a:bodyPr>
          <a:lstStyle>
            <a:lvl1pPr>
              <a:defRPr sz="2800">
                <a:solidFill>
                  <a:srgbClr val="198B33"/>
                </a:solidFill>
              </a:defRPr>
            </a:lvl1pPr>
          </a:lstStyle>
          <a:p>
            <a:r>
              <a:rPr lang="en-US"/>
              <a:t>Click to edit Master title style</a:t>
            </a:r>
            <a:endParaRPr lang="en-US" dirty="0"/>
          </a:p>
        </p:txBody>
      </p:sp>
      <p:sp>
        <p:nvSpPr>
          <p:cNvPr id="3" name="Subtitle 2"/>
          <p:cNvSpPr>
            <a:spLocks noGrp="1"/>
          </p:cNvSpPr>
          <p:nvPr>
            <p:ph type="subTitle" idx="1"/>
          </p:nvPr>
        </p:nvSpPr>
        <p:spPr>
          <a:xfrm>
            <a:off x="435220" y="5162308"/>
            <a:ext cx="4680000" cy="276999"/>
          </a:xfrm>
        </p:spPr>
        <p:txBody>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369501532"/>
      </p:ext>
    </p:extLst>
  </p:cSld>
  <p:clrMapOvr>
    <a:masterClrMapping/>
  </p:clrMapOvr>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D9C23-8686-41D1-9B94-7A19B93FB10E}" type="datetimeFigureOut">
              <a:rPr lang="pt-BR" smtClean="0"/>
              <a:t>11/05/2021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400751776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11/05/2021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43326595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D9C23-8686-41D1-9B94-7A19B93FB10E}" type="datetimeFigureOut">
              <a:rPr lang="pt-BR" smtClean="0"/>
              <a:t>11/05/2021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37181311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252474943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CAD9C23-8686-41D1-9B94-7A19B93FB10E}" type="datetimeFigureOut">
              <a:rPr lang="pt-BR" smtClean="0"/>
              <a:t>11/05/2021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80124-99FC-489D-9CBD-FFED350B359F}" type="slidenum">
              <a:rPr lang="pt-BR" smtClean="0"/>
              <a:t>‹#›</a:t>
            </a:fld>
            <a:endParaRPr lang="pt-BR"/>
          </a:p>
        </p:txBody>
      </p:sp>
    </p:spTree>
    <p:extLst>
      <p:ext uri="{BB962C8B-B14F-4D97-AF65-F5344CB8AC3E}">
        <p14:creationId xmlns:p14="http://schemas.microsoft.com/office/powerpoint/2010/main" val="137900677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 descr="14 laptopgirlside"/>
          <p:cNvPicPr>
            <a:picLocks noChangeAspect="1" noChangeArrowheads="1"/>
          </p:cNvPicPr>
          <p:nvPr/>
        </p:nvPicPr>
        <p:blipFill>
          <a:blip r:embed="rId2"/>
          <a:srcRect l="3226"/>
          <a:stretch>
            <a:fillRect/>
          </a:stretch>
        </p:blipFill>
        <p:spPr bwMode="auto">
          <a:xfrm>
            <a:off x="0" y="0"/>
            <a:ext cx="9144000" cy="6862763"/>
          </a:xfrm>
          <a:prstGeom prst="rect">
            <a:avLst/>
          </a:prstGeom>
          <a:noFill/>
          <a:ln w="9525">
            <a:noFill/>
            <a:miter lim="800000"/>
            <a:headEnd/>
            <a:tailEnd/>
          </a:ln>
        </p:spPr>
      </p:pic>
      <p:sp>
        <p:nvSpPr>
          <p:cNvPr id="5" name="Rectangle 5"/>
          <p:cNvSpPr>
            <a:spLocks noChangeArrowheads="1"/>
          </p:cNvSpPr>
          <p:nvPr/>
        </p:nvSpPr>
        <p:spPr bwMode="auto">
          <a:xfrm>
            <a:off x="419100" y="6553200"/>
            <a:ext cx="7500938" cy="228600"/>
          </a:xfrm>
          <a:prstGeom prst="rect">
            <a:avLst/>
          </a:prstGeom>
          <a:noFill/>
          <a:ln w="12700">
            <a:noFill/>
            <a:miter lim="800000"/>
            <a:headEnd/>
            <a:tailEnd/>
          </a:ln>
          <a:effectLst/>
        </p:spPr>
        <p:txBody>
          <a:bodyPr wrap="none" lIns="90488" tIns="44450" rIns="90488" bIns="44450">
            <a:spAutoFit/>
          </a:bodyPr>
          <a:lstStyle/>
          <a:p>
            <a:pPr marL="342900" indent="-342900">
              <a:buFontTx/>
              <a:buNone/>
              <a:defRPr/>
            </a:pPr>
            <a:r>
              <a:rPr lang="en-US" sz="900" dirty="0">
                <a:solidFill>
                  <a:srgbClr val="FFFFFF"/>
                </a:solidFill>
              </a:rPr>
              <a:t>Copyright © 2010 Accenture All Rights Reserved. Accenture, its logo, and Accenture High Performance Delivered are trademarks of Accenture.</a:t>
            </a:r>
          </a:p>
        </p:txBody>
      </p:sp>
      <p:pic>
        <p:nvPicPr>
          <p:cNvPr id="6" name="Picture 6" descr="ATS_2x_black"/>
          <p:cNvPicPr>
            <a:picLocks noChangeAspect="1" noChangeArrowheads="1"/>
          </p:cNvPicPr>
          <p:nvPr/>
        </p:nvPicPr>
        <p:blipFill>
          <a:blip r:embed="rId3"/>
          <a:srcRect/>
          <a:stretch>
            <a:fillRect/>
          </a:stretch>
        </p:blipFill>
        <p:spPr bwMode="auto">
          <a:xfrm>
            <a:off x="504825" y="2449513"/>
            <a:ext cx="4248150" cy="1477962"/>
          </a:xfrm>
          <a:prstGeom prst="rect">
            <a:avLst/>
          </a:prstGeom>
          <a:noFill/>
          <a:ln w="9525">
            <a:noFill/>
            <a:miter lim="800000"/>
            <a:headEnd/>
            <a:tailEnd/>
          </a:ln>
        </p:spPr>
      </p:pic>
      <p:pic>
        <p:nvPicPr>
          <p:cNvPr id="7" name="Picture 7" descr="A4_Code_2 [Converted])pool blue"/>
          <p:cNvPicPr>
            <a:picLocks noChangeAspect="1" noChangeArrowheads="1"/>
          </p:cNvPicPr>
          <p:nvPr/>
        </p:nvPicPr>
        <p:blipFill>
          <a:blip r:embed="rId4"/>
          <a:srcRect/>
          <a:stretch>
            <a:fillRect/>
          </a:stretch>
        </p:blipFill>
        <p:spPr bwMode="auto">
          <a:xfrm>
            <a:off x="0" y="3425825"/>
            <a:ext cx="9140825" cy="38100"/>
          </a:xfrm>
          <a:prstGeom prst="rect">
            <a:avLst/>
          </a:prstGeom>
          <a:noFill/>
          <a:ln w="9525">
            <a:noFill/>
            <a:miter lim="800000"/>
            <a:headEnd/>
            <a:tailEnd/>
          </a:ln>
        </p:spPr>
      </p:pic>
      <p:sp>
        <p:nvSpPr>
          <p:cNvPr id="187395" name="Rectangle 3"/>
          <p:cNvSpPr>
            <a:spLocks noGrp="1" noChangeArrowheads="1"/>
          </p:cNvSpPr>
          <p:nvPr>
            <p:ph type="ctrTitle" sz="quarter"/>
          </p:nvPr>
        </p:nvSpPr>
        <p:spPr bwMode="white">
          <a:xfrm>
            <a:off x="2057400" y="381000"/>
            <a:ext cx="6553200" cy="914400"/>
          </a:xfrm>
        </p:spPr>
        <p:txBody>
          <a:bodyPr anchor="t"/>
          <a:lstStyle>
            <a:lvl1pPr>
              <a:lnSpc>
                <a:spcPct val="90000"/>
              </a:lnSpc>
              <a:defRPr b="0">
                <a:solidFill>
                  <a:schemeClr val="accent2"/>
                </a:solidFill>
              </a:defRPr>
            </a:lvl1pPr>
          </a:lstStyle>
          <a:p>
            <a:r>
              <a:rPr lang="en-US" dirty="0"/>
              <a:t>/ click to add course name /</a:t>
            </a:r>
          </a:p>
        </p:txBody>
      </p:sp>
      <p:sp>
        <p:nvSpPr>
          <p:cNvPr id="187396" name="Rectangle 4"/>
          <p:cNvSpPr>
            <a:spLocks noGrp="1" noChangeArrowheads="1"/>
          </p:cNvSpPr>
          <p:nvPr>
            <p:ph type="subTitle" sz="quarter" idx="1"/>
          </p:nvPr>
        </p:nvSpPr>
        <p:spPr bwMode="white">
          <a:xfrm>
            <a:off x="2057400" y="1371600"/>
            <a:ext cx="6562725" cy="863600"/>
          </a:xfrm>
        </p:spPr>
        <p:txBody>
          <a:bodyPr/>
          <a:lstStyle>
            <a:lvl1pPr marL="0" indent="0">
              <a:lnSpc>
                <a:spcPct val="90000"/>
              </a:lnSpc>
              <a:spcBef>
                <a:spcPct val="0"/>
              </a:spcBef>
              <a:buFontTx/>
              <a:buNone/>
              <a:defRPr sz="2000">
                <a:solidFill>
                  <a:srgbClr val="003300"/>
                </a:solidFill>
              </a:defRPr>
            </a:lvl1pPr>
          </a:lstStyle>
          <a:p>
            <a:r>
              <a:rPr lang="en-US" dirty="0"/>
              <a:t>Click to add module number and name</a:t>
            </a:r>
          </a:p>
        </p:txBody>
      </p:sp>
    </p:spTree>
    <p:extLst>
      <p:ext uri="{BB962C8B-B14F-4D97-AF65-F5344CB8AC3E}">
        <p14:creationId xmlns:p14="http://schemas.microsoft.com/office/powerpoint/2010/main" val="26861557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228600" y="1371600"/>
            <a:ext cx="8458200" cy="54603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9D7E45FE-A27B-4AF3-A407-CA43B89420D5}" type="slidenum">
              <a:rPr lang="en-US"/>
              <a:pPr>
                <a:defRPr/>
              </a:pPr>
              <a:t>‹#›</a:t>
            </a:fld>
            <a:endParaRPr lang="en-US"/>
          </a:p>
        </p:txBody>
      </p:sp>
      <p:pic>
        <p:nvPicPr>
          <p:cNvPr id="5" name="Picture 4">
            <a:extLst>
              <a:ext uri="{FF2B5EF4-FFF2-40B4-BE49-F238E27FC236}">
                <a16:creationId xmlns:a16="http://schemas.microsoft.com/office/drawing/2014/main" id="{BAF487C9-21DF-488E-9883-E348EA8A1CD1}"/>
              </a:ext>
            </a:extLst>
          </p:cNvPr>
          <p:cNvPicPr>
            <a:picLocks noChangeAspect="1"/>
          </p:cNvPicPr>
          <p:nvPr userDrawn="1"/>
        </p:nvPicPr>
        <p:blipFill>
          <a:blip r:embed="rId2"/>
          <a:stretch>
            <a:fillRect/>
          </a:stretch>
        </p:blipFill>
        <p:spPr>
          <a:xfrm>
            <a:off x="6982691" y="26006"/>
            <a:ext cx="2133600" cy="1112561"/>
          </a:xfrm>
          <a:prstGeom prst="rect">
            <a:avLst/>
          </a:prstGeom>
        </p:spPr>
      </p:pic>
    </p:spTree>
    <p:extLst>
      <p:ext uri="{BB962C8B-B14F-4D97-AF65-F5344CB8AC3E}">
        <p14:creationId xmlns:p14="http://schemas.microsoft.com/office/powerpoint/2010/main" val="215372540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pPr>
              <a:defRPr/>
            </a:pPr>
            <a:endParaRPr lang="en-US"/>
          </a:p>
          <a:p>
            <a:pPr>
              <a:defRPr/>
            </a:pPr>
            <a:fld id="{E45752A1-8624-4EF0-8A17-42876B566C2B}" type="slidenum">
              <a:rPr lang="en-US"/>
              <a:pPr>
                <a:defRPr/>
              </a:pPr>
              <a:t>‹#›</a:t>
            </a:fld>
            <a:endParaRPr lang="en-US"/>
          </a:p>
        </p:txBody>
      </p:sp>
    </p:spTree>
    <p:extLst>
      <p:ext uri="{BB962C8B-B14F-4D97-AF65-F5344CB8AC3E}">
        <p14:creationId xmlns:p14="http://schemas.microsoft.com/office/powerpoint/2010/main" val="23180338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endParaRPr lang="en-US"/>
          </a:p>
          <a:p>
            <a:pPr>
              <a:defRPr/>
            </a:pPr>
            <a:fld id="{86DFC5EA-E877-484E-9DB8-18037389FF6A}" type="slidenum">
              <a:rPr lang="en-US"/>
              <a:pPr>
                <a:defRPr/>
              </a:pPr>
              <a:t>‹#›</a:t>
            </a:fld>
            <a:endParaRPr lang="en-US"/>
          </a:p>
        </p:txBody>
      </p:sp>
    </p:spTree>
    <p:extLst>
      <p:ext uri="{BB962C8B-B14F-4D97-AF65-F5344CB8AC3E}">
        <p14:creationId xmlns:p14="http://schemas.microsoft.com/office/powerpoint/2010/main" val="1765811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7" descr="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146050"/>
            <a:ext cx="18542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79185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9DDDC8B2-D67F-49C7-AFCC-97A86F53762A}" type="datetimeFigureOut">
              <a:rPr lang="pt-BR" smtClean="0"/>
              <a:t>11/05/2021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122B822-69D4-4FFB-8BEB-8E66CB54CC68}" type="slidenum">
              <a:rPr lang="pt-BR" smtClean="0"/>
              <a:t>‹#›</a:t>
            </a:fld>
            <a:endParaRPr lang="pt-BR"/>
          </a:p>
        </p:txBody>
      </p:sp>
    </p:spTree>
    <p:extLst>
      <p:ext uri="{BB962C8B-B14F-4D97-AF65-F5344CB8AC3E}">
        <p14:creationId xmlns:p14="http://schemas.microsoft.com/office/powerpoint/2010/main" val="19845813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3.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5.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theme" Target="../theme/theme6.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theme" Target="../theme/theme7.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1.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theme" Target="../theme/theme8.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77.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image" Target="../media/image1.png"/><Relationship Id="rId5" Type="http://schemas.openxmlformats.org/officeDocument/2006/relationships/theme" Target="../theme/theme9.xml"/><Relationship Id="rId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1267" name="Rectangle 3"/>
          <p:cNvSpPr>
            <a:spLocks noGrp="1" noChangeArrowheads="1"/>
          </p:cNvSpPr>
          <p:nvPr>
            <p:ph type="body" idx="1"/>
          </p:nvPr>
        </p:nvSpPr>
        <p:spPr bwMode="auto">
          <a:xfrm>
            <a:off x="2286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6372" name="Rectangle 4"/>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000">
                <a:solidFill>
                  <a:srgbClr val="000000"/>
                </a:solidFill>
                <a:latin typeface="Arial" charset="0"/>
                <a:ea typeface="SimSun" pitchFamily="2" charset="-122"/>
              </a:defRPr>
            </a:lvl1pPr>
          </a:lstStyle>
          <a:p>
            <a:pPr>
              <a:defRPr/>
            </a:pPr>
            <a:endParaRPr lang="en-US"/>
          </a:p>
          <a:p>
            <a:pPr>
              <a:defRPr/>
            </a:pPr>
            <a:fld id="{B22C5B00-0EA9-46AF-B9B5-85A48F841758}" type="slidenum">
              <a:rPr lang="en-US"/>
              <a:pPr>
                <a:defRPr/>
              </a:pPr>
              <a:t>‹#›</a:t>
            </a:fld>
            <a:endParaRPr lang="en-US"/>
          </a:p>
        </p:txBody>
      </p:sp>
      <p:sp>
        <p:nvSpPr>
          <p:cNvPr id="186373" name="Rectangle 5"/>
          <p:cNvSpPr>
            <a:spLocks noChangeArrowheads="1"/>
          </p:cNvSpPr>
          <p:nvPr/>
        </p:nvSpPr>
        <p:spPr bwMode="auto">
          <a:xfrm>
            <a:off x="466725" y="6553200"/>
            <a:ext cx="2743200" cy="228600"/>
          </a:xfrm>
          <a:prstGeom prst="rect">
            <a:avLst/>
          </a:prstGeom>
          <a:noFill/>
          <a:ln w="12700">
            <a:noFill/>
            <a:miter lim="800000"/>
            <a:headEnd/>
            <a:tailEnd/>
          </a:ln>
          <a:effectLst/>
        </p:spPr>
        <p:txBody>
          <a:bodyPr wrap="none" lIns="90488" tIns="44450" rIns="90488" bIns="44450">
            <a:spAutoFit/>
          </a:bodyPr>
          <a:lstStyle/>
          <a:p>
            <a:pPr marL="342900" indent="-342900">
              <a:buFontTx/>
              <a:buNone/>
              <a:defRPr/>
            </a:pPr>
            <a:r>
              <a:rPr lang="en-US" sz="900" dirty="0"/>
              <a:t>Copyright </a:t>
            </a:r>
            <a:r>
              <a:rPr lang="en-US" sz="900"/>
              <a:t>© 2010 Accenture </a:t>
            </a:r>
            <a:r>
              <a:rPr lang="en-US" sz="900" dirty="0"/>
              <a:t>All Rights Reserved. </a:t>
            </a:r>
          </a:p>
        </p:txBody>
      </p:sp>
      <p:pic>
        <p:nvPicPr>
          <p:cNvPr id="11270" name="Picture 6" descr="A4_Code_2 [Converted])pool blue"/>
          <p:cNvPicPr>
            <a:picLocks noChangeAspect="1" noChangeArrowheads="1"/>
          </p:cNvPicPr>
          <p:nvPr/>
        </p:nvPicPr>
        <p:blipFill>
          <a:blip r:embed="rId6"/>
          <a:srcRect/>
          <a:stretch>
            <a:fillRect/>
          </a:stretch>
        </p:blipFill>
        <p:spPr bwMode="auto">
          <a:xfrm>
            <a:off x="0" y="1139825"/>
            <a:ext cx="9140825" cy="38100"/>
          </a:xfrm>
          <a:prstGeom prst="rect">
            <a:avLst/>
          </a:prstGeom>
          <a:noFill/>
          <a:ln w="9525">
            <a:noFill/>
            <a:miter lim="800000"/>
            <a:headEnd/>
            <a:tailEnd/>
          </a:ln>
        </p:spPr>
      </p:pic>
      <p:sp>
        <p:nvSpPr>
          <p:cNvPr id="7" name="Rectangle 5"/>
          <p:cNvSpPr>
            <a:spLocks noChangeArrowheads="1"/>
          </p:cNvSpPr>
          <p:nvPr userDrawn="1"/>
        </p:nvSpPr>
        <p:spPr bwMode="auto">
          <a:xfrm>
            <a:off x="339725" y="6553200"/>
            <a:ext cx="3013075" cy="242888"/>
          </a:xfrm>
          <a:prstGeom prst="rect">
            <a:avLst/>
          </a:prstGeom>
          <a:noFill/>
          <a:ln w="12700">
            <a:noFill/>
            <a:miter lim="800000"/>
            <a:headEnd/>
            <a:tailEnd/>
          </a:ln>
          <a:effectLst/>
        </p:spPr>
        <p:txBody>
          <a:bodyPr wrap="none" lIns="90488" tIns="44450" rIns="90488" bIns="44450">
            <a:spAutoFit/>
          </a:bodyPr>
          <a:lstStyle/>
          <a:p>
            <a:pPr marL="342900" indent="-342900">
              <a:defRPr/>
            </a:pPr>
            <a:r>
              <a:rPr lang="en-US" sz="1000" dirty="0">
                <a:solidFill>
                  <a:schemeClr val="tx1"/>
                </a:solidFill>
              </a:rPr>
              <a:t>Copyright </a:t>
            </a:r>
            <a:r>
              <a:rPr lang="en-US" sz="1000">
                <a:solidFill>
                  <a:schemeClr val="tx1"/>
                </a:solidFill>
              </a:rPr>
              <a:t>© 2010 Accenture </a:t>
            </a:r>
            <a:r>
              <a:rPr lang="en-US" sz="1000" dirty="0">
                <a:solidFill>
                  <a:schemeClr val="tx1"/>
                </a:solidFill>
              </a:rPr>
              <a:t>All Rights Reserved. </a:t>
            </a:r>
          </a:p>
        </p:txBody>
      </p:sp>
    </p:spTree>
  </p:cSld>
  <p:clrMap bg1="lt1" tx1="dk1" bg2="lt2" tx2="dk2" accent1="accent1" accent2="accent2" accent3="accent3" accent4="accent4" accent5="accent5" accent6="accent6" hlink="hlink" folHlink="folHlink"/>
  <p:sldLayoutIdLst>
    <p:sldLayoutId id="2147483906" r:id="rId1"/>
    <p:sldLayoutId id="2147483903" r:id="rId2"/>
    <p:sldLayoutId id="2147483904" r:id="rId3"/>
    <p:sldLayoutId id="2147483905" r:id="rId4"/>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eaLnBrk="0" fontAlgn="base" hangingPunct="0">
        <a:spcBef>
          <a:spcPct val="0"/>
        </a:spcBef>
        <a:spcAft>
          <a:spcPct val="0"/>
        </a:spcAft>
        <a:defRPr sz="3200" b="1">
          <a:solidFill>
            <a:srgbClr val="FF6600"/>
          </a:solidFill>
          <a:latin typeface="Arial" charset="0"/>
        </a:defRPr>
      </a:lvl6pPr>
      <a:lvl7pPr marL="914400" algn="l" rtl="0" eaLnBrk="0" fontAlgn="base" hangingPunct="0">
        <a:spcBef>
          <a:spcPct val="0"/>
        </a:spcBef>
        <a:spcAft>
          <a:spcPct val="0"/>
        </a:spcAft>
        <a:defRPr sz="3200" b="1">
          <a:solidFill>
            <a:srgbClr val="FF6600"/>
          </a:solidFill>
          <a:latin typeface="Arial" charset="0"/>
        </a:defRPr>
      </a:lvl7pPr>
      <a:lvl8pPr marL="1371600" algn="l" rtl="0" eaLnBrk="0" fontAlgn="base" hangingPunct="0">
        <a:spcBef>
          <a:spcPct val="0"/>
        </a:spcBef>
        <a:spcAft>
          <a:spcPct val="0"/>
        </a:spcAft>
        <a:defRPr sz="3200" b="1">
          <a:solidFill>
            <a:srgbClr val="FF6600"/>
          </a:solidFill>
          <a:latin typeface="Arial" charset="0"/>
        </a:defRPr>
      </a:lvl8pPr>
      <a:lvl9pPr marL="1828800" algn="l" rtl="0" eaLnBrk="0" fontAlgn="base" hangingPunct="0">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eaLnBrk="0" fontAlgn="base" hangingPunct="0">
        <a:spcBef>
          <a:spcPct val="20000"/>
        </a:spcBef>
        <a:spcAft>
          <a:spcPct val="0"/>
        </a:spcAft>
        <a:buClr>
          <a:schemeClr val="tx1"/>
        </a:buClr>
        <a:buChar char="•"/>
        <a:defRPr sz="1600">
          <a:solidFill>
            <a:srgbClr val="000000"/>
          </a:solidFill>
          <a:latin typeface="+mn-lt"/>
        </a:defRPr>
      </a:lvl6pPr>
      <a:lvl7pPr marL="2273300" indent="-282575" algn="l" rtl="0" eaLnBrk="0" fontAlgn="base" hangingPunct="0">
        <a:spcBef>
          <a:spcPct val="20000"/>
        </a:spcBef>
        <a:spcAft>
          <a:spcPct val="0"/>
        </a:spcAft>
        <a:buClr>
          <a:schemeClr val="tx1"/>
        </a:buClr>
        <a:buChar char="•"/>
        <a:defRPr sz="1600">
          <a:solidFill>
            <a:srgbClr val="000000"/>
          </a:solidFill>
          <a:latin typeface="+mn-lt"/>
        </a:defRPr>
      </a:lvl7pPr>
      <a:lvl8pPr marL="2730500" indent="-282575" algn="l" rtl="0" eaLnBrk="0" fontAlgn="base" hangingPunct="0">
        <a:spcBef>
          <a:spcPct val="20000"/>
        </a:spcBef>
        <a:spcAft>
          <a:spcPct val="0"/>
        </a:spcAft>
        <a:buClr>
          <a:schemeClr val="tx1"/>
        </a:buClr>
        <a:buChar char="•"/>
        <a:defRPr sz="1600">
          <a:solidFill>
            <a:srgbClr val="000000"/>
          </a:solidFill>
          <a:latin typeface="+mn-lt"/>
        </a:defRPr>
      </a:lvl8pPr>
      <a:lvl9pPr marL="3187700" indent="-282575" algn="l" rtl="0" eaLnBrk="0" fontAlgn="base" hangingPunct="0">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34975" y="0"/>
            <a:ext cx="82804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pt-BR"/>
              <a:t>Click to edit Master title style</a:t>
            </a:r>
          </a:p>
        </p:txBody>
      </p:sp>
      <p:sp>
        <p:nvSpPr>
          <p:cNvPr id="1027" name="Text Placeholder 2"/>
          <p:cNvSpPr>
            <a:spLocks noGrp="1"/>
          </p:cNvSpPr>
          <p:nvPr>
            <p:ph type="body" idx="1"/>
          </p:nvPr>
        </p:nvSpPr>
        <p:spPr bwMode="auto">
          <a:xfrm>
            <a:off x="434975" y="1200150"/>
            <a:ext cx="82772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pt-BR"/>
              <a:t>Click to edit Master text styles</a:t>
            </a:r>
          </a:p>
          <a:p>
            <a:pPr lvl="1"/>
            <a:r>
              <a:rPr lang="en-US" altLang="pt-BR"/>
              <a:t>Second level</a:t>
            </a:r>
          </a:p>
          <a:p>
            <a:pPr lvl="2"/>
            <a:r>
              <a:rPr lang="en-US" altLang="pt-BR"/>
              <a:t>Third level</a:t>
            </a:r>
          </a:p>
        </p:txBody>
      </p:sp>
      <p:sp>
        <p:nvSpPr>
          <p:cNvPr id="1028" name="TextBox 6"/>
          <p:cNvSpPr txBox="1">
            <a:spLocks noChangeArrowheads="1"/>
          </p:cNvSpPr>
          <p:nvPr/>
        </p:nvSpPr>
        <p:spPr bwMode="auto">
          <a:xfrm>
            <a:off x="434975" y="6480175"/>
            <a:ext cx="4137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US" sz="900">
                <a:solidFill>
                  <a:srgbClr val="7F7F7F"/>
                </a:solidFill>
                <a:latin typeface="Arial" charset="0"/>
                <a:cs typeface="Arial" charset="0"/>
              </a:rPr>
              <a:t>Copyright © 2015 Accenture. Todos os direitos reservados. Proprietário e confidencial.</a:t>
            </a:r>
          </a:p>
        </p:txBody>
      </p:sp>
      <p:sp>
        <p:nvSpPr>
          <p:cNvPr id="1029" name="TextBox 7"/>
          <p:cNvSpPr txBox="1">
            <a:spLocks noChangeArrowheads="1"/>
          </p:cNvSpPr>
          <p:nvPr/>
        </p:nvSpPr>
        <p:spPr bwMode="auto">
          <a:xfrm>
            <a:off x="8243888" y="6616700"/>
            <a:ext cx="46831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a:defRPr/>
            </a:pPr>
            <a:fld id="{1F99EFCA-6FFB-4991-A2A8-1CB347EB463B}" type="slidenum">
              <a:rPr lang="en-US" sz="900">
                <a:solidFill>
                  <a:srgbClr val="7F7F7F"/>
                </a:solidFill>
                <a:latin typeface="Arial" charset="0"/>
                <a:cs typeface="Arial" charset="0"/>
              </a:rPr>
              <a:pPr algn="r">
                <a:defRPr/>
              </a:pPr>
              <a:t>‹#›</a:t>
            </a:fld>
            <a:endParaRPr lang="en-US" sz="900">
              <a:solidFill>
                <a:srgbClr val="7F7F7F"/>
              </a:solidFill>
              <a:latin typeface="Arial" charset="0"/>
              <a:cs typeface="Arial" charset="0"/>
            </a:endParaRPr>
          </a:p>
        </p:txBody>
      </p:sp>
      <p:cxnSp>
        <p:nvCxnSpPr>
          <p:cNvPr id="9" name="Straight Connector 8"/>
          <p:cNvCxnSpPr>
            <a:cxnSpLocks noChangeShapeType="1"/>
          </p:cNvCxnSpPr>
          <p:nvPr/>
        </p:nvCxnSpPr>
        <p:spPr bwMode="auto">
          <a:xfrm>
            <a:off x="434975" y="1112838"/>
            <a:ext cx="8709025" cy="0"/>
          </a:xfrm>
          <a:prstGeom prst="line">
            <a:avLst/>
          </a:prstGeom>
          <a:noFill/>
          <a:ln w="12700">
            <a:solidFill>
              <a:schemeClr val="bg1">
                <a:lumMod val="65000"/>
              </a:schemeClr>
            </a:solidFill>
            <a:round/>
            <a:headEnd/>
            <a:tailEnd/>
          </a:ln>
        </p:spPr>
      </p:cxnSp>
      <p:sp>
        <p:nvSpPr>
          <p:cNvPr id="7" name="Rectangle 5"/>
          <p:cNvSpPr>
            <a:spLocks noChangeArrowheads="1"/>
          </p:cNvSpPr>
          <p:nvPr userDrawn="1"/>
        </p:nvSpPr>
        <p:spPr bwMode="auto">
          <a:xfrm>
            <a:off x="339725" y="6553200"/>
            <a:ext cx="3013647" cy="243656"/>
          </a:xfrm>
          <a:prstGeom prst="rect">
            <a:avLst/>
          </a:prstGeom>
          <a:noFill/>
          <a:ln w="12700">
            <a:noFill/>
            <a:miter lim="800000"/>
            <a:headEnd/>
            <a:tailEnd/>
          </a:ln>
          <a:effectLst/>
        </p:spPr>
        <p:txBody>
          <a:bodyPr wrap="none" lIns="90488" tIns="44450" rIns="90488" bIns="44450">
            <a:spAutoFit/>
          </a:bodyPr>
          <a:lstStyle/>
          <a:p>
            <a:pPr marL="342900" indent="-342900">
              <a:defRPr/>
            </a:pPr>
            <a:r>
              <a:rPr lang="en-US" sz="1000" dirty="0">
                <a:solidFill>
                  <a:schemeClr val="tx1"/>
                </a:solidFill>
              </a:rPr>
              <a:t>Copyright © 2020 Accenture All Rights Reserved. </a:t>
            </a:r>
          </a:p>
        </p:txBody>
      </p:sp>
    </p:spTree>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Lst>
  <p:hf hdr="0" ftr="0" dt="0"/>
  <p:txStyles>
    <p:titleStyle>
      <a:lvl1pPr algn="l" rtl="0" eaLnBrk="1" fontAlgn="base" hangingPunct="1">
        <a:spcBef>
          <a:spcPct val="0"/>
        </a:spcBef>
        <a:spcAft>
          <a:spcPct val="0"/>
        </a:spcAft>
        <a:defRPr sz="2200" kern="1200">
          <a:solidFill>
            <a:srgbClr val="002060"/>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2200">
          <a:solidFill>
            <a:srgbClr val="002060"/>
          </a:solidFill>
          <a:latin typeface="Arial" charset="0"/>
          <a:ea typeface="ＭＳ Ｐゴシック" charset="0"/>
          <a:cs typeface="Arial" charset="0"/>
        </a:defRPr>
      </a:lvl2pPr>
      <a:lvl3pPr algn="l" rtl="0" eaLnBrk="1" fontAlgn="base" hangingPunct="1">
        <a:spcBef>
          <a:spcPct val="0"/>
        </a:spcBef>
        <a:spcAft>
          <a:spcPct val="0"/>
        </a:spcAft>
        <a:defRPr sz="2200">
          <a:solidFill>
            <a:srgbClr val="002060"/>
          </a:solidFill>
          <a:latin typeface="Arial" charset="0"/>
          <a:ea typeface="ＭＳ Ｐゴシック" charset="0"/>
          <a:cs typeface="Arial" charset="0"/>
        </a:defRPr>
      </a:lvl3pPr>
      <a:lvl4pPr algn="l" rtl="0" eaLnBrk="1" fontAlgn="base" hangingPunct="1">
        <a:spcBef>
          <a:spcPct val="0"/>
        </a:spcBef>
        <a:spcAft>
          <a:spcPct val="0"/>
        </a:spcAft>
        <a:defRPr sz="2200">
          <a:solidFill>
            <a:srgbClr val="002060"/>
          </a:solidFill>
          <a:latin typeface="Arial" charset="0"/>
          <a:ea typeface="ＭＳ Ｐゴシック" charset="0"/>
          <a:cs typeface="Arial" charset="0"/>
        </a:defRPr>
      </a:lvl4pPr>
      <a:lvl5pPr algn="l" rtl="0" eaLnBrk="1" fontAlgn="base" hangingPunct="1">
        <a:spcBef>
          <a:spcPct val="0"/>
        </a:spcBef>
        <a:spcAft>
          <a:spcPct val="0"/>
        </a:spcAft>
        <a:defRPr sz="2200">
          <a:solidFill>
            <a:srgbClr val="002060"/>
          </a:solidFill>
          <a:latin typeface="Arial" charset="0"/>
          <a:ea typeface="ＭＳ Ｐゴシック" charset="0"/>
          <a:cs typeface="Arial" charset="0"/>
        </a:defRPr>
      </a:lvl5pPr>
      <a:lvl6pPr marL="457200" algn="l" rtl="0" eaLnBrk="1" fontAlgn="base" hangingPunct="1">
        <a:spcBef>
          <a:spcPct val="0"/>
        </a:spcBef>
        <a:spcAft>
          <a:spcPct val="0"/>
        </a:spcAft>
        <a:defRPr sz="2200">
          <a:solidFill>
            <a:srgbClr val="002060"/>
          </a:solidFill>
          <a:latin typeface="Arial" charset="0"/>
          <a:ea typeface="ＭＳ Ｐゴシック" charset="0"/>
        </a:defRPr>
      </a:lvl6pPr>
      <a:lvl7pPr marL="914400" algn="l" rtl="0" eaLnBrk="1" fontAlgn="base" hangingPunct="1">
        <a:spcBef>
          <a:spcPct val="0"/>
        </a:spcBef>
        <a:spcAft>
          <a:spcPct val="0"/>
        </a:spcAft>
        <a:defRPr sz="2200">
          <a:solidFill>
            <a:srgbClr val="002060"/>
          </a:solidFill>
          <a:latin typeface="Arial" charset="0"/>
          <a:ea typeface="ＭＳ Ｐゴシック" charset="0"/>
        </a:defRPr>
      </a:lvl7pPr>
      <a:lvl8pPr marL="1371600" algn="l" rtl="0" eaLnBrk="1" fontAlgn="base" hangingPunct="1">
        <a:spcBef>
          <a:spcPct val="0"/>
        </a:spcBef>
        <a:spcAft>
          <a:spcPct val="0"/>
        </a:spcAft>
        <a:defRPr sz="2200">
          <a:solidFill>
            <a:srgbClr val="002060"/>
          </a:solidFill>
          <a:latin typeface="Arial" charset="0"/>
          <a:ea typeface="ＭＳ Ｐゴシック" charset="0"/>
        </a:defRPr>
      </a:lvl8pPr>
      <a:lvl9pPr marL="1828800" algn="l" rtl="0" eaLnBrk="1" fontAlgn="base" hangingPunct="1">
        <a:spcBef>
          <a:spcPct val="0"/>
        </a:spcBef>
        <a:spcAft>
          <a:spcPct val="0"/>
        </a:spcAft>
        <a:defRPr sz="2200">
          <a:solidFill>
            <a:srgbClr val="002060"/>
          </a:solidFill>
          <a:latin typeface="Arial" charset="0"/>
          <a:ea typeface="ＭＳ Ｐゴシック" charset="0"/>
        </a:defRPr>
      </a:lvl9pPr>
    </p:titleStyle>
    <p:bodyStyle>
      <a:lvl1pPr marL="136525" indent="-136525" algn="l" rtl="0" eaLnBrk="1" fontAlgn="base" hangingPunct="1">
        <a:spcBef>
          <a:spcPts val="12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1pPr>
      <a:lvl2pPr marL="309563" indent="-166688" algn="l" rtl="0" eaLnBrk="1" fontAlgn="base" hangingPunct="1">
        <a:spcBef>
          <a:spcPts val="6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2pPr>
      <a:lvl3pPr marL="447675" indent="-138113" algn="l" rtl="0" eaLnBrk="1" fontAlgn="base" hangingPunct="1">
        <a:spcBef>
          <a:spcPts val="6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Arial" pitchFamily="34" charset="0"/>
          <a:ea typeface="ＭＳ Ｐゴシック"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11/05/2021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11/05/2021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11/05/2021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11/05/2021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DC8B2-D67F-49C7-AFCC-97A86F53762A}" type="datetimeFigureOut">
              <a:rPr lang="pt-BR" smtClean="0"/>
              <a:t>11/05/2021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2B822-69D4-4FFB-8BEB-8E66CB54CC68}" type="slidenum">
              <a:rPr lang="pt-BR" smtClean="0"/>
              <a:t>‹#›</a:t>
            </a:fld>
            <a:endParaRPr lang="pt-BR"/>
          </a:p>
        </p:txBody>
      </p:sp>
    </p:spTree>
    <p:extLst>
      <p:ext uri="{BB962C8B-B14F-4D97-AF65-F5344CB8AC3E}">
        <p14:creationId xmlns:p14="http://schemas.microsoft.com/office/powerpoint/2010/main" val="2254888367"/>
      </p:ext>
    </p:extLst>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D9C23-8686-41D1-9B94-7A19B93FB10E}" type="datetimeFigureOut">
              <a:rPr lang="pt-BR" smtClean="0"/>
              <a:t>11/05/2021</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80124-99FC-489D-9CBD-FFED350B359F}" type="slidenum">
              <a:rPr lang="pt-BR" smtClean="0"/>
              <a:t>‹#›</a:t>
            </a:fld>
            <a:endParaRPr lang="pt-BR"/>
          </a:p>
        </p:txBody>
      </p:sp>
    </p:spTree>
    <p:extLst>
      <p:ext uri="{BB962C8B-B14F-4D97-AF65-F5344CB8AC3E}">
        <p14:creationId xmlns:p14="http://schemas.microsoft.com/office/powerpoint/2010/main" val="2769272339"/>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1267" name="Rectangle 3"/>
          <p:cNvSpPr>
            <a:spLocks noGrp="1" noChangeArrowheads="1"/>
          </p:cNvSpPr>
          <p:nvPr>
            <p:ph type="body" idx="1"/>
          </p:nvPr>
        </p:nvSpPr>
        <p:spPr bwMode="auto">
          <a:xfrm>
            <a:off x="2286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6372" name="Rectangle 4"/>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000">
                <a:solidFill>
                  <a:srgbClr val="000000"/>
                </a:solidFill>
                <a:latin typeface="Arial" charset="0"/>
                <a:ea typeface="SimSun" pitchFamily="2" charset="-122"/>
              </a:defRPr>
            </a:lvl1pPr>
          </a:lstStyle>
          <a:p>
            <a:pPr>
              <a:defRPr/>
            </a:pPr>
            <a:endParaRPr lang="en-US"/>
          </a:p>
          <a:p>
            <a:pPr>
              <a:defRPr/>
            </a:pPr>
            <a:fld id="{B22C5B00-0EA9-46AF-B9B5-85A48F841758}" type="slidenum">
              <a:rPr lang="en-US"/>
              <a:pPr>
                <a:defRPr/>
              </a:pPr>
              <a:t>‹#›</a:t>
            </a:fld>
            <a:endParaRPr lang="en-US"/>
          </a:p>
        </p:txBody>
      </p:sp>
      <p:sp>
        <p:nvSpPr>
          <p:cNvPr id="186373" name="Rectangle 5"/>
          <p:cNvSpPr>
            <a:spLocks noChangeArrowheads="1"/>
          </p:cNvSpPr>
          <p:nvPr/>
        </p:nvSpPr>
        <p:spPr bwMode="auto">
          <a:xfrm>
            <a:off x="466725" y="6553200"/>
            <a:ext cx="2743200" cy="228600"/>
          </a:xfrm>
          <a:prstGeom prst="rect">
            <a:avLst/>
          </a:prstGeom>
          <a:noFill/>
          <a:ln w="12700">
            <a:noFill/>
            <a:miter lim="800000"/>
            <a:headEnd/>
            <a:tailEnd/>
          </a:ln>
          <a:effectLst/>
        </p:spPr>
        <p:txBody>
          <a:bodyPr wrap="none" lIns="90488" tIns="44450" rIns="90488" bIns="44450">
            <a:spAutoFit/>
          </a:bodyPr>
          <a:lstStyle/>
          <a:p>
            <a:pPr marL="342900" indent="-342900">
              <a:buFontTx/>
              <a:buNone/>
              <a:defRPr/>
            </a:pPr>
            <a:r>
              <a:rPr lang="en-US" sz="900" dirty="0">
                <a:solidFill>
                  <a:srgbClr val="FFFFFF"/>
                </a:solidFill>
              </a:rPr>
              <a:t>Copyright </a:t>
            </a:r>
            <a:r>
              <a:rPr lang="en-US" sz="900">
                <a:solidFill>
                  <a:srgbClr val="FFFFFF"/>
                </a:solidFill>
              </a:rPr>
              <a:t>© 2010 Accenture </a:t>
            </a:r>
            <a:r>
              <a:rPr lang="en-US" sz="900" dirty="0">
                <a:solidFill>
                  <a:srgbClr val="FFFFFF"/>
                </a:solidFill>
              </a:rPr>
              <a:t>All Rights Reserved. </a:t>
            </a:r>
          </a:p>
        </p:txBody>
      </p:sp>
      <p:pic>
        <p:nvPicPr>
          <p:cNvPr id="11270" name="Picture 6" descr="A4_Code_2 [Converted])pool blue"/>
          <p:cNvPicPr>
            <a:picLocks noChangeAspect="1" noChangeArrowheads="1"/>
          </p:cNvPicPr>
          <p:nvPr/>
        </p:nvPicPr>
        <p:blipFill>
          <a:blip r:embed="rId6"/>
          <a:srcRect/>
          <a:stretch>
            <a:fillRect/>
          </a:stretch>
        </p:blipFill>
        <p:spPr bwMode="auto">
          <a:xfrm>
            <a:off x="0" y="1139825"/>
            <a:ext cx="9140825" cy="38100"/>
          </a:xfrm>
          <a:prstGeom prst="rect">
            <a:avLst/>
          </a:prstGeom>
          <a:noFill/>
          <a:ln w="9525">
            <a:noFill/>
            <a:miter lim="800000"/>
            <a:headEnd/>
            <a:tailEnd/>
          </a:ln>
        </p:spPr>
      </p:pic>
      <p:sp>
        <p:nvSpPr>
          <p:cNvPr id="7" name="Rectangle 5"/>
          <p:cNvSpPr>
            <a:spLocks noChangeArrowheads="1"/>
          </p:cNvSpPr>
          <p:nvPr userDrawn="1"/>
        </p:nvSpPr>
        <p:spPr bwMode="auto">
          <a:xfrm>
            <a:off x="339725" y="6553200"/>
            <a:ext cx="3013075" cy="242888"/>
          </a:xfrm>
          <a:prstGeom prst="rect">
            <a:avLst/>
          </a:prstGeom>
          <a:noFill/>
          <a:ln w="12700">
            <a:noFill/>
            <a:miter lim="800000"/>
            <a:headEnd/>
            <a:tailEnd/>
          </a:ln>
          <a:effectLst/>
        </p:spPr>
        <p:txBody>
          <a:bodyPr wrap="none" lIns="90488" tIns="44450" rIns="90488" bIns="44450">
            <a:spAutoFit/>
          </a:bodyPr>
          <a:lstStyle/>
          <a:p>
            <a:pPr marL="342900" indent="-342900">
              <a:defRPr/>
            </a:pPr>
            <a:r>
              <a:rPr lang="en-US" sz="1000" dirty="0">
                <a:solidFill>
                  <a:srgbClr val="000000"/>
                </a:solidFill>
              </a:rPr>
              <a:t>Copyright © 2020 Accenture All Rights Reserved. </a:t>
            </a:r>
          </a:p>
        </p:txBody>
      </p:sp>
    </p:spTree>
    <p:extLst>
      <p:ext uri="{BB962C8B-B14F-4D97-AF65-F5344CB8AC3E}">
        <p14:creationId xmlns:p14="http://schemas.microsoft.com/office/powerpoint/2010/main" val="3768514535"/>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eaLnBrk="0" fontAlgn="base" hangingPunct="0">
        <a:spcBef>
          <a:spcPct val="0"/>
        </a:spcBef>
        <a:spcAft>
          <a:spcPct val="0"/>
        </a:spcAft>
        <a:defRPr sz="3200" b="1">
          <a:solidFill>
            <a:srgbClr val="FF6600"/>
          </a:solidFill>
          <a:latin typeface="Arial" charset="0"/>
        </a:defRPr>
      </a:lvl6pPr>
      <a:lvl7pPr marL="914400" algn="l" rtl="0" eaLnBrk="0" fontAlgn="base" hangingPunct="0">
        <a:spcBef>
          <a:spcPct val="0"/>
        </a:spcBef>
        <a:spcAft>
          <a:spcPct val="0"/>
        </a:spcAft>
        <a:defRPr sz="3200" b="1">
          <a:solidFill>
            <a:srgbClr val="FF6600"/>
          </a:solidFill>
          <a:latin typeface="Arial" charset="0"/>
        </a:defRPr>
      </a:lvl7pPr>
      <a:lvl8pPr marL="1371600" algn="l" rtl="0" eaLnBrk="0" fontAlgn="base" hangingPunct="0">
        <a:spcBef>
          <a:spcPct val="0"/>
        </a:spcBef>
        <a:spcAft>
          <a:spcPct val="0"/>
        </a:spcAft>
        <a:defRPr sz="3200" b="1">
          <a:solidFill>
            <a:srgbClr val="FF6600"/>
          </a:solidFill>
          <a:latin typeface="Arial" charset="0"/>
        </a:defRPr>
      </a:lvl8pPr>
      <a:lvl9pPr marL="1828800" algn="l" rtl="0" eaLnBrk="0" fontAlgn="base" hangingPunct="0">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eaLnBrk="0" fontAlgn="base" hangingPunct="0">
        <a:spcBef>
          <a:spcPct val="20000"/>
        </a:spcBef>
        <a:spcAft>
          <a:spcPct val="0"/>
        </a:spcAft>
        <a:buClr>
          <a:schemeClr val="tx1"/>
        </a:buClr>
        <a:buChar char="•"/>
        <a:defRPr sz="1600">
          <a:solidFill>
            <a:srgbClr val="000000"/>
          </a:solidFill>
          <a:latin typeface="+mn-lt"/>
        </a:defRPr>
      </a:lvl6pPr>
      <a:lvl7pPr marL="2273300" indent="-282575" algn="l" rtl="0" eaLnBrk="0" fontAlgn="base" hangingPunct="0">
        <a:spcBef>
          <a:spcPct val="20000"/>
        </a:spcBef>
        <a:spcAft>
          <a:spcPct val="0"/>
        </a:spcAft>
        <a:buClr>
          <a:schemeClr val="tx1"/>
        </a:buClr>
        <a:buChar char="•"/>
        <a:defRPr sz="1600">
          <a:solidFill>
            <a:srgbClr val="000000"/>
          </a:solidFill>
          <a:latin typeface="+mn-lt"/>
        </a:defRPr>
      </a:lvl7pPr>
      <a:lvl8pPr marL="2730500" indent="-282575" algn="l" rtl="0" eaLnBrk="0" fontAlgn="base" hangingPunct="0">
        <a:spcBef>
          <a:spcPct val="20000"/>
        </a:spcBef>
        <a:spcAft>
          <a:spcPct val="0"/>
        </a:spcAft>
        <a:buClr>
          <a:schemeClr val="tx1"/>
        </a:buClr>
        <a:buChar char="•"/>
        <a:defRPr sz="1600">
          <a:solidFill>
            <a:srgbClr val="000000"/>
          </a:solidFill>
          <a:latin typeface="+mn-lt"/>
        </a:defRPr>
      </a:lvl8pPr>
      <a:lvl9pPr marL="3187700" indent="-282575" algn="l" rtl="0" eaLnBrk="0" fontAlgn="base" hangingPunct="0">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6.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6.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76.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76.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76.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4.xml"/><Relationship Id="rId1" Type="http://schemas.openxmlformats.org/officeDocument/2006/relationships/slideLayout" Target="../slideLayouts/slideLayout76.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914400" y="381000"/>
            <a:ext cx="7086600" cy="968375"/>
          </a:xfrm>
          <a:prstGeom prst="rect">
            <a:avLst/>
          </a:prstGeom>
          <a:noFill/>
          <a:ln w="9525">
            <a:noFill/>
            <a:round/>
            <a:headEnd/>
            <a:tailEnd/>
          </a:ln>
        </p:spPr>
        <p:txBody>
          <a:bodyPr lIns="90000" tIns="46800" rIns="90000" bIns="46800"/>
          <a:lstStyle/>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a:solidFill>
                <a:srgbClr val="FF6600"/>
              </a:solidFill>
              <a:latin typeface="Times New Roman" pitchFamily="18" charset="0"/>
              <a:ea typeface="Arial Unicode MS" pitchFamily="34" charset="-128"/>
              <a:cs typeface="Arial Unicode MS" pitchFamily="34" charset="-128"/>
            </a:endParaRPr>
          </a:p>
        </p:txBody>
      </p:sp>
      <p:sp>
        <p:nvSpPr>
          <p:cNvPr id="13315" name="Text Box 2"/>
          <p:cNvSpPr txBox="1">
            <a:spLocks noChangeArrowheads="1"/>
          </p:cNvSpPr>
          <p:nvPr/>
        </p:nvSpPr>
        <p:spPr bwMode="auto">
          <a:xfrm>
            <a:off x="915988" y="1370013"/>
            <a:ext cx="6562725" cy="457200"/>
          </a:xfrm>
          <a:prstGeom prst="rect">
            <a:avLst/>
          </a:prstGeom>
          <a:noFill/>
          <a:ln w="9525">
            <a:noFill/>
            <a:round/>
            <a:headEnd/>
            <a:tailEnd/>
          </a:ln>
        </p:spPr>
        <p:txBody>
          <a:bodyPr lIns="90000" tIns="46800" rIns="90000" bIns="46800"/>
          <a:lstStyle/>
          <a:p>
            <a:pPr eaLnBrk="1" hangingPunct="1">
              <a:lnSpc>
                <a:spcPct val="90000"/>
              </a:lnSpc>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000">
              <a:solidFill>
                <a:srgbClr val="003300"/>
              </a:solidFill>
              <a:latin typeface="Times New Roman" pitchFamily="18" charset="0"/>
              <a:ea typeface="Arial Unicode MS" pitchFamily="34" charset="-128"/>
              <a:cs typeface="Arial Unicode MS" pitchFamily="34" charset="-128"/>
            </a:endParaRPr>
          </a:p>
        </p:txBody>
      </p:sp>
      <p:sp>
        <p:nvSpPr>
          <p:cNvPr id="13316" name="Title 3"/>
          <p:cNvSpPr>
            <a:spLocks noGrp="1"/>
          </p:cNvSpPr>
          <p:nvPr>
            <p:ph type="ctrTitle"/>
          </p:nvPr>
        </p:nvSpPr>
        <p:spPr>
          <a:xfrm>
            <a:off x="609600" y="4724400"/>
            <a:ext cx="5486400" cy="1292662"/>
          </a:xfrm>
        </p:spPr>
        <p:txBody>
          <a:bodyPr/>
          <a:lstStyle/>
          <a:p>
            <a:r>
              <a:rPr lang="en-US" dirty="0">
                <a:ea typeface="Arial Unicode MS" pitchFamily="34" charset="-128"/>
                <a:cs typeface="Arial Unicode MS" pitchFamily="34" charset="-128"/>
              </a:rPr>
              <a:t>Practical Application Development with Spring BOOT</a:t>
            </a:r>
            <a:br>
              <a:rPr lang="en-US" dirty="0">
                <a:ea typeface="Arial Unicode MS" pitchFamily="34" charset="-128"/>
                <a:cs typeface="Arial Unicode MS" pitchFamily="34" charset="-128"/>
              </a:rPr>
            </a:br>
            <a:endParaRPr lang="en-US" dirty="0"/>
          </a:p>
        </p:txBody>
      </p:sp>
      <p:sp>
        <p:nvSpPr>
          <p:cNvPr id="13317" name="Subtitle 4"/>
          <p:cNvSpPr>
            <a:spLocks noGrp="1"/>
          </p:cNvSpPr>
          <p:nvPr>
            <p:ph type="subTitle" idx="1"/>
          </p:nvPr>
        </p:nvSpPr>
        <p:spPr>
          <a:xfrm>
            <a:off x="609600" y="5715000"/>
            <a:ext cx="7162800" cy="276999"/>
          </a:xfrm>
        </p:spPr>
        <p:txBody>
          <a:bodyPr/>
          <a:lstStyle/>
          <a:p>
            <a:r>
              <a:rPr lang="en-US">
                <a:solidFill>
                  <a:schemeClr val="accent2"/>
                </a:solidFill>
                <a:ea typeface="Arial Unicode MS" pitchFamily="34" charset="-128"/>
                <a:cs typeface="Arial Unicode MS" pitchFamily="34" charset="-128"/>
              </a:rPr>
              <a:t>Module 10:  </a:t>
            </a:r>
            <a:r>
              <a:rPr lang="en-US" dirty="0">
                <a:solidFill>
                  <a:schemeClr val="accent2"/>
                </a:solidFill>
                <a:ea typeface="Arial Unicode MS" pitchFamily="34" charset="-128"/>
                <a:cs typeface="Arial Unicode MS" pitchFamily="34" charset="-128"/>
              </a:rPr>
              <a:t>CRUD Pessoa</a:t>
            </a:r>
            <a:endParaRPr lang="en-US" dirty="0">
              <a:solidFill>
                <a:schemeClr val="accent2"/>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10</a:t>
            </a:fld>
            <a:endParaRPr lang="en-US"/>
          </a:p>
        </p:txBody>
      </p:sp>
      <p:sp>
        <p:nvSpPr>
          <p:cNvPr id="23555" name="Rectangle 2"/>
          <p:cNvSpPr>
            <a:spLocks noGrp="1" noChangeArrowheads="1"/>
          </p:cNvSpPr>
          <p:nvPr>
            <p:ph type="title"/>
          </p:nvPr>
        </p:nvSpPr>
        <p:spPr/>
        <p:txBody>
          <a:bodyPr/>
          <a:lstStyle/>
          <a:p>
            <a:r>
              <a:rPr lang="en-US" dirty="0" err="1"/>
              <a:t>Projeto</a:t>
            </a:r>
            <a:r>
              <a:rPr lang="en-US" dirty="0"/>
              <a:t> CRUD Pessoa</a:t>
            </a:r>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8736496" cy="4894841"/>
          </a:xfrm>
        </p:spPr>
        <p:txBody>
          <a:bodyPr/>
          <a:lstStyle/>
          <a:p>
            <a:r>
              <a:rPr lang="pt-BR" sz="3600" b="1" kern="1200" dirty="0">
                <a:latin typeface="Arial" pitchFamily="34" charset="0"/>
                <a:cs typeface="Arial" pitchFamily="34" charset="0"/>
              </a:rPr>
              <a:t>Starters</a:t>
            </a:r>
          </a:p>
          <a:p>
            <a:pPr lvl="1"/>
            <a:r>
              <a:rPr lang="pt-BR" sz="2200" dirty="0"/>
              <a:t>O </a:t>
            </a:r>
            <a:r>
              <a:rPr lang="pt-BR" sz="2200" b="1" dirty="0" err="1"/>
              <a:t>spring</a:t>
            </a:r>
            <a:r>
              <a:rPr lang="pt-BR" sz="2200" b="1" dirty="0"/>
              <a:t>-boot-starter-web</a:t>
            </a:r>
            <a:r>
              <a:rPr lang="pt-BR" sz="2200" dirty="0"/>
              <a:t> permite aplicativos da web, clássicos e </a:t>
            </a:r>
            <a:r>
              <a:rPr lang="pt-BR" sz="2200" dirty="0" err="1"/>
              <a:t>RESTFul</a:t>
            </a:r>
            <a:r>
              <a:rPr lang="pt-BR" sz="2200" dirty="0"/>
              <a:t>. </a:t>
            </a:r>
          </a:p>
          <a:p>
            <a:pPr lvl="1"/>
            <a:r>
              <a:rPr lang="pt-BR" sz="2200" dirty="0"/>
              <a:t>O </a:t>
            </a:r>
            <a:r>
              <a:rPr lang="pt-BR" sz="2200" b="1" dirty="0" err="1"/>
              <a:t>spring</a:t>
            </a:r>
            <a:r>
              <a:rPr lang="pt-BR" sz="2200" b="1" dirty="0"/>
              <a:t>-boot-starter-data-</a:t>
            </a:r>
            <a:r>
              <a:rPr lang="pt-BR" sz="2200" b="1" dirty="0" err="1"/>
              <a:t>jpa</a:t>
            </a:r>
            <a:r>
              <a:rPr lang="pt-BR" sz="2200" dirty="0"/>
              <a:t> é um iniciador para usar Spring Data JPA com </a:t>
            </a:r>
            <a:r>
              <a:rPr lang="pt-BR" sz="2200" dirty="0" err="1"/>
              <a:t>Hibernate</a:t>
            </a:r>
            <a:endParaRPr lang="pt-BR" sz="2200" dirty="0"/>
          </a:p>
          <a:p>
            <a:pPr lvl="1"/>
            <a:r>
              <a:rPr lang="pt-BR" sz="2200" dirty="0"/>
              <a:t>O </a:t>
            </a:r>
            <a:r>
              <a:rPr lang="pt-BR" sz="2200" b="1" dirty="0"/>
              <a:t>MYSQL (</a:t>
            </a:r>
            <a:r>
              <a:rPr lang="pt-BR" sz="2200" b="1" dirty="0" err="1"/>
              <a:t>runtime</a:t>
            </a:r>
            <a:r>
              <a:rPr lang="pt-BR" sz="2200" b="1" dirty="0"/>
              <a:t>)</a:t>
            </a:r>
            <a:r>
              <a:rPr lang="pt-BR" sz="2200" dirty="0"/>
              <a:t> fornece conectividade para o </a:t>
            </a:r>
            <a:r>
              <a:rPr lang="pt-BR" sz="2200" dirty="0" err="1"/>
              <a:t>database</a:t>
            </a:r>
            <a:r>
              <a:rPr lang="pt-BR" sz="2200" dirty="0"/>
              <a:t>.</a:t>
            </a:r>
          </a:p>
          <a:p>
            <a:pPr lvl="1"/>
            <a:r>
              <a:rPr lang="pt-BR" sz="2200" dirty="0"/>
              <a:t>O </a:t>
            </a:r>
            <a:r>
              <a:rPr lang="pt-BR" sz="2200" b="1" dirty="0" err="1"/>
              <a:t>spring</a:t>
            </a:r>
            <a:r>
              <a:rPr lang="pt-BR" sz="2200" b="1" dirty="0"/>
              <a:t>-boot-starter-</a:t>
            </a:r>
            <a:r>
              <a:rPr lang="pt-BR" sz="2200" b="1" dirty="0" err="1"/>
              <a:t>test</a:t>
            </a:r>
            <a:r>
              <a:rPr lang="pt-BR" sz="2200" b="1" dirty="0"/>
              <a:t> </a:t>
            </a:r>
            <a:r>
              <a:rPr lang="pt-BR" sz="2200" dirty="0"/>
              <a:t>é a principal dependência do teste, ele contém os elementos necessários para nossos testes. </a:t>
            </a:r>
          </a:p>
          <a:p>
            <a:pPr lvl="1"/>
            <a:r>
              <a:rPr lang="pt-BR" sz="2200" dirty="0"/>
              <a:t>O </a:t>
            </a:r>
            <a:r>
              <a:rPr lang="pt-BR" sz="2200" b="1" dirty="0" err="1"/>
              <a:t>spring</a:t>
            </a:r>
            <a:r>
              <a:rPr lang="pt-BR" sz="2200" b="1" dirty="0"/>
              <a:t>-boot-starter-</a:t>
            </a:r>
            <a:r>
              <a:rPr lang="pt-BR" sz="2200" b="1" dirty="0" err="1"/>
              <a:t>validation</a:t>
            </a:r>
            <a:r>
              <a:rPr lang="pt-BR" sz="2200" b="1" dirty="0"/>
              <a:t> </a:t>
            </a:r>
            <a:r>
              <a:rPr lang="pt-BR" sz="2200" dirty="0"/>
              <a:t>é uma especificação para tratar validações de dados de forma centralizada, pois as validações são inseridas no próprio modelo através de anotações. </a:t>
            </a:r>
          </a:p>
          <a:p>
            <a:pPr lvl="1"/>
            <a:endParaRPr lang="pt-BR" sz="2200" dirty="0"/>
          </a:p>
        </p:txBody>
      </p:sp>
    </p:spTree>
    <p:extLst>
      <p:ext uri="{BB962C8B-B14F-4D97-AF65-F5344CB8AC3E}">
        <p14:creationId xmlns:p14="http://schemas.microsoft.com/office/powerpoint/2010/main" val="1750957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CRUD </a:t>
            </a:r>
            <a:r>
              <a:rPr lang="en-US" dirty="0" err="1"/>
              <a:t>Projeto</a:t>
            </a:r>
            <a:endParaRPr lang="en-US" dirty="0"/>
          </a:p>
        </p:txBody>
      </p:sp>
      <p:sp>
        <p:nvSpPr>
          <p:cNvPr id="6" name="Content Placeholder 5"/>
          <p:cNvSpPr>
            <a:spLocks noGrp="1"/>
          </p:cNvSpPr>
          <p:nvPr>
            <p:ph idx="1"/>
          </p:nvPr>
        </p:nvSpPr>
        <p:spPr/>
        <p:txBody>
          <a:bodyPr/>
          <a:lstStyle/>
          <a:p>
            <a:pPr marL="0" indent="0">
              <a:buNone/>
            </a:pPr>
            <a:r>
              <a:rPr lang="pt-BR" sz="3600" b="1" dirty="0"/>
              <a:t>Estrutura</a:t>
            </a:r>
          </a:p>
          <a:p>
            <a:pPr marL="0" indent="0">
              <a:buNone/>
            </a:pPr>
            <a:endParaRPr lang="pt-BR" sz="2400" dirty="0"/>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11</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2" name="Picture 1">
            <a:extLst>
              <a:ext uri="{FF2B5EF4-FFF2-40B4-BE49-F238E27FC236}">
                <a16:creationId xmlns:a16="http://schemas.microsoft.com/office/drawing/2014/main" id="{1DDD980E-A2D3-42DB-8EDF-7EEF21124AA1}"/>
              </a:ext>
            </a:extLst>
          </p:cNvPr>
          <p:cNvPicPr>
            <a:picLocks noChangeAspect="1"/>
          </p:cNvPicPr>
          <p:nvPr/>
        </p:nvPicPr>
        <p:blipFill>
          <a:blip r:embed="rId3"/>
          <a:stretch>
            <a:fillRect/>
          </a:stretch>
        </p:blipFill>
        <p:spPr>
          <a:xfrm>
            <a:off x="733971" y="2510275"/>
            <a:ext cx="7876629" cy="3446025"/>
          </a:xfrm>
          <a:prstGeom prst="rect">
            <a:avLst/>
          </a:prstGeom>
        </p:spPr>
      </p:pic>
    </p:spTree>
    <p:extLst>
      <p:ext uri="{BB962C8B-B14F-4D97-AF65-F5344CB8AC3E}">
        <p14:creationId xmlns:p14="http://schemas.microsoft.com/office/powerpoint/2010/main" val="35481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CRUD Pessoa</a:t>
            </a:r>
          </a:p>
        </p:txBody>
      </p:sp>
      <p:sp>
        <p:nvSpPr>
          <p:cNvPr id="6" name="Content Placeholder 5"/>
          <p:cNvSpPr>
            <a:spLocks noGrp="1"/>
          </p:cNvSpPr>
          <p:nvPr>
            <p:ph idx="1"/>
          </p:nvPr>
        </p:nvSpPr>
        <p:spPr>
          <a:xfrm>
            <a:off x="116292" y="1111250"/>
            <a:ext cx="8458200" cy="5460394"/>
          </a:xfrm>
        </p:spPr>
        <p:txBody>
          <a:bodyPr/>
          <a:lstStyle/>
          <a:p>
            <a:pPr marL="266700" indent="-266700">
              <a:buNone/>
            </a:pPr>
            <a:r>
              <a:rPr lang="en-US" dirty="0"/>
              <a:t>	</a:t>
            </a:r>
            <a:r>
              <a:rPr lang="en-US" sz="3600" b="1" dirty="0"/>
              <a:t>Application Properties</a:t>
            </a:r>
          </a:p>
          <a:p>
            <a:pPr marL="266700" indent="-266700">
              <a:buNone/>
            </a:pPr>
            <a:endParaRPr lang="en-US" sz="3600" b="1" dirty="0"/>
          </a:p>
          <a:p>
            <a:pPr marL="266700" indent="-266700">
              <a:buNone/>
            </a:pPr>
            <a:endParaRPr lang="en-US" sz="3600" b="1" dirty="0"/>
          </a:p>
          <a:p>
            <a:pPr marL="266700" indent="-266700">
              <a:buNone/>
            </a:pPr>
            <a:endParaRPr lang="en-US" sz="3600" b="1" dirty="0"/>
          </a:p>
          <a:p>
            <a:pPr marL="266700" indent="-266700">
              <a:buNone/>
            </a:pPr>
            <a:endParaRPr lang="en-US" sz="3600" b="1" dirty="0"/>
          </a:p>
          <a:p>
            <a:pPr marL="266700" indent="-266700">
              <a:buNone/>
            </a:pPr>
            <a:endParaRPr lang="en-US" sz="3600" b="1" dirty="0"/>
          </a:p>
          <a:p>
            <a:pPr marL="266700" indent="-266700">
              <a:buNone/>
            </a:pPr>
            <a:endParaRPr lang="en-US" sz="3600" b="1" dirty="0"/>
          </a:p>
          <a:p>
            <a:pPr marL="266700" indent="-266700">
              <a:buNone/>
            </a:pPr>
            <a:endParaRPr lang="en-US" sz="2800" b="1" dirty="0"/>
          </a:p>
          <a:p>
            <a:pPr marL="266700" indent="-266700">
              <a:buNone/>
            </a:pPr>
            <a:endParaRPr lang="en-US" sz="3600" b="1" dirty="0"/>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12</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7" name="Picture 6">
            <a:extLst>
              <a:ext uri="{FF2B5EF4-FFF2-40B4-BE49-F238E27FC236}">
                <a16:creationId xmlns:a16="http://schemas.microsoft.com/office/drawing/2014/main" id="{BC2F675A-223C-408D-9554-12FBDA8397D8}"/>
              </a:ext>
            </a:extLst>
          </p:cNvPr>
          <p:cNvPicPr>
            <a:picLocks noChangeAspect="1"/>
          </p:cNvPicPr>
          <p:nvPr/>
        </p:nvPicPr>
        <p:blipFill>
          <a:blip r:embed="rId3"/>
          <a:stretch>
            <a:fillRect/>
          </a:stretch>
        </p:blipFill>
        <p:spPr>
          <a:xfrm>
            <a:off x="4267200" y="4576970"/>
            <a:ext cx="4645025" cy="1439574"/>
          </a:xfrm>
          <a:prstGeom prst="rect">
            <a:avLst/>
          </a:prstGeom>
        </p:spPr>
      </p:pic>
      <p:pic>
        <p:nvPicPr>
          <p:cNvPr id="3" name="Picture 2">
            <a:extLst>
              <a:ext uri="{FF2B5EF4-FFF2-40B4-BE49-F238E27FC236}">
                <a16:creationId xmlns:a16="http://schemas.microsoft.com/office/drawing/2014/main" id="{FC968BA4-8F0D-4C2F-BDD3-35EAF94A6AE6}"/>
              </a:ext>
            </a:extLst>
          </p:cNvPr>
          <p:cNvPicPr>
            <a:picLocks noChangeAspect="1"/>
          </p:cNvPicPr>
          <p:nvPr/>
        </p:nvPicPr>
        <p:blipFill>
          <a:blip r:embed="rId4"/>
          <a:stretch>
            <a:fillRect/>
          </a:stretch>
        </p:blipFill>
        <p:spPr>
          <a:xfrm>
            <a:off x="32736" y="2025650"/>
            <a:ext cx="9078528" cy="1782159"/>
          </a:xfrm>
          <a:prstGeom prst="rect">
            <a:avLst/>
          </a:prstGeom>
        </p:spPr>
      </p:pic>
    </p:spTree>
    <p:extLst>
      <p:ext uri="{BB962C8B-B14F-4D97-AF65-F5344CB8AC3E}">
        <p14:creationId xmlns:p14="http://schemas.microsoft.com/office/powerpoint/2010/main" val="1312899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CRUD Pessoa</a:t>
            </a:r>
          </a:p>
        </p:txBody>
      </p:sp>
      <p:sp>
        <p:nvSpPr>
          <p:cNvPr id="6" name="Content Placeholder 5"/>
          <p:cNvSpPr>
            <a:spLocks noGrp="1"/>
          </p:cNvSpPr>
          <p:nvPr>
            <p:ph idx="1"/>
          </p:nvPr>
        </p:nvSpPr>
        <p:spPr/>
        <p:txBody>
          <a:bodyPr/>
          <a:lstStyle/>
          <a:p>
            <a:pPr marL="0" indent="0">
              <a:buNone/>
            </a:pPr>
            <a:r>
              <a:rPr lang="pt-BR" sz="3200" b="1" dirty="0"/>
              <a:t>Criar a classe principal</a:t>
            </a:r>
          </a:p>
          <a:p>
            <a:pPr marL="0" indent="0">
              <a:buNone/>
            </a:pPr>
            <a:endParaRPr lang="pt-BR" sz="2400" dirty="0"/>
          </a:p>
          <a:p>
            <a:pPr marL="0" indent="0">
              <a:buNone/>
            </a:pPr>
            <a:r>
              <a:rPr lang="pt-BR" sz="2400" b="1" dirty="0" err="1"/>
              <a:t>PessoaApplication</a:t>
            </a:r>
            <a:r>
              <a:rPr lang="pt-BR" sz="2400" dirty="0"/>
              <a:t> no pacote </a:t>
            </a:r>
            <a:r>
              <a:rPr lang="pt-BR" sz="2400" kern="1200" dirty="0" err="1">
                <a:latin typeface="Arial" pitchFamily="34" charset="0"/>
                <a:cs typeface="Arial" pitchFamily="34" charset="0"/>
              </a:rPr>
              <a:t>acc.com.pessoa</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13</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2" name="Picture 1">
            <a:extLst>
              <a:ext uri="{FF2B5EF4-FFF2-40B4-BE49-F238E27FC236}">
                <a16:creationId xmlns:a16="http://schemas.microsoft.com/office/drawing/2014/main" id="{0DF2363D-600D-4D1A-98BC-34D7C895ED4B}"/>
              </a:ext>
            </a:extLst>
          </p:cNvPr>
          <p:cNvPicPr>
            <a:picLocks noChangeAspect="1"/>
          </p:cNvPicPr>
          <p:nvPr/>
        </p:nvPicPr>
        <p:blipFill>
          <a:blip r:embed="rId3"/>
          <a:stretch>
            <a:fillRect/>
          </a:stretch>
        </p:blipFill>
        <p:spPr>
          <a:xfrm>
            <a:off x="2446866" y="3352800"/>
            <a:ext cx="4250267" cy="2438400"/>
          </a:xfrm>
          <a:prstGeom prst="rect">
            <a:avLst/>
          </a:prstGeom>
        </p:spPr>
      </p:pic>
    </p:spTree>
    <p:extLst>
      <p:ext uri="{BB962C8B-B14F-4D97-AF65-F5344CB8AC3E}">
        <p14:creationId xmlns:p14="http://schemas.microsoft.com/office/powerpoint/2010/main" val="1628545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CRUD Pessoa</a:t>
            </a:r>
          </a:p>
        </p:txBody>
      </p:sp>
      <p:sp>
        <p:nvSpPr>
          <p:cNvPr id="6" name="Content Placeholder 5"/>
          <p:cNvSpPr>
            <a:spLocks noGrp="1"/>
          </p:cNvSpPr>
          <p:nvPr>
            <p:ph idx="1"/>
          </p:nvPr>
        </p:nvSpPr>
        <p:spPr/>
        <p:txBody>
          <a:bodyPr/>
          <a:lstStyle/>
          <a:p>
            <a:pPr marL="0" indent="0">
              <a:buNone/>
            </a:pPr>
            <a:r>
              <a:rPr lang="pt-BR" sz="3200" b="1" dirty="0"/>
              <a:t>Criar a classe </a:t>
            </a:r>
            <a:r>
              <a:rPr lang="pt-BR" sz="3200" b="1" dirty="0" err="1"/>
              <a:t>controller</a:t>
            </a:r>
            <a:endParaRPr lang="pt-BR" sz="3200" b="1" dirty="0"/>
          </a:p>
          <a:p>
            <a:pPr marL="0" indent="0">
              <a:buNone/>
            </a:pPr>
            <a:r>
              <a:rPr lang="pt-BR" sz="2400" dirty="0"/>
              <a:t>Vamos definir o repositório </a:t>
            </a:r>
            <a:r>
              <a:rPr lang="pt-BR" sz="2400" b="1" dirty="0"/>
              <a:t>PessoaController.java</a:t>
            </a:r>
            <a:r>
              <a:rPr lang="pt-BR" sz="2400" dirty="0"/>
              <a:t> no pacote </a:t>
            </a:r>
            <a:r>
              <a:rPr lang="pt-BR" sz="2400" kern="1200" dirty="0" err="1">
                <a:latin typeface="Arial" pitchFamily="34" charset="0"/>
                <a:cs typeface="Arial" pitchFamily="34" charset="0"/>
              </a:rPr>
              <a:t>com.accenture.pessoa.controller</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14</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5" name="Picture 4">
            <a:extLst>
              <a:ext uri="{FF2B5EF4-FFF2-40B4-BE49-F238E27FC236}">
                <a16:creationId xmlns:a16="http://schemas.microsoft.com/office/drawing/2014/main" id="{AD201846-8B7B-4EC2-8331-F23C1C54C5C6}"/>
              </a:ext>
            </a:extLst>
          </p:cNvPr>
          <p:cNvPicPr>
            <a:picLocks noChangeAspect="1"/>
          </p:cNvPicPr>
          <p:nvPr/>
        </p:nvPicPr>
        <p:blipFill>
          <a:blip r:embed="rId3"/>
          <a:stretch>
            <a:fillRect/>
          </a:stretch>
        </p:blipFill>
        <p:spPr>
          <a:xfrm>
            <a:off x="2286000" y="3216976"/>
            <a:ext cx="4159033" cy="2381250"/>
          </a:xfrm>
          <a:prstGeom prst="rect">
            <a:avLst/>
          </a:prstGeom>
        </p:spPr>
      </p:pic>
    </p:spTree>
    <p:extLst>
      <p:ext uri="{BB962C8B-B14F-4D97-AF65-F5344CB8AC3E}">
        <p14:creationId xmlns:p14="http://schemas.microsoft.com/office/powerpoint/2010/main" val="2056212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CRUD Pessoa</a:t>
            </a:r>
          </a:p>
        </p:txBody>
      </p:sp>
      <p:sp>
        <p:nvSpPr>
          <p:cNvPr id="6" name="Content Placeholder 5"/>
          <p:cNvSpPr>
            <a:spLocks noGrp="1"/>
          </p:cNvSpPr>
          <p:nvPr>
            <p:ph idx="1"/>
          </p:nvPr>
        </p:nvSpPr>
        <p:spPr/>
        <p:txBody>
          <a:bodyPr/>
          <a:lstStyle/>
          <a:p>
            <a:pPr marL="0" indent="0">
              <a:buNone/>
            </a:pPr>
            <a:r>
              <a:rPr lang="pt-BR" sz="3200" b="1" dirty="0"/>
              <a:t>Criar a classe </a:t>
            </a:r>
            <a:r>
              <a:rPr lang="pt-BR" sz="3200" b="1" dirty="0" err="1"/>
              <a:t>entity</a:t>
            </a:r>
            <a:endParaRPr lang="pt-BR" sz="3200" b="1" dirty="0"/>
          </a:p>
          <a:p>
            <a:pPr marL="0" indent="0">
              <a:buNone/>
            </a:pPr>
            <a:endParaRPr lang="pt-BR" sz="2400" dirty="0"/>
          </a:p>
          <a:p>
            <a:pPr marL="0" indent="0">
              <a:buNone/>
            </a:pPr>
            <a:r>
              <a:rPr lang="pt-BR" sz="2400" dirty="0"/>
              <a:t>Vamos definir o repositório </a:t>
            </a:r>
            <a:r>
              <a:rPr lang="pt-BR" sz="2400" b="1" dirty="0"/>
              <a:t>Pessoa.java</a:t>
            </a:r>
            <a:r>
              <a:rPr lang="pt-BR" sz="2400" dirty="0"/>
              <a:t> no pacote </a:t>
            </a:r>
            <a:r>
              <a:rPr lang="pt-BR" sz="2400" kern="1200" dirty="0" err="1">
                <a:latin typeface="Arial" pitchFamily="34" charset="0"/>
                <a:cs typeface="Arial" pitchFamily="34" charset="0"/>
              </a:rPr>
              <a:t>com.accenture.pessoa.entity</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15</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2" name="Picture 1">
            <a:extLst>
              <a:ext uri="{FF2B5EF4-FFF2-40B4-BE49-F238E27FC236}">
                <a16:creationId xmlns:a16="http://schemas.microsoft.com/office/drawing/2014/main" id="{996FAEA7-C9B3-401D-94F6-4672A8C119C3}"/>
              </a:ext>
            </a:extLst>
          </p:cNvPr>
          <p:cNvPicPr>
            <a:picLocks noChangeAspect="1"/>
          </p:cNvPicPr>
          <p:nvPr/>
        </p:nvPicPr>
        <p:blipFill>
          <a:blip r:embed="rId3"/>
          <a:stretch>
            <a:fillRect/>
          </a:stretch>
        </p:blipFill>
        <p:spPr>
          <a:xfrm>
            <a:off x="2057400" y="3498512"/>
            <a:ext cx="4495800" cy="2361924"/>
          </a:xfrm>
          <a:prstGeom prst="rect">
            <a:avLst/>
          </a:prstGeom>
        </p:spPr>
      </p:pic>
    </p:spTree>
    <p:extLst>
      <p:ext uri="{BB962C8B-B14F-4D97-AF65-F5344CB8AC3E}">
        <p14:creationId xmlns:p14="http://schemas.microsoft.com/office/powerpoint/2010/main" val="1205079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CRUD Pessoa</a:t>
            </a:r>
          </a:p>
        </p:txBody>
      </p:sp>
      <p:sp>
        <p:nvSpPr>
          <p:cNvPr id="6" name="Content Placeholder 5"/>
          <p:cNvSpPr>
            <a:spLocks noGrp="1"/>
          </p:cNvSpPr>
          <p:nvPr>
            <p:ph idx="1"/>
          </p:nvPr>
        </p:nvSpPr>
        <p:spPr/>
        <p:txBody>
          <a:bodyPr/>
          <a:lstStyle/>
          <a:p>
            <a:pPr marL="0" indent="0">
              <a:buNone/>
            </a:pPr>
            <a:r>
              <a:rPr lang="pt-BR" sz="3200" b="1" dirty="0"/>
              <a:t>Criar a classe </a:t>
            </a:r>
            <a:r>
              <a:rPr lang="pt-BR" sz="3200" b="1" dirty="0" err="1"/>
              <a:t>repository</a:t>
            </a:r>
            <a:endParaRPr lang="pt-BR" sz="3200" b="1" dirty="0"/>
          </a:p>
          <a:p>
            <a:pPr marL="0" indent="0">
              <a:buNone/>
            </a:pPr>
            <a:endParaRPr lang="pt-BR" sz="2400" dirty="0"/>
          </a:p>
          <a:p>
            <a:pPr marL="0" indent="0">
              <a:buNone/>
            </a:pPr>
            <a:r>
              <a:rPr lang="pt-BR" sz="2400" dirty="0"/>
              <a:t>Vamos definir o repositório </a:t>
            </a:r>
            <a:r>
              <a:rPr lang="pt-BR" sz="2400" b="1" dirty="0"/>
              <a:t>PessoaRepository.java</a:t>
            </a:r>
            <a:r>
              <a:rPr lang="pt-BR" sz="2400" dirty="0"/>
              <a:t> no pacote </a:t>
            </a:r>
            <a:r>
              <a:rPr lang="pt-BR" sz="2400" kern="1200" dirty="0" err="1">
                <a:latin typeface="Arial" pitchFamily="34" charset="0"/>
                <a:cs typeface="Arial" pitchFamily="34" charset="0"/>
              </a:rPr>
              <a:t>com.accenture.pessoa.repository</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16</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2" name="Picture 1">
            <a:extLst>
              <a:ext uri="{FF2B5EF4-FFF2-40B4-BE49-F238E27FC236}">
                <a16:creationId xmlns:a16="http://schemas.microsoft.com/office/drawing/2014/main" id="{94EB494F-7A0F-4ADB-9FC4-8A84AE03FE03}"/>
              </a:ext>
            </a:extLst>
          </p:cNvPr>
          <p:cNvPicPr>
            <a:picLocks noChangeAspect="1"/>
          </p:cNvPicPr>
          <p:nvPr/>
        </p:nvPicPr>
        <p:blipFill>
          <a:blip r:embed="rId3"/>
          <a:stretch>
            <a:fillRect/>
          </a:stretch>
        </p:blipFill>
        <p:spPr>
          <a:xfrm>
            <a:off x="2286000" y="3446813"/>
            <a:ext cx="4734681" cy="2443163"/>
          </a:xfrm>
          <a:prstGeom prst="rect">
            <a:avLst/>
          </a:prstGeom>
        </p:spPr>
      </p:pic>
    </p:spTree>
    <p:extLst>
      <p:ext uri="{BB962C8B-B14F-4D97-AF65-F5344CB8AC3E}">
        <p14:creationId xmlns:p14="http://schemas.microsoft.com/office/powerpoint/2010/main" val="3347430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dirty="0" err="1"/>
              <a:t>Projeto</a:t>
            </a:r>
            <a:r>
              <a:rPr lang="en-US" dirty="0"/>
              <a:t> CRUD Pessoa</a:t>
            </a:r>
          </a:p>
        </p:txBody>
      </p:sp>
      <p:sp>
        <p:nvSpPr>
          <p:cNvPr id="6" name="Content Placeholder 5"/>
          <p:cNvSpPr>
            <a:spLocks noGrp="1"/>
          </p:cNvSpPr>
          <p:nvPr>
            <p:ph idx="1"/>
          </p:nvPr>
        </p:nvSpPr>
        <p:spPr/>
        <p:txBody>
          <a:bodyPr/>
          <a:lstStyle/>
          <a:p>
            <a:pPr marL="0" indent="0">
              <a:buNone/>
            </a:pPr>
            <a:r>
              <a:rPr lang="pt-BR" sz="3200" b="1" dirty="0"/>
              <a:t>Execute a aplicação;</a:t>
            </a:r>
          </a:p>
          <a:p>
            <a:pPr marL="0" indent="0">
              <a:buNone/>
            </a:pPr>
            <a:endParaRPr lang="pt-BR" sz="2400" dirty="0"/>
          </a:p>
          <a:p>
            <a:pPr marL="0" indent="0">
              <a:buNone/>
            </a:pPr>
            <a:endParaRPr lang="pt-BR" sz="2400" kern="1200" dirty="0">
              <a:latin typeface="Arial" pitchFamily="34" charset="0"/>
              <a:cs typeface="Arial" pitchFamily="34" charset="0"/>
            </a:endParaRPr>
          </a:p>
        </p:txBody>
      </p:sp>
      <p:sp>
        <p:nvSpPr>
          <p:cNvPr id="60418" name="Rectangle 4"/>
          <p:cNvSpPr>
            <a:spLocks noGrp="1" noChangeArrowheads="1"/>
          </p:cNvSpPr>
          <p:nvPr>
            <p:ph type="sldNum" sz="quarter" idx="10"/>
          </p:nvPr>
        </p:nvSpPr>
        <p:spPr>
          <a:noFill/>
        </p:spPr>
        <p:txBody>
          <a:bodyPr/>
          <a:lstStyle/>
          <a:p>
            <a:endParaRPr lang="en-US"/>
          </a:p>
          <a:p>
            <a:fld id="{A9B67950-A392-4C94-8F14-AAC6D6C33930}" type="slidenum">
              <a:rPr lang="en-US" smtClean="0"/>
              <a:pPr/>
              <a:t>17</a:t>
            </a:fld>
            <a:endParaRPr lang="en-US"/>
          </a:p>
        </p:txBody>
      </p:sp>
      <p:sp>
        <p:nvSpPr>
          <p:cNvPr id="60420" name="Rectangle 4"/>
          <p:cNvSpPr>
            <a:spLocks noChangeArrowheads="1"/>
          </p:cNvSpPr>
          <p:nvPr/>
        </p:nvSpPr>
        <p:spPr bwMode="auto">
          <a:xfrm>
            <a:off x="161925" y="1295400"/>
            <a:ext cx="8750300" cy="789425"/>
          </a:xfrm>
          <a:prstGeom prst="rect">
            <a:avLst/>
          </a:prstGeom>
          <a:noFill/>
          <a:ln w="9525">
            <a:noFill/>
            <a:miter lim="800000"/>
            <a:headEnd/>
            <a:tailEnd/>
          </a:ln>
        </p:spPr>
        <p:txBody>
          <a:bodyPr/>
          <a:lstStyle/>
          <a:p>
            <a:pPr marL="266700" indent="-266700" defTabSz="914400" eaLnBrk="0" hangingPunct="0">
              <a:spcBef>
                <a:spcPct val="20000"/>
              </a:spcBef>
              <a:buClr>
                <a:srgbClr val="000000"/>
              </a:buClr>
            </a:pPr>
            <a:r>
              <a:rPr lang="en-US" dirty="0">
                <a:solidFill>
                  <a:srgbClr val="000000"/>
                </a:solidFill>
              </a:rPr>
              <a:t>	</a:t>
            </a:r>
          </a:p>
          <a:p>
            <a:pPr marL="266700" indent="-266700" defTabSz="914400" eaLnBrk="0" hangingPunct="0">
              <a:spcBef>
                <a:spcPct val="20000"/>
              </a:spcBef>
              <a:buClr>
                <a:srgbClr val="000000"/>
              </a:buClr>
              <a:buFontTx/>
              <a:buAutoNum type="arabicPeriod"/>
            </a:pPr>
            <a:endParaRPr lang="en-US" dirty="0">
              <a:solidFill>
                <a:srgbClr val="000000"/>
              </a:solidFill>
            </a:endParaRPr>
          </a:p>
        </p:txBody>
      </p:sp>
      <p:pic>
        <p:nvPicPr>
          <p:cNvPr id="3" name="Picture 2">
            <a:extLst>
              <a:ext uri="{FF2B5EF4-FFF2-40B4-BE49-F238E27FC236}">
                <a16:creationId xmlns:a16="http://schemas.microsoft.com/office/drawing/2014/main" id="{E9FC0C89-906B-4999-A807-3A2EC1F627EC}"/>
              </a:ext>
            </a:extLst>
          </p:cNvPr>
          <p:cNvPicPr>
            <a:picLocks noChangeAspect="1"/>
          </p:cNvPicPr>
          <p:nvPr/>
        </p:nvPicPr>
        <p:blipFill>
          <a:blip r:embed="rId3"/>
          <a:stretch>
            <a:fillRect/>
          </a:stretch>
        </p:blipFill>
        <p:spPr>
          <a:xfrm>
            <a:off x="1123890" y="2743200"/>
            <a:ext cx="6896220" cy="3125545"/>
          </a:xfrm>
          <a:prstGeom prst="rect">
            <a:avLst/>
          </a:prstGeom>
        </p:spPr>
      </p:pic>
    </p:spTree>
    <p:extLst>
      <p:ext uri="{BB962C8B-B14F-4D97-AF65-F5344CB8AC3E}">
        <p14:creationId xmlns:p14="http://schemas.microsoft.com/office/powerpoint/2010/main" val="2409371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18</a:t>
            </a:fld>
            <a:endParaRPr lang="en-US"/>
          </a:p>
        </p:txBody>
      </p:sp>
      <p:sp>
        <p:nvSpPr>
          <p:cNvPr id="23555" name="Rectangle 2"/>
          <p:cNvSpPr>
            <a:spLocks noGrp="1" noChangeArrowheads="1"/>
          </p:cNvSpPr>
          <p:nvPr>
            <p:ph type="title"/>
          </p:nvPr>
        </p:nvSpPr>
        <p:spPr/>
        <p:txBody>
          <a:bodyPr/>
          <a:lstStyle/>
          <a:p>
            <a:r>
              <a:rPr lang="en-US" dirty="0" err="1"/>
              <a:t>Projeto</a:t>
            </a:r>
            <a:r>
              <a:rPr lang="en-US" dirty="0"/>
              <a:t> CRUD Pessoa</a:t>
            </a:r>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8736496" cy="4894841"/>
          </a:xfrm>
        </p:spPr>
        <p:txBody>
          <a:bodyPr/>
          <a:lstStyle/>
          <a:p>
            <a:pPr marL="0" indent="0">
              <a:buNone/>
            </a:pPr>
            <a:r>
              <a:rPr lang="pt-BR" sz="2400" dirty="0"/>
              <a:t>Anotações:</a:t>
            </a:r>
          </a:p>
          <a:p>
            <a:pPr marL="0" indent="0">
              <a:buNone/>
            </a:pPr>
            <a:endParaRPr lang="pt-BR" sz="2400" b="1" kern="1200" dirty="0">
              <a:latin typeface="Arial" pitchFamily="34" charset="0"/>
              <a:cs typeface="Arial" pitchFamily="34" charset="0"/>
            </a:endParaRPr>
          </a:p>
          <a:p>
            <a:r>
              <a:rPr lang="pt-BR" sz="2000" kern="1200" dirty="0">
                <a:latin typeface="Arial" pitchFamily="34" charset="0"/>
                <a:cs typeface="Arial" pitchFamily="34" charset="0"/>
              </a:rPr>
              <a:t>A anotação @</a:t>
            </a:r>
            <a:r>
              <a:rPr lang="pt-BR" sz="2000" b="1" kern="1200" dirty="0">
                <a:latin typeface="Arial" pitchFamily="34" charset="0"/>
                <a:cs typeface="Arial" pitchFamily="34" charset="0"/>
              </a:rPr>
              <a:t>RestController</a:t>
            </a:r>
            <a:r>
              <a:rPr lang="pt-BR" sz="2000" kern="1200" dirty="0">
                <a:latin typeface="Arial" pitchFamily="34" charset="0"/>
                <a:cs typeface="Arial" pitchFamily="34" charset="0"/>
              </a:rPr>
              <a:t> permite definir um </a:t>
            </a:r>
            <a:r>
              <a:rPr lang="pt-BR" sz="2000" kern="1200" dirty="0" err="1">
                <a:latin typeface="Arial" pitchFamily="34" charset="0"/>
                <a:cs typeface="Arial" pitchFamily="34" charset="0"/>
              </a:rPr>
              <a:t>controller</a:t>
            </a:r>
            <a:r>
              <a:rPr lang="pt-BR" sz="2000" kern="1200" dirty="0">
                <a:latin typeface="Arial" pitchFamily="34" charset="0"/>
                <a:cs typeface="Arial" pitchFamily="34" charset="0"/>
              </a:rPr>
              <a:t> com características REST;</a:t>
            </a:r>
          </a:p>
          <a:p>
            <a:r>
              <a:rPr lang="pt-BR" sz="2000" kern="1200" dirty="0">
                <a:latin typeface="Arial" pitchFamily="34" charset="0"/>
                <a:cs typeface="Arial" pitchFamily="34" charset="0"/>
              </a:rPr>
              <a:t>A anotação @</a:t>
            </a:r>
            <a:r>
              <a:rPr lang="pt-BR" sz="2000" b="1" kern="1200" dirty="0">
                <a:latin typeface="Arial" pitchFamily="34" charset="0"/>
                <a:cs typeface="Arial" pitchFamily="34" charset="0"/>
              </a:rPr>
              <a:t>Autowired</a:t>
            </a:r>
            <a:r>
              <a:rPr lang="pt-BR" sz="2000" kern="1200" dirty="0">
                <a:latin typeface="Arial" pitchFamily="34" charset="0"/>
                <a:cs typeface="Arial" pitchFamily="34" charset="0"/>
              </a:rPr>
              <a:t> delega ao Spring Boot a inicialização do objeto;</a:t>
            </a:r>
          </a:p>
          <a:p>
            <a:r>
              <a:rPr lang="pt-BR" sz="2000" kern="1200" dirty="0">
                <a:latin typeface="Arial" pitchFamily="34" charset="0"/>
                <a:cs typeface="Arial" pitchFamily="34" charset="0"/>
              </a:rPr>
              <a:t>A anotação @</a:t>
            </a:r>
            <a:r>
              <a:rPr lang="pt-BR" sz="2000" b="1" kern="1200" dirty="0">
                <a:latin typeface="Arial" pitchFamily="34" charset="0"/>
                <a:cs typeface="Arial" pitchFamily="34" charset="0"/>
              </a:rPr>
              <a:t>RequestMapping</a:t>
            </a:r>
            <a:r>
              <a:rPr lang="pt-BR" sz="2000" kern="1200" dirty="0">
                <a:latin typeface="Arial" pitchFamily="34" charset="0"/>
                <a:cs typeface="Arial" pitchFamily="34" charset="0"/>
              </a:rPr>
              <a:t> permite definir uma rota. Caso não seja informado o método HTTP da rota, ela será definida para todos os métodos.</a:t>
            </a:r>
          </a:p>
          <a:p>
            <a:r>
              <a:rPr lang="pt-BR" sz="2000" kern="1200" dirty="0">
                <a:latin typeface="Arial" pitchFamily="34" charset="0"/>
                <a:cs typeface="Arial" pitchFamily="34" charset="0"/>
              </a:rPr>
              <a:t>A anotação @</a:t>
            </a:r>
            <a:r>
              <a:rPr lang="pt-BR" sz="2000" b="1" kern="1200" dirty="0">
                <a:latin typeface="Arial" pitchFamily="34" charset="0"/>
                <a:cs typeface="Arial" pitchFamily="34" charset="0"/>
              </a:rPr>
              <a:t>PathVariable</a:t>
            </a:r>
            <a:r>
              <a:rPr lang="pt-BR" sz="2000" kern="1200" dirty="0">
                <a:latin typeface="Arial" pitchFamily="34" charset="0"/>
                <a:cs typeface="Arial" pitchFamily="34" charset="0"/>
              </a:rPr>
              <a:t> indica que o valor da variável virá de uma informação da rota;</a:t>
            </a:r>
          </a:p>
          <a:p>
            <a:r>
              <a:rPr lang="pt-BR" sz="2000" kern="1200" dirty="0">
                <a:latin typeface="Arial" pitchFamily="34" charset="0"/>
                <a:cs typeface="Arial" pitchFamily="34" charset="0"/>
              </a:rPr>
              <a:t>A anotação @</a:t>
            </a:r>
            <a:r>
              <a:rPr lang="pt-BR" sz="2000" b="1" kern="1200" dirty="0">
                <a:latin typeface="Arial" pitchFamily="34" charset="0"/>
                <a:cs typeface="Arial" pitchFamily="34" charset="0"/>
              </a:rPr>
              <a:t>RequestBody</a:t>
            </a:r>
            <a:r>
              <a:rPr lang="pt-BR" sz="2000" kern="1200" dirty="0">
                <a:latin typeface="Arial" pitchFamily="34" charset="0"/>
                <a:cs typeface="Arial" pitchFamily="34" charset="0"/>
              </a:rPr>
              <a:t> indica que o valor do objeto virá do corpo da requisição;</a:t>
            </a:r>
          </a:p>
          <a:p>
            <a:r>
              <a:rPr lang="pt-BR" sz="2000" kern="1200" dirty="0">
                <a:latin typeface="Arial" pitchFamily="34" charset="0"/>
                <a:cs typeface="Arial" pitchFamily="34" charset="0"/>
              </a:rPr>
              <a:t>E a anotação @</a:t>
            </a:r>
            <a:r>
              <a:rPr lang="pt-BR" sz="2000" b="1" kern="1200" dirty="0">
                <a:latin typeface="Arial" pitchFamily="34" charset="0"/>
                <a:cs typeface="Arial" pitchFamily="34" charset="0"/>
              </a:rPr>
              <a:t>Valid</a:t>
            </a:r>
            <a:r>
              <a:rPr lang="pt-BR" sz="2000" kern="1200" dirty="0">
                <a:latin typeface="Arial" pitchFamily="34" charset="0"/>
                <a:cs typeface="Arial" pitchFamily="34" charset="0"/>
              </a:rPr>
              <a:t> indica que os dados recebidos devem ser validados</a:t>
            </a:r>
          </a:p>
          <a:p>
            <a:pPr marL="0" indent="0">
              <a:buNone/>
            </a:pP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a:p>
            <a:pPr lvl="1"/>
            <a:endParaRPr lang="pt-BR" sz="5800" kern="1200" dirty="0">
              <a:latin typeface="Arial" pitchFamily="34" charset="0"/>
              <a:cs typeface="Arial" pitchFamily="34" charset="0"/>
            </a:endParaRPr>
          </a:p>
        </p:txBody>
      </p:sp>
    </p:spTree>
    <p:extLst>
      <p:ext uri="{BB962C8B-B14F-4D97-AF65-F5344CB8AC3E}">
        <p14:creationId xmlns:p14="http://schemas.microsoft.com/office/powerpoint/2010/main" val="1022906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19</a:t>
            </a:fld>
            <a:endParaRPr lang="en-US"/>
          </a:p>
        </p:txBody>
      </p:sp>
      <p:sp>
        <p:nvSpPr>
          <p:cNvPr id="23555" name="Rectangle 2"/>
          <p:cNvSpPr>
            <a:spLocks noGrp="1" noChangeArrowheads="1"/>
          </p:cNvSpPr>
          <p:nvPr>
            <p:ph type="title"/>
          </p:nvPr>
        </p:nvSpPr>
        <p:spPr/>
        <p:txBody>
          <a:bodyPr/>
          <a:lstStyle/>
          <a:p>
            <a:r>
              <a:rPr lang="en-US" dirty="0" err="1"/>
              <a:t>Projeto</a:t>
            </a:r>
            <a:r>
              <a:rPr lang="en-US" dirty="0"/>
              <a:t> CRUD Pessoa</a:t>
            </a:r>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8736496" cy="4894841"/>
          </a:xfrm>
        </p:spPr>
        <p:txBody>
          <a:bodyPr/>
          <a:lstStyle/>
          <a:p>
            <a:pPr marL="0" indent="0">
              <a:buNone/>
            </a:pPr>
            <a:r>
              <a:rPr lang="pt-BR" sz="2400" b="1" kern="1200" dirty="0">
                <a:latin typeface="Arial" pitchFamily="34" charset="0"/>
                <a:cs typeface="Arial" pitchFamily="34" charset="0"/>
              </a:rPr>
              <a:t>POSTMAN</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a:p>
            <a:pPr marL="276225" lvl="1" indent="0">
              <a:buNone/>
            </a:pPr>
            <a:endParaRPr lang="pt-BR" dirty="0"/>
          </a:p>
        </p:txBody>
      </p:sp>
      <p:pic>
        <p:nvPicPr>
          <p:cNvPr id="3" name="Picture 2">
            <a:extLst>
              <a:ext uri="{FF2B5EF4-FFF2-40B4-BE49-F238E27FC236}">
                <a16:creationId xmlns:a16="http://schemas.microsoft.com/office/drawing/2014/main" id="{72AD4B65-905F-49FA-99C3-0A2FBEB690EB}"/>
              </a:ext>
            </a:extLst>
          </p:cNvPr>
          <p:cNvPicPr>
            <a:picLocks noChangeAspect="1"/>
          </p:cNvPicPr>
          <p:nvPr/>
        </p:nvPicPr>
        <p:blipFill>
          <a:blip r:embed="rId3"/>
          <a:stretch>
            <a:fillRect/>
          </a:stretch>
        </p:blipFill>
        <p:spPr>
          <a:xfrm>
            <a:off x="457200" y="2286000"/>
            <a:ext cx="8213337" cy="3419475"/>
          </a:xfrm>
          <a:prstGeom prst="rect">
            <a:avLst/>
          </a:prstGeom>
        </p:spPr>
      </p:pic>
    </p:spTree>
    <p:extLst>
      <p:ext uri="{BB962C8B-B14F-4D97-AF65-F5344CB8AC3E}">
        <p14:creationId xmlns:p14="http://schemas.microsoft.com/office/powerpoint/2010/main" val="343364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sldNum" sz="quarter" idx="10"/>
          </p:nvPr>
        </p:nvSpPr>
        <p:spPr>
          <a:noFill/>
        </p:spPr>
        <p:txBody>
          <a:bodyPr/>
          <a:lstStyle/>
          <a:p>
            <a:endParaRPr lang="en-US"/>
          </a:p>
          <a:p>
            <a:fld id="{5CB102E3-1D56-4E41-8DCE-490BAFD74326}" type="slidenum">
              <a:rPr lang="en-US" smtClean="0"/>
              <a:pPr/>
              <a:t>2</a:t>
            </a:fld>
            <a:endParaRPr lang="en-US"/>
          </a:p>
        </p:txBody>
      </p:sp>
      <p:sp>
        <p:nvSpPr>
          <p:cNvPr id="15363" name="Text Box 1"/>
          <p:cNvSpPr txBox="1">
            <a:spLocks noChangeArrowheads="1"/>
          </p:cNvSpPr>
          <p:nvPr/>
        </p:nvSpPr>
        <p:spPr bwMode="auto">
          <a:xfrm>
            <a:off x="457200" y="196850"/>
            <a:ext cx="8153400" cy="914400"/>
          </a:xfrm>
          <a:prstGeom prst="rect">
            <a:avLst/>
          </a:prstGeom>
          <a:noFill/>
          <a:ln w="9525">
            <a:noFill/>
            <a:round/>
            <a:headEnd/>
            <a:tailEnd/>
          </a:ln>
        </p:spPr>
        <p:txBody>
          <a:bodyPr lIns="90000" tIns="46800" rIns="90000" bIns="46800" anchor="b"/>
          <a:lstStyle/>
          <a:p>
            <a:pPr>
              <a:spcBef>
                <a:spcPct val="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a:solidFill>
                  <a:srgbClr val="FF6600"/>
                </a:solidFill>
              </a:rPr>
              <a:t>Agenda</a:t>
            </a:r>
          </a:p>
        </p:txBody>
      </p:sp>
      <p:sp>
        <p:nvSpPr>
          <p:cNvPr id="15364" name="Text Box 2"/>
          <p:cNvSpPr txBox="1">
            <a:spLocks noChangeArrowheads="1"/>
          </p:cNvSpPr>
          <p:nvPr/>
        </p:nvSpPr>
        <p:spPr bwMode="auto">
          <a:xfrm>
            <a:off x="161925" y="1295400"/>
            <a:ext cx="8458200" cy="5334000"/>
          </a:xfrm>
          <a:prstGeom prst="rect">
            <a:avLst/>
          </a:prstGeom>
          <a:noFill/>
          <a:ln w="9525">
            <a:noFill/>
            <a:round/>
            <a:headEnd/>
            <a:tailEnd/>
          </a:ln>
        </p:spPr>
        <p:txBody>
          <a:bodyPr lIns="90000" tIns="46800" rIns="90000" bIns="46800"/>
          <a:lstStyle/>
          <a:p>
            <a:pPr eaLnBrk="1">
              <a:spcBef>
                <a:spcPts val="55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200">
                <a:solidFill>
                  <a:srgbClr val="000000"/>
                </a:solidFill>
                <a:latin typeface="Times New Roman" pitchFamily="18" charset="0"/>
                <a:ea typeface="Arial Unicode MS" pitchFamily="34" charset="-128"/>
                <a:cs typeface="Arial Unicode MS" pitchFamily="34" charset="-128"/>
              </a:rPr>
              <a:t> </a:t>
            </a:r>
          </a:p>
        </p:txBody>
      </p:sp>
      <p:sp>
        <p:nvSpPr>
          <p:cNvPr id="15365" name="Text Box 4"/>
          <p:cNvSpPr txBox="1">
            <a:spLocks noChangeArrowheads="1"/>
          </p:cNvSpPr>
          <p:nvPr/>
        </p:nvSpPr>
        <p:spPr bwMode="auto">
          <a:xfrm>
            <a:off x="161925" y="1295400"/>
            <a:ext cx="5781675" cy="5334000"/>
          </a:xfrm>
          <a:prstGeom prst="rect">
            <a:avLst/>
          </a:prstGeom>
          <a:noFill/>
          <a:ln w="9525">
            <a:noFill/>
            <a:round/>
            <a:headEnd/>
            <a:tailEnd/>
          </a:ln>
        </p:spPr>
        <p:txBody>
          <a:bodyPr lIns="90000" tIns="46800" rIns="90000" bIns="46800"/>
          <a:lstStyle/>
          <a:p>
            <a:pPr eaLnBrk="1">
              <a:lnSpc>
                <a:spcPct val="93000"/>
              </a:lnSpc>
              <a:spcBef>
                <a:spcPct val="0"/>
              </a:spcBef>
              <a:spcAft>
                <a:spcPts val="1425"/>
              </a:spcAft>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ndParaRPr>
          </a:p>
          <a:p>
            <a:pPr eaLnBrk="1">
              <a:lnSpc>
                <a:spcPct val="93000"/>
              </a:lnSpc>
              <a:spcBef>
                <a:spcPct val="0"/>
              </a:spcBef>
              <a:spcAft>
                <a:spcPts val="1425"/>
              </a:spcAft>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ndParaRPr>
          </a:p>
          <a:p>
            <a:pPr lvl="1" eaLnBrk="1">
              <a:lnSpc>
                <a:spcPct val="93000"/>
              </a:lnSpc>
              <a:spcBef>
                <a:spcPct val="0"/>
              </a:spcBef>
              <a:spcAft>
                <a:spcPts val="1425"/>
              </a:spcAft>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ndParaRPr>
          </a:p>
          <a:p>
            <a:pPr eaLnBrk="1">
              <a:lnSpc>
                <a:spcPct val="93000"/>
              </a:lnSpc>
              <a:spcBef>
                <a:spcPct val="0"/>
              </a:spcBef>
              <a:spcAft>
                <a:spcPts val="1425"/>
              </a:spcAft>
              <a:buFont typeface="Wingdings"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ndParaRPr>
          </a:p>
          <a:p>
            <a:pPr eaLnBrk="1">
              <a:lnSpc>
                <a:spcPct val="93000"/>
              </a:lnSpc>
              <a:spcBef>
                <a:spcPct val="0"/>
              </a:spcBef>
              <a:spcAft>
                <a:spcPts val="142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a typeface="Arial Unicode MS" pitchFamily="34" charset="-128"/>
              <a:cs typeface="Arial Unicode MS" pitchFamily="34" charset="-128"/>
            </a:endParaRPr>
          </a:p>
          <a:p>
            <a:pPr eaLnBrk="1">
              <a:lnSpc>
                <a:spcPct val="93000"/>
              </a:lnSpc>
              <a:spcBef>
                <a:spcPct val="0"/>
              </a:spcBef>
              <a:spcAft>
                <a:spcPts val="142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a:solidFill>
                <a:srgbClr val="000000"/>
              </a:solidFill>
              <a:ea typeface="Arial Unicode MS" pitchFamily="34" charset="-128"/>
              <a:cs typeface="Arial Unicode MS" pitchFamily="34" charset="-128"/>
            </a:endParaRPr>
          </a:p>
        </p:txBody>
      </p:sp>
      <p:sp>
        <p:nvSpPr>
          <p:cNvPr id="15366" name="Content Placeholder 7"/>
          <p:cNvSpPr>
            <a:spLocks noGrp="1"/>
          </p:cNvSpPr>
          <p:nvPr>
            <p:ph idx="1"/>
          </p:nvPr>
        </p:nvSpPr>
        <p:spPr/>
        <p:txBody>
          <a:bodyPr/>
          <a:lstStyle/>
          <a:p>
            <a:pPr marL="231775" indent="-231775"/>
            <a:r>
              <a:rPr lang="pt-BR" b="1" dirty="0">
                <a:solidFill>
                  <a:srgbClr val="FF6600"/>
                </a:solidFill>
              </a:rPr>
              <a:t>Revisão do  Spring Essentials</a:t>
            </a:r>
            <a:endParaRPr lang="en-US" b="1" dirty="0">
              <a:solidFill>
                <a:srgbClr val="FF6600"/>
              </a:solidFill>
            </a:endParaRPr>
          </a:p>
          <a:p>
            <a:pPr marL="231775" indent="-231775"/>
            <a:r>
              <a:rPr lang="en-US" dirty="0">
                <a:solidFill>
                  <a:schemeClr val="tx1"/>
                </a:solidFill>
              </a:rPr>
              <a:t>Spring </a:t>
            </a:r>
            <a:r>
              <a:rPr lang="en-US" dirty="0" err="1">
                <a:solidFill>
                  <a:schemeClr val="tx1"/>
                </a:solidFill>
              </a:rPr>
              <a:t>BooT</a:t>
            </a:r>
            <a:r>
              <a:rPr lang="en-US" dirty="0">
                <a:solidFill>
                  <a:schemeClr val="tx1"/>
                </a:solidFill>
              </a:rPr>
              <a:t> - Overview</a:t>
            </a:r>
          </a:p>
          <a:p>
            <a:pPr marL="231775" indent="-231775"/>
            <a:r>
              <a:rPr lang="en-US" dirty="0"/>
              <a:t>Spring </a:t>
            </a:r>
            <a:r>
              <a:rPr lang="en-US" dirty="0" err="1"/>
              <a:t>BooT</a:t>
            </a:r>
            <a:r>
              <a:rPr lang="en-US" dirty="0"/>
              <a:t> – Introduction;</a:t>
            </a:r>
          </a:p>
          <a:p>
            <a:pPr marL="231775" indent="-231775"/>
            <a:r>
              <a:rPr lang="en-US" dirty="0"/>
              <a:t>Spring </a:t>
            </a:r>
            <a:r>
              <a:rPr lang="en-US" dirty="0" err="1"/>
              <a:t>BooT</a:t>
            </a:r>
            <a:r>
              <a:rPr lang="en-US" dirty="0"/>
              <a:t> – Components;</a:t>
            </a:r>
          </a:p>
          <a:p>
            <a:pPr marL="231775" indent="-231775"/>
            <a:r>
              <a:rPr lang="en-US" dirty="0"/>
              <a:t>Spring </a:t>
            </a:r>
            <a:r>
              <a:rPr lang="en-US" dirty="0" err="1"/>
              <a:t>BooT</a:t>
            </a:r>
            <a:r>
              <a:rPr lang="en-US" dirty="0"/>
              <a:t> – Features;</a:t>
            </a:r>
          </a:p>
          <a:p>
            <a:pPr marL="231775" indent="-231775"/>
            <a:r>
              <a:rPr lang="en-US" dirty="0" err="1"/>
              <a:t>Funcionamento</a:t>
            </a:r>
            <a:r>
              <a:rPr lang="en-US" dirty="0"/>
              <a:t>;</a:t>
            </a:r>
          </a:p>
          <a:p>
            <a:pPr marL="231775" indent="-231775"/>
            <a:r>
              <a:rPr lang="en-US" dirty="0" err="1"/>
              <a:t>Construção</a:t>
            </a:r>
            <a:r>
              <a:rPr lang="en-US" dirty="0"/>
              <a:t> de </a:t>
            </a:r>
            <a:r>
              <a:rPr lang="en-US" dirty="0" err="1"/>
              <a:t>aplicação</a:t>
            </a:r>
            <a:r>
              <a:rPr lang="en-US" dirty="0"/>
              <a:t>;</a:t>
            </a:r>
          </a:p>
        </p:txBody>
      </p:sp>
      <p:pic>
        <p:nvPicPr>
          <p:cNvPr id="15367" name="Picture 4" descr="agenda"/>
          <p:cNvPicPr>
            <a:picLocks noChangeAspect="1" noChangeArrowheads="1"/>
          </p:cNvPicPr>
          <p:nvPr/>
        </p:nvPicPr>
        <p:blipFill>
          <a:blip r:embed="rId3"/>
          <a:srcRect/>
          <a:stretch>
            <a:fillRect/>
          </a:stretch>
        </p:blipFill>
        <p:spPr bwMode="auto">
          <a:xfrm>
            <a:off x="6781800" y="1371600"/>
            <a:ext cx="1828800" cy="2819400"/>
          </a:xfrm>
          <a:prstGeom prst="rect">
            <a:avLst/>
          </a:prstGeom>
          <a:noFill/>
          <a:ln w="9525">
            <a:noFill/>
            <a:miter lim="800000"/>
            <a:headEnd/>
            <a:tailEnd/>
          </a:ln>
        </p:spPr>
      </p:pic>
    </p:spTree>
    <p:extLst>
      <p:ext uri="{BB962C8B-B14F-4D97-AF65-F5344CB8AC3E}">
        <p14:creationId xmlns:p14="http://schemas.microsoft.com/office/powerpoint/2010/main" val="5450854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20</a:t>
            </a:fld>
            <a:endParaRPr lang="en-US"/>
          </a:p>
        </p:txBody>
      </p:sp>
      <p:sp>
        <p:nvSpPr>
          <p:cNvPr id="23555" name="Rectangle 2"/>
          <p:cNvSpPr>
            <a:spLocks noGrp="1" noChangeArrowheads="1"/>
          </p:cNvSpPr>
          <p:nvPr>
            <p:ph type="title"/>
          </p:nvPr>
        </p:nvSpPr>
        <p:spPr/>
        <p:txBody>
          <a:bodyPr/>
          <a:lstStyle/>
          <a:p>
            <a:r>
              <a:rPr lang="en-US" dirty="0" err="1"/>
              <a:t>Projeto</a:t>
            </a:r>
            <a:r>
              <a:rPr lang="en-US" dirty="0"/>
              <a:t> CRUD Pessoa</a:t>
            </a:r>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8736496" cy="4894841"/>
          </a:xfrm>
        </p:spPr>
        <p:txBody>
          <a:bodyPr/>
          <a:lstStyle/>
          <a:p>
            <a:pPr marL="0" indent="0">
              <a:buNone/>
            </a:pPr>
            <a:r>
              <a:rPr lang="pt-BR" sz="2400" b="1" kern="1200" dirty="0">
                <a:latin typeface="Arial" pitchFamily="34" charset="0"/>
                <a:cs typeface="Arial" pitchFamily="34" charset="0"/>
              </a:rPr>
              <a:t>POST</a:t>
            </a:r>
            <a:endParaRPr lang="pt-BR" sz="2400" kern="1200" dirty="0">
              <a:latin typeface="Arial" pitchFamily="34" charset="0"/>
              <a:cs typeface="Arial" pitchFamily="34" charset="0"/>
            </a:endParaRPr>
          </a:p>
          <a:p>
            <a:pPr marL="0" indent="0">
              <a:buNone/>
            </a:pPr>
            <a:endParaRPr lang="pt-BR" sz="2400" kern="1200" dirty="0">
              <a:latin typeface="Arial" pitchFamily="34" charset="0"/>
              <a:cs typeface="Arial" pitchFamily="34" charset="0"/>
            </a:endParaRPr>
          </a:p>
          <a:p>
            <a:pPr lvl="1"/>
            <a:r>
              <a:rPr lang="pt-BR" dirty="0"/>
              <a:t>Para testar os </a:t>
            </a:r>
            <a:r>
              <a:rPr lang="pt-BR" b="1" dirty="0" err="1"/>
              <a:t>endpoints</a:t>
            </a:r>
            <a:r>
              <a:rPr lang="pt-BR" dirty="0"/>
              <a:t>, vamos utilizar o </a:t>
            </a:r>
            <a:r>
              <a:rPr lang="pt-BR" b="1" dirty="0" err="1"/>
              <a:t>Postman</a:t>
            </a:r>
            <a:r>
              <a:rPr lang="pt-BR" dirty="0"/>
              <a:t>:</a:t>
            </a:r>
          </a:p>
          <a:p>
            <a:pPr lvl="1"/>
            <a:endParaRPr lang="pt-BR" sz="5800" kern="1200" dirty="0">
              <a:latin typeface="Arial" pitchFamily="34" charset="0"/>
              <a:cs typeface="Arial" pitchFamily="34" charset="0"/>
            </a:endParaRPr>
          </a:p>
        </p:txBody>
      </p:sp>
      <p:pic>
        <p:nvPicPr>
          <p:cNvPr id="3" name="Picture 2">
            <a:extLst>
              <a:ext uri="{FF2B5EF4-FFF2-40B4-BE49-F238E27FC236}">
                <a16:creationId xmlns:a16="http://schemas.microsoft.com/office/drawing/2014/main" id="{93D4B0FB-6BFC-4C53-8EA2-2DE9FBE47049}"/>
              </a:ext>
            </a:extLst>
          </p:cNvPr>
          <p:cNvPicPr>
            <a:picLocks noChangeAspect="1"/>
          </p:cNvPicPr>
          <p:nvPr/>
        </p:nvPicPr>
        <p:blipFill>
          <a:blip r:embed="rId3"/>
          <a:stretch>
            <a:fillRect/>
          </a:stretch>
        </p:blipFill>
        <p:spPr>
          <a:xfrm>
            <a:off x="0" y="2636195"/>
            <a:ext cx="9144000" cy="2868246"/>
          </a:xfrm>
          <a:prstGeom prst="rect">
            <a:avLst/>
          </a:prstGeom>
        </p:spPr>
      </p:pic>
    </p:spTree>
    <p:extLst>
      <p:ext uri="{BB962C8B-B14F-4D97-AF65-F5344CB8AC3E}">
        <p14:creationId xmlns:p14="http://schemas.microsoft.com/office/powerpoint/2010/main" val="449893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21</a:t>
            </a:fld>
            <a:endParaRPr lang="en-US"/>
          </a:p>
        </p:txBody>
      </p:sp>
      <p:sp>
        <p:nvSpPr>
          <p:cNvPr id="23555" name="Rectangle 2"/>
          <p:cNvSpPr>
            <a:spLocks noGrp="1" noChangeArrowheads="1"/>
          </p:cNvSpPr>
          <p:nvPr>
            <p:ph type="title"/>
          </p:nvPr>
        </p:nvSpPr>
        <p:spPr/>
        <p:txBody>
          <a:bodyPr/>
          <a:lstStyle/>
          <a:p>
            <a:r>
              <a:rPr lang="en-US" dirty="0" err="1"/>
              <a:t>Projeto</a:t>
            </a:r>
            <a:r>
              <a:rPr lang="en-US" dirty="0"/>
              <a:t> CRUD Pessoa</a:t>
            </a:r>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8736496" cy="4894841"/>
          </a:xfrm>
        </p:spPr>
        <p:txBody>
          <a:bodyPr/>
          <a:lstStyle/>
          <a:p>
            <a:pPr marL="0" indent="0">
              <a:buNone/>
            </a:pPr>
            <a:r>
              <a:rPr lang="pt-BR" sz="2400" b="1" kern="1200" dirty="0">
                <a:latin typeface="Arial" pitchFamily="34" charset="0"/>
                <a:cs typeface="Arial" pitchFamily="34" charset="0"/>
              </a:rPr>
              <a:t>GET</a:t>
            </a:r>
            <a:endParaRPr lang="pt-BR" sz="5800" kern="1200" dirty="0">
              <a:latin typeface="Arial" pitchFamily="34" charset="0"/>
              <a:cs typeface="Arial" pitchFamily="34" charset="0"/>
            </a:endParaRPr>
          </a:p>
        </p:txBody>
      </p:sp>
      <p:pic>
        <p:nvPicPr>
          <p:cNvPr id="2" name="Picture 1">
            <a:extLst>
              <a:ext uri="{FF2B5EF4-FFF2-40B4-BE49-F238E27FC236}">
                <a16:creationId xmlns:a16="http://schemas.microsoft.com/office/drawing/2014/main" id="{3B468C7B-0853-432A-B38E-CDFD9B2962EB}"/>
              </a:ext>
            </a:extLst>
          </p:cNvPr>
          <p:cNvPicPr>
            <a:picLocks noChangeAspect="1"/>
          </p:cNvPicPr>
          <p:nvPr/>
        </p:nvPicPr>
        <p:blipFill>
          <a:blip r:embed="rId3"/>
          <a:stretch>
            <a:fillRect/>
          </a:stretch>
        </p:blipFill>
        <p:spPr>
          <a:xfrm>
            <a:off x="102704" y="1812663"/>
            <a:ext cx="9144000" cy="4879863"/>
          </a:xfrm>
          <a:prstGeom prst="rect">
            <a:avLst/>
          </a:prstGeom>
        </p:spPr>
      </p:pic>
    </p:spTree>
    <p:extLst>
      <p:ext uri="{BB962C8B-B14F-4D97-AF65-F5344CB8AC3E}">
        <p14:creationId xmlns:p14="http://schemas.microsoft.com/office/powerpoint/2010/main" val="1817352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22</a:t>
            </a:fld>
            <a:endParaRPr lang="en-US"/>
          </a:p>
        </p:txBody>
      </p:sp>
      <p:sp>
        <p:nvSpPr>
          <p:cNvPr id="23555" name="Rectangle 2"/>
          <p:cNvSpPr>
            <a:spLocks noGrp="1" noChangeArrowheads="1"/>
          </p:cNvSpPr>
          <p:nvPr>
            <p:ph type="title"/>
          </p:nvPr>
        </p:nvSpPr>
        <p:spPr/>
        <p:txBody>
          <a:bodyPr/>
          <a:lstStyle/>
          <a:p>
            <a:r>
              <a:rPr lang="en-US" dirty="0" err="1"/>
              <a:t>Projeto</a:t>
            </a:r>
            <a:r>
              <a:rPr lang="en-US" dirty="0"/>
              <a:t> CRUD Pessoa</a:t>
            </a:r>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8736496" cy="4894841"/>
          </a:xfrm>
        </p:spPr>
        <p:txBody>
          <a:bodyPr/>
          <a:lstStyle/>
          <a:p>
            <a:pPr marL="0" indent="0">
              <a:buNone/>
            </a:pPr>
            <a:r>
              <a:rPr lang="pt-BR" sz="2400" b="1" kern="1200" dirty="0">
                <a:latin typeface="Arial" pitchFamily="34" charset="0"/>
                <a:cs typeface="Arial" pitchFamily="34" charset="0"/>
              </a:rPr>
              <a:t>GET id</a:t>
            </a:r>
            <a:endParaRPr lang="pt-BR" sz="5800" kern="1200" dirty="0">
              <a:latin typeface="Arial" pitchFamily="34" charset="0"/>
              <a:cs typeface="Arial" pitchFamily="34" charset="0"/>
            </a:endParaRPr>
          </a:p>
        </p:txBody>
      </p:sp>
      <p:pic>
        <p:nvPicPr>
          <p:cNvPr id="3" name="Picture 2">
            <a:extLst>
              <a:ext uri="{FF2B5EF4-FFF2-40B4-BE49-F238E27FC236}">
                <a16:creationId xmlns:a16="http://schemas.microsoft.com/office/drawing/2014/main" id="{0B351F77-680B-4CED-B455-9FC36478C8F5}"/>
              </a:ext>
            </a:extLst>
          </p:cNvPr>
          <p:cNvPicPr>
            <a:picLocks noChangeAspect="1"/>
          </p:cNvPicPr>
          <p:nvPr/>
        </p:nvPicPr>
        <p:blipFill>
          <a:blip r:embed="rId3"/>
          <a:stretch>
            <a:fillRect/>
          </a:stretch>
        </p:blipFill>
        <p:spPr>
          <a:xfrm>
            <a:off x="747712" y="2362200"/>
            <a:ext cx="7572375" cy="3657600"/>
          </a:xfrm>
          <a:prstGeom prst="rect">
            <a:avLst/>
          </a:prstGeom>
        </p:spPr>
      </p:pic>
    </p:spTree>
    <p:extLst>
      <p:ext uri="{BB962C8B-B14F-4D97-AF65-F5344CB8AC3E}">
        <p14:creationId xmlns:p14="http://schemas.microsoft.com/office/powerpoint/2010/main" val="23232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23</a:t>
            </a:fld>
            <a:endParaRPr lang="en-US"/>
          </a:p>
        </p:txBody>
      </p:sp>
      <p:sp>
        <p:nvSpPr>
          <p:cNvPr id="23555" name="Rectangle 2"/>
          <p:cNvSpPr>
            <a:spLocks noGrp="1" noChangeArrowheads="1"/>
          </p:cNvSpPr>
          <p:nvPr>
            <p:ph type="title"/>
          </p:nvPr>
        </p:nvSpPr>
        <p:spPr/>
        <p:txBody>
          <a:bodyPr/>
          <a:lstStyle/>
          <a:p>
            <a:r>
              <a:rPr lang="en-US" dirty="0" err="1"/>
              <a:t>Projeto</a:t>
            </a:r>
            <a:r>
              <a:rPr lang="en-US" dirty="0"/>
              <a:t> CRUD Pessoa</a:t>
            </a:r>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8736496" cy="4894841"/>
          </a:xfrm>
        </p:spPr>
        <p:txBody>
          <a:bodyPr/>
          <a:lstStyle/>
          <a:p>
            <a:pPr marL="0" indent="0">
              <a:buNone/>
            </a:pPr>
            <a:r>
              <a:rPr lang="pt-BR" sz="2400" b="1" kern="1200" dirty="0">
                <a:latin typeface="Arial" pitchFamily="34" charset="0"/>
                <a:cs typeface="Arial" pitchFamily="34" charset="0"/>
              </a:rPr>
              <a:t>PUT</a:t>
            </a:r>
            <a:endParaRPr lang="pt-BR" sz="5800" kern="1200" dirty="0">
              <a:latin typeface="Arial" pitchFamily="34" charset="0"/>
              <a:cs typeface="Arial" pitchFamily="34" charset="0"/>
            </a:endParaRPr>
          </a:p>
        </p:txBody>
      </p:sp>
      <p:pic>
        <p:nvPicPr>
          <p:cNvPr id="2" name="Picture 1">
            <a:extLst>
              <a:ext uri="{FF2B5EF4-FFF2-40B4-BE49-F238E27FC236}">
                <a16:creationId xmlns:a16="http://schemas.microsoft.com/office/drawing/2014/main" id="{671C49EA-154F-405B-86C1-CC338B7D1114}"/>
              </a:ext>
            </a:extLst>
          </p:cNvPr>
          <p:cNvPicPr>
            <a:picLocks noChangeAspect="1"/>
          </p:cNvPicPr>
          <p:nvPr/>
        </p:nvPicPr>
        <p:blipFill>
          <a:blip r:embed="rId3"/>
          <a:stretch>
            <a:fillRect/>
          </a:stretch>
        </p:blipFill>
        <p:spPr>
          <a:xfrm>
            <a:off x="0" y="2073078"/>
            <a:ext cx="9144000" cy="2711844"/>
          </a:xfrm>
          <a:prstGeom prst="rect">
            <a:avLst/>
          </a:prstGeom>
        </p:spPr>
      </p:pic>
    </p:spTree>
    <p:extLst>
      <p:ext uri="{BB962C8B-B14F-4D97-AF65-F5344CB8AC3E}">
        <p14:creationId xmlns:p14="http://schemas.microsoft.com/office/powerpoint/2010/main" val="2018083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sldNum" sz="quarter" idx="10"/>
          </p:nvPr>
        </p:nvSpPr>
        <p:spPr>
          <a:noFill/>
        </p:spPr>
        <p:txBody>
          <a:bodyPr/>
          <a:lstStyle/>
          <a:p>
            <a:endParaRPr lang="en-US"/>
          </a:p>
          <a:p>
            <a:fld id="{33B9D3FC-95A0-4815-8E1B-B71EFD6269DA}" type="slidenum">
              <a:rPr lang="en-US" smtClean="0"/>
              <a:pPr/>
              <a:t>24</a:t>
            </a:fld>
            <a:endParaRPr lang="en-US"/>
          </a:p>
        </p:txBody>
      </p:sp>
      <p:sp>
        <p:nvSpPr>
          <p:cNvPr id="27651" name="Rectangle 2"/>
          <p:cNvSpPr>
            <a:spLocks noGrp="1" noChangeArrowheads="1"/>
          </p:cNvSpPr>
          <p:nvPr>
            <p:ph type="title"/>
          </p:nvPr>
        </p:nvSpPr>
        <p:spPr/>
        <p:txBody>
          <a:bodyPr/>
          <a:lstStyle/>
          <a:p>
            <a:r>
              <a:rPr lang="en-US"/>
              <a:t>Questions and Comments</a:t>
            </a:r>
          </a:p>
        </p:txBody>
      </p:sp>
      <p:pic>
        <p:nvPicPr>
          <p:cNvPr id="27652" name="Picture 5" descr="5204101-sized"/>
          <p:cNvPicPr>
            <a:picLocks noChangeAspect="1" noChangeArrowheads="1"/>
          </p:cNvPicPr>
          <p:nvPr/>
        </p:nvPicPr>
        <p:blipFill>
          <a:blip r:embed="rId3"/>
          <a:srcRect/>
          <a:stretch>
            <a:fillRect/>
          </a:stretch>
        </p:blipFill>
        <p:spPr bwMode="auto">
          <a:xfrm>
            <a:off x="4800600" y="1390650"/>
            <a:ext cx="4140200" cy="3105150"/>
          </a:xfrm>
          <a:prstGeom prst="rect">
            <a:avLst/>
          </a:prstGeom>
          <a:noFill/>
          <a:ln w="9525">
            <a:noFill/>
            <a:miter lim="800000"/>
            <a:headEnd/>
            <a:tailEnd/>
          </a:ln>
        </p:spPr>
      </p:pic>
      <p:sp>
        <p:nvSpPr>
          <p:cNvPr id="6" name="Rectangle 3"/>
          <p:cNvSpPr>
            <a:spLocks noGrp="1" noChangeArrowheads="1"/>
          </p:cNvSpPr>
          <p:nvPr>
            <p:ph idx="1"/>
          </p:nvPr>
        </p:nvSpPr>
        <p:spPr>
          <a:xfrm>
            <a:off x="228600" y="1371600"/>
            <a:ext cx="4495800" cy="4953000"/>
          </a:xfrm>
        </p:spPr>
        <p:txBody>
          <a:bodyPr/>
          <a:lstStyle/>
          <a:p>
            <a:pPr>
              <a:defRPr/>
            </a:pPr>
            <a:r>
              <a:rPr lang="en-US" dirty="0"/>
              <a:t>What questions or comments </a:t>
            </a:r>
            <a:br>
              <a:rPr lang="en-US" dirty="0"/>
            </a:br>
            <a:r>
              <a:rPr lang="en-US" dirty="0"/>
              <a:t>do you have?</a:t>
            </a:r>
          </a:p>
          <a:p>
            <a:pPr marL="419100" indent="-134938">
              <a:buFontTx/>
              <a:buNone/>
              <a:defRPr/>
            </a:pPr>
            <a:endParaRPr lang="en-US" dirty="0"/>
          </a:p>
        </p:txBody>
      </p:sp>
      <p:pic>
        <p:nvPicPr>
          <p:cNvPr id="2" name="Picture 1">
            <a:extLst>
              <a:ext uri="{FF2B5EF4-FFF2-40B4-BE49-F238E27FC236}">
                <a16:creationId xmlns:a16="http://schemas.microsoft.com/office/drawing/2014/main" id="{8216788D-4239-40EC-B5B7-0FB8ABFF2F1D}"/>
              </a:ext>
            </a:extLst>
          </p:cNvPr>
          <p:cNvPicPr>
            <a:picLocks noChangeAspect="1"/>
          </p:cNvPicPr>
          <p:nvPr/>
        </p:nvPicPr>
        <p:blipFill>
          <a:blip r:embed="rId4"/>
          <a:stretch>
            <a:fillRect/>
          </a:stretch>
        </p:blipFill>
        <p:spPr>
          <a:xfrm>
            <a:off x="868815" y="2671762"/>
            <a:ext cx="2867025" cy="3648075"/>
          </a:xfrm>
          <a:prstGeom prst="rect">
            <a:avLst/>
          </a:prstGeom>
        </p:spPr>
      </p:pic>
    </p:spTree>
    <p:extLst>
      <p:ext uri="{BB962C8B-B14F-4D97-AF65-F5344CB8AC3E}">
        <p14:creationId xmlns:p14="http://schemas.microsoft.com/office/powerpoint/2010/main" val="3776567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sz="2800" dirty="0"/>
              <a:t>Spring Boot</a:t>
            </a:r>
          </a:p>
        </p:txBody>
      </p:sp>
      <p:sp>
        <p:nvSpPr>
          <p:cNvPr id="9" name="Slide Number Placeholder 2"/>
          <p:cNvSpPr>
            <a:spLocks noGrp="1"/>
          </p:cNvSpPr>
          <p:nvPr>
            <p:ph type="sldNum" sz="quarter" idx="10"/>
          </p:nvPr>
        </p:nvSpPr>
        <p:spPr/>
        <p:txBody>
          <a:bodyPr/>
          <a:lstStyle/>
          <a:p>
            <a:fld id="{9B28C3FD-C9E3-421E-BEE0-EE4FD0ED9934}" type="slidenum">
              <a:rPr lang="en-US"/>
              <a:pPr/>
              <a:t>3</a:t>
            </a:fld>
            <a:endParaRPr lang="en-US" dirty="0"/>
          </a:p>
        </p:txBody>
      </p:sp>
      <p:sp>
        <p:nvSpPr>
          <p:cNvPr id="5" name="CaixaDeTexto 4"/>
          <p:cNvSpPr txBox="1"/>
          <p:nvPr/>
        </p:nvSpPr>
        <p:spPr>
          <a:xfrm>
            <a:off x="433137" y="2459504"/>
            <a:ext cx="8275899" cy="2028761"/>
          </a:xfrm>
          <a:prstGeom prst="rect">
            <a:avLst/>
          </a:prstGeom>
          <a:noFill/>
        </p:spPr>
        <p:txBody>
          <a:bodyPr wrap="square" rtlCol="0">
            <a:spAutoFit/>
          </a:bodyPr>
          <a:lstStyle/>
          <a:p>
            <a:pPr algn="ctr"/>
            <a:r>
              <a:rPr lang="pt-BR" sz="6000" b="0" dirty="0">
                <a:solidFill>
                  <a:schemeClr val="tx1"/>
                </a:solidFill>
              </a:rPr>
              <a:t>Aplicação </a:t>
            </a:r>
          </a:p>
          <a:p>
            <a:pPr algn="ctr"/>
            <a:r>
              <a:rPr lang="pt-BR" sz="6000" b="0" dirty="0">
                <a:solidFill>
                  <a:schemeClr val="tx1"/>
                </a:solidFill>
              </a:rPr>
              <a:t>CRUD Pessoa</a:t>
            </a:r>
          </a:p>
        </p:txBody>
      </p:sp>
    </p:spTree>
    <p:extLst>
      <p:ext uri="{BB962C8B-B14F-4D97-AF65-F5344CB8AC3E}">
        <p14:creationId xmlns:p14="http://schemas.microsoft.com/office/powerpoint/2010/main" val="4157582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4</a:t>
            </a:fld>
            <a:endParaRPr lang="en-US"/>
          </a:p>
        </p:txBody>
      </p:sp>
      <p:sp>
        <p:nvSpPr>
          <p:cNvPr id="23555" name="Rectangle 2"/>
          <p:cNvSpPr>
            <a:spLocks noGrp="1" noChangeArrowheads="1"/>
          </p:cNvSpPr>
          <p:nvPr>
            <p:ph type="title"/>
          </p:nvPr>
        </p:nvSpPr>
        <p:spPr/>
        <p:txBody>
          <a:bodyPr/>
          <a:lstStyle/>
          <a:p>
            <a:r>
              <a:rPr lang="en-US" dirty="0" err="1"/>
              <a:t>Projeto</a:t>
            </a:r>
            <a:r>
              <a:rPr lang="en-US" dirty="0"/>
              <a:t> CRUD Pessoa</a:t>
            </a:r>
          </a:p>
        </p:txBody>
      </p:sp>
      <p:sp>
        <p:nvSpPr>
          <p:cNvPr id="28676" name="Rectangle 3"/>
          <p:cNvSpPr>
            <a:spLocks noGrp="1" noChangeArrowheads="1"/>
          </p:cNvSpPr>
          <p:nvPr>
            <p:ph idx="1"/>
          </p:nvPr>
        </p:nvSpPr>
        <p:spPr/>
        <p:txBody>
          <a:bodyPr/>
          <a:lstStyle/>
          <a:p>
            <a:endParaRPr lang="pt-BR" sz="2400" kern="1200" dirty="0">
              <a:latin typeface="Arial" pitchFamily="34" charset="0"/>
              <a:cs typeface="Arial" pitchFamily="34" charset="0"/>
            </a:endParaRPr>
          </a:p>
          <a:p>
            <a:r>
              <a:rPr lang="pt-BR" b="1" dirty="0"/>
              <a:t>CRUD</a:t>
            </a:r>
            <a:r>
              <a:rPr lang="pt-BR" dirty="0"/>
              <a:t> (acrónimo do inglês </a:t>
            </a:r>
            <a:r>
              <a:rPr lang="pt-BR" b="1" dirty="0" err="1"/>
              <a:t>Create</a:t>
            </a:r>
            <a:r>
              <a:rPr lang="pt-BR" dirty="0"/>
              <a:t>, </a:t>
            </a:r>
            <a:r>
              <a:rPr lang="pt-BR" b="1" dirty="0" err="1"/>
              <a:t>Read</a:t>
            </a:r>
            <a:r>
              <a:rPr lang="pt-BR" dirty="0"/>
              <a:t>, </a:t>
            </a:r>
            <a:r>
              <a:rPr lang="pt-BR" b="1" dirty="0"/>
              <a:t>Update</a:t>
            </a:r>
            <a:r>
              <a:rPr lang="pt-BR" dirty="0"/>
              <a:t> e </a:t>
            </a:r>
            <a:r>
              <a:rPr lang="pt-BR" b="1" dirty="0"/>
              <a:t>Delete</a:t>
            </a:r>
            <a:r>
              <a:rPr lang="pt-BR" dirty="0"/>
              <a:t>) são as quatro operações básicas (criação, consulta, atualização e destruição de dados) utilizadas em bases de dados relacionais (RDBMS) fornecidas aos utilizadores do sistema</a:t>
            </a:r>
            <a:r>
              <a:rPr lang="pt-BR" sz="2400" kern="1200" dirty="0">
                <a:latin typeface="Arial" pitchFamily="34" charset="0"/>
                <a:cs typeface="Arial" pitchFamily="34" charset="0"/>
              </a:rPr>
              <a:t>;</a:t>
            </a:r>
          </a:p>
          <a:p>
            <a:endParaRPr lang="pt-BR" sz="2400" kern="1200" dirty="0">
              <a:latin typeface="Arial" pitchFamily="34" charset="0"/>
              <a:cs typeface="Arial" pitchFamily="34" charset="0"/>
            </a:endParaRPr>
          </a:p>
          <a:p>
            <a:endParaRPr lang="pt-BR" sz="2400" kern="1200" dirty="0">
              <a:latin typeface="Arial" pitchFamily="34" charset="0"/>
              <a:cs typeface="Arial" pitchFamily="34" charset="0"/>
            </a:endParaRPr>
          </a:p>
        </p:txBody>
      </p:sp>
    </p:spTree>
    <p:extLst>
      <p:ext uri="{BB962C8B-B14F-4D97-AF65-F5344CB8AC3E}">
        <p14:creationId xmlns:p14="http://schemas.microsoft.com/office/powerpoint/2010/main" val="3753881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5</a:t>
            </a:fld>
            <a:endParaRPr lang="en-US"/>
          </a:p>
        </p:txBody>
      </p:sp>
      <p:sp>
        <p:nvSpPr>
          <p:cNvPr id="23555" name="Rectangle 2"/>
          <p:cNvSpPr>
            <a:spLocks noGrp="1" noChangeArrowheads="1"/>
          </p:cNvSpPr>
          <p:nvPr>
            <p:ph type="title"/>
          </p:nvPr>
        </p:nvSpPr>
        <p:spPr/>
        <p:txBody>
          <a:bodyPr/>
          <a:lstStyle/>
          <a:p>
            <a:r>
              <a:rPr lang="en-US" dirty="0" err="1"/>
              <a:t>Projeto</a:t>
            </a:r>
            <a:r>
              <a:rPr lang="en-US" dirty="0"/>
              <a:t> CRUD Pessoa</a:t>
            </a:r>
          </a:p>
        </p:txBody>
      </p:sp>
      <p:sp>
        <p:nvSpPr>
          <p:cNvPr id="28676" name="Rectangle 3"/>
          <p:cNvSpPr>
            <a:spLocks noGrp="1" noChangeArrowheads="1"/>
          </p:cNvSpPr>
          <p:nvPr>
            <p:ph idx="1"/>
          </p:nvPr>
        </p:nvSpPr>
        <p:spPr/>
        <p:txBody>
          <a:bodyPr/>
          <a:lstStyle/>
          <a:p>
            <a:endParaRPr lang="pt-BR" sz="2400" kern="1200" dirty="0">
              <a:latin typeface="Arial" pitchFamily="34" charset="0"/>
              <a:cs typeface="Arial" pitchFamily="34" charset="0"/>
            </a:endParaRPr>
          </a:p>
          <a:p>
            <a:r>
              <a:rPr lang="pt-BR" sz="2400" kern="1200" dirty="0">
                <a:latin typeface="Arial" pitchFamily="34" charset="0"/>
                <a:cs typeface="Arial" pitchFamily="34" charset="0"/>
              </a:rPr>
              <a:t>Iremos criar uma página de CRUD, para listar a tabela de </a:t>
            </a:r>
            <a:r>
              <a:rPr lang="pt-BR" sz="2400" kern="1200" dirty="0" err="1">
                <a:latin typeface="Arial" pitchFamily="34" charset="0"/>
                <a:cs typeface="Arial" pitchFamily="34" charset="0"/>
              </a:rPr>
              <a:t>students</a:t>
            </a:r>
            <a:r>
              <a:rPr lang="pt-BR" sz="2400" kern="1200" dirty="0">
                <a:latin typeface="Arial" pitchFamily="34" charset="0"/>
                <a:cs typeface="Arial" pitchFamily="34" charset="0"/>
              </a:rPr>
              <a:t>;</a:t>
            </a:r>
          </a:p>
          <a:p>
            <a:r>
              <a:rPr lang="pt-BR" sz="2400" kern="1200" dirty="0">
                <a:latin typeface="Arial" pitchFamily="34" charset="0"/>
                <a:cs typeface="Arial" pitchFamily="34" charset="0"/>
              </a:rPr>
              <a:t>Utilizaremos o </a:t>
            </a:r>
            <a:r>
              <a:rPr lang="pt-BR" sz="2400" b="1" kern="1200" dirty="0" err="1">
                <a:latin typeface="Arial" pitchFamily="34" charset="0"/>
                <a:cs typeface="Arial" pitchFamily="34" charset="0"/>
              </a:rPr>
              <a:t>SpringInitializer</a:t>
            </a:r>
            <a:r>
              <a:rPr lang="pt-BR" sz="2400" kern="1200" dirty="0">
                <a:latin typeface="Arial" pitchFamily="34" charset="0"/>
                <a:cs typeface="Arial" pitchFamily="34" charset="0"/>
              </a:rPr>
              <a:t>;</a:t>
            </a:r>
          </a:p>
          <a:p>
            <a:r>
              <a:rPr lang="pt-BR" sz="2400" kern="1200" dirty="0">
                <a:latin typeface="Arial" pitchFamily="34" charset="0"/>
                <a:cs typeface="Arial" pitchFamily="34" charset="0"/>
              </a:rPr>
              <a:t>Criaremos um banco de dados </a:t>
            </a:r>
            <a:r>
              <a:rPr lang="pt-BR" sz="2400" b="1" kern="1200" dirty="0">
                <a:latin typeface="Arial" pitchFamily="34" charset="0"/>
                <a:cs typeface="Arial" pitchFamily="34" charset="0"/>
              </a:rPr>
              <a:t>MYSQL</a:t>
            </a:r>
            <a:r>
              <a:rPr lang="pt-BR" sz="2400" kern="1200" dirty="0">
                <a:latin typeface="Arial" pitchFamily="34" charset="0"/>
                <a:cs typeface="Arial" pitchFamily="34" charset="0"/>
              </a:rPr>
              <a:t> (</a:t>
            </a:r>
            <a:r>
              <a:rPr lang="pt-BR" sz="2400" kern="1200" dirty="0" err="1">
                <a:latin typeface="Arial" pitchFamily="34" charset="0"/>
                <a:cs typeface="Arial" pitchFamily="34" charset="0"/>
              </a:rPr>
              <a:t>free</a:t>
            </a:r>
            <a:r>
              <a:rPr lang="pt-BR" sz="2400" kern="1200" dirty="0">
                <a:latin typeface="Arial" pitchFamily="34" charset="0"/>
                <a:cs typeface="Arial" pitchFamily="34" charset="0"/>
              </a:rPr>
              <a:t>);</a:t>
            </a:r>
          </a:p>
          <a:p>
            <a:r>
              <a:rPr lang="pt-BR" sz="2400" kern="1200" dirty="0">
                <a:latin typeface="Arial" pitchFamily="34" charset="0"/>
                <a:cs typeface="Arial" pitchFamily="34" charset="0"/>
              </a:rPr>
              <a:t>Iremos utilizar o </a:t>
            </a:r>
            <a:r>
              <a:rPr lang="pt-BR" sz="2400" b="1" kern="1200" dirty="0" err="1">
                <a:latin typeface="Arial" pitchFamily="34" charset="0"/>
                <a:cs typeface="Arial" pitchFamily="34" charset="0"/>
              </a:rPr>
              <a:t>Hibernate</a:t>
            </a:r>
            <a:r>
              <a:rPr lang="pt-BR" sz="2400" kern="1200" dirty="0">
                <a:latin typeface="Arial" pitchFamily="34" charset="0"/>
                <a:cs typeface="Arial" pitchFamily="34" charset="0"/>
              </a:rPr>
              <a:t> para persistência dos dados;</a:t>
            </a:r>
          </a:p>
          <a:p>
            <a:r>
              <a:rPr lang="pt-BR" sz="2400" kern="1200" dirty="0">
                <a:latin typeface="Arial" pitchFamily="34" charset="0"/>
                <a:cs typeface="Arial" pitchFamily="34" charset="0"/>
              </a:rPr>
              <a:t>Vamos configurar o </a:t>
            </a:r>
            <a:r>
              <a:rPr lang="pt-BR" sz="2400" b="1" kern="1200" dirty="0" err="1">
                <a:latin typeface="Arial" pitchFamily="34" charset="0"/>
                <a:cs typeface="Arial" pitchFamily="34" charset="0"/>
              </a:rPr>
              <a:t>Maven</a:t>
            </a:r>
            <a:r>
              <a:rPr lang="pt-BR" sz="2400" kern="1200" dirty="0">
                <a:latin typeface="Arial" pitchFamily="34" charset="0"/>
                <a:cs typeface="Arial" pitchFamily="34" charset="0"/>
              </a:rPr>
              <a:t> para criar o projeto no STS;</a:t>
            </a:r>
          </a:p>
          <a:p>
            <a:r>
              <a:rPr lang="pt-BR" sz="2400" kern="1200" dirty="0">
                <a:latin typeface="Arial" pitchFamily="34" charset="0"/>
                <a:cs typeface="Arial" pitchFamily="34" charset="0"/>
              </a:rPr>
              <a:t>Criar o código;</a:t>
            </a:r>
          </a:p>
          <a:p>
            <a:endParaRPr lang="pt-BR" sz="2400" kern="1200" dirty="0">
              <a:latin typeface="Arial" pitchFamily="34" charset="0"/>
              <a:cs typeface="Arial" pitchFamily="34" charset="0"/>
            </a:endParaRPr>
          </a:p>
          <a:p>
            <a:r>
              <a:rPr lang="pt-BR" sz="2400" kern="1200" dirty="0">
                <a:latin typeface="Arial" pitchFamily="34" charset="0"/>
                <a:cs typeface="Arial" pitchFamily="34" charset="0"/>
              </a:rPr>
              <a:t>Link JPA </a:t>
            </a:r>
            <a:r>
              <a:rPr lang="pt-BR" sz="2400" kern="1200" dirty="0" err="1">
                <a:latin typeface="Arial" pitchFamily="34" charset="0"/>
                <a:cs typeface="Arial" pitchFamily="34" charset="0"/>
              </a:rPr>
              <a:t>annotations</a:t>
            </a:r>
            <a:endParaRPr lang="pt-BR" sz="2400" kern="1200" dirty="0">
              <a:latin typeface="Arial" pitchFamily="34" charset="0"/>
              <a:cs typeface="Arial" pitchFamily="34" charset="0"/>
            </a:endParaRPr>
          </a:p>
          <a:p>
            <a:r>
              <a:rPr lang="pt-BR" sz="1400" kern="1200" dirty="0">
                <a:latin typeface="Arial" pitchFamily="34" charset="0"/>
                <a:cs typeface="Arial" pitchFamily="34" charset="0"/>
              </a:rPr>
              <a:t>https://docs.spring.io/spring-data/jpa/docs/current/reference/html/#jpa.query-methods.query-creation</a:t>
            </a:r>
          </a:p>
          <a:p>
            <a:endParaRPr lang="pt-BR" sz="2400" kern="1200" dirty="0">
              <a:latin typeface="Arial" pitchFamily="34" charset="0"/>
              <a:cs typeface="Arial" pitchFamily="34" charset="0"/>
            </a:endParaRPr>
          </a:p>
          <a:p>
            <a:endParaRPr lang="pt-BR" sz="2400" kern="1200" dirty="0">
              <a:latin typeface="Arial" pitchFamily="34" charset="0"/>
              <a:cs typeface="Arial" pitchFamily="34" charset="0"/>
            </a:endParaRPr>
          </a:p>
        </p:txBody>
      </p:sp>
    </p:spTree>
    <p:extLst>
      <p:ext uri="{BB962C8B-B14F-4D97-AF65-F5344CB8AC3E}">
        <p14:creationId xmlns:p14="http://schemas.microsoft.com/office/powerpoint/2010/main" val="3630805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6</a:t>
            </a:fld>
            <a:endParaRPr lang="en-US"/>
          </a:p>
        </p:txBody>
      </p:sp>
      <p:sp>
        <p:nvSpPr>
          <p:cNvPr id="23555" name="Rectangle 2"/>
          <p:cNvSpPr>
            <a:spLocks noGrp="1" noChangeArrowheads="1"/>
          </p:cNvSpPr>
          <p:nvPr>
            <p:ph type="title"/>
          </p:nvPr>
        </p:nvSpPr>
        <p:spPr/>
        <p:txBody>
          <a:bodyPr/>
          <a:lstStyle/>
          <a:p>
            <a:r>
              <a:rPr lang="en-US" dirty="0" err="1"/>
              <a:t>Projeto</a:t>
            </a:r>
            <a:r>
              <a:rPr lang="en-US" dirty="0"/>
              <a:t> CRUD Pessoa</a:t>
            </a:r>
          </a:p>
        </p:txBody>
      </p:sp>
      <p:sp>
        <p:nvSpPr>
          <p:cNvPr id="28676" name="Rectangle 3"/>
          <p:cNvSpPr>
            <a:spLocks noGrp="1" noChangeArrowheads="1"/>
          </p:cNvSpPr>
          <p:nvPr>
            <p:ph idx="1"/>
          </p:nvPr>
        </p:nvSpPr>
        <p:spPr>
          <a:xfrm>
            <a:off x="228600" y="1371600"/>
            <a:ext cx="8458200" cy="476250"/>
          </a:xfrm>
        </p:spPr>
        <p:txBody>
          <a:bodyPr/>
          <a:lstStyle/>
          <a:p>
            <a:r>
              <a:rPr lang="pt-BR" sz="2400" kern="1200" dirty="0" err="1">
                <a:latin typeface="Arial" pitchFamily="34" charset="0"/>
                <a:cs typeface="Arial" pitchFamily="34" charset="0"/>
              </a:rPr>
              <a:t>Arquiterura</a:t>
            </a:r>
            <a:r>
              <a:rPr lang="pt-BR" sz="2400" kern="1200" dirty="0">
                <a:latin typeface="Arial" pitchFamily="34" charset="0"/>
                <a:cs typeface="Arial" pitchFamily="34" charset="0"/>
              </a:rPr>
              <a:t> da </a:t>
            </a:r>
            <a:r>
              <a:rPr lang="pt-BR" sz="2400" kern="1200" dirty="0" err="1">
                <a:latin typeface="Arial" pitchFamily="34" charset="0"/>
                <a:cs typeface="Arial" pitchFamily="34" charset="0"/>
              </a:rPr>
              <a:t>RestFull</a:t>
            </a:r>
            <a:r>
              <a:rPr lang="pt-BR" sz="2400" kern="1200" dirty="0">
                <a:latin typeface="Arial" pitchFamily="34" charset="0"/>
                <a:cs typeface="Arial" pitchFamily="34" charset="0"/>
              </a:rPr>
              <a:t> API;</a:t>
            </a:r>
          </a:p>
          <a:p>
            <a:endParaRPr lang="pt-BR" sz="2400" kern="1200" dirty="0">
              <a:latin typeface="Arial" pitchFamily="34" charset="0"/>
              <a:cs typeface="Arial" pitchFamily="34" charset="0"/>
            </a:endParaRPr>
          </a:p>
          <a:p>
            <a:endParaRPr lang="pt-BR" sz="2400" kern="1200" dirty="0">
              <a:latin typeface="Arial" pitchFamily="34" charset="0"/>
              <a:cs typeface="Arial" pitchFamily="34" charset="0"/>
            </a:endParaRPr>
          </a:p>
        </p:txBody>
      </p:sp>
      <p:pic>
        <p:nvPicPr>
          <p:cNvPr id="2" name="Picture 1">
            <a:extLst>
              <a:ext uri="{FF2B5EF4-FFF2-40B4-BE49-F238E27FC236}">
                <a16:creationId xmlns:a16="http://schemas.microsoft.com/office/drawing/2014/main" id="{05C337F2-D977-4D7F-8B87-03224C251C72}"/>
              </a:ext>
            </a:extLst>
          </p:cNvPr>
          <p:cNvPicPr>
            <a:picLocks noChangeAspect="1"/>
          </p:cNvPicPr>
          <p:nvPr/>
        </p:nvPicPr>
        <p:blipFill>
          <a:blip r:embed="rId3"/>
          <a:stretch>
            <a:fillRect/>
          </a:stretch>
        </p:blipFill>
        <p:spPr>
          <a:xfrm>
            <a:off x="270266" y="2011756"/>
            <a:ext cx="8527267" cy="4206087"/>
          </a:xfrm>
          <a:prstGeom prst="rect">
            <a:avLst/>
          </a:prstGeom>
        </p:spPr>
      </p:pic>
    </p:spTree>
    <p:extLst>
      <p:ext uri="{BB962C8B-B14F-4D97-AF65-F5344CB8AC3E}">
        <p14:creationId xmlns:p14="http://schemas.microsoft.com/office/powerpoint/2010/main" val="347293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7</a:t>
            </a:fld>
            <a:endParaRPr lang="en-US"/>
          </a:p>
        </p:txBody>
      </p:sp>
      <p:sp>
        <p:nvSpPr>
          <p:cNvPr id="23555" name="Rectangle 2"/>
          <p:cNvSpPr>
            <a:spLocks noGrp="1" noChangeArrowheads="1"/>
          </p:cNvSpPr>
          <p:nvPr>
            <p:ph type="title"/>
          </p:nvPr>
        </p:nvSpPr>
        <p:spPr/>
        <p:txBody>
          <a:bodyPr/>
          <a:lstStyle/>
          <a:p>
            <a:r>
              <a:rPr lang="en-US" dirty="0" err="1"/>
              <a:t>Projeto</a:t>
            </a:r>
            <a:r>
              <a:rPr lang="en-US" dirty="0"/>
              <a:t> CRUD Pessoa</a:t>
            </a:r>
          </a:p>
        </p:txBody>
      </p:sp>
      <p:sp>
        <p:nvSpPr>
          <p:cNvPr id="28676" name="Rectangle 3"/>
          <p:cNvSpPr>
            <a:spLocks noGrp="1" noChangeArrowheads="1"/>
          </p:cNvSpPr>
          <p:nvPr>
            <p:ph idx="1"/>
          </p:nvPr>
        </p:nvSpPr>
        <p:spPr>
          <a:xfrm>
            <a:off x="228600" y="1371600"/>
            <a:ext cx="8458200" cy="476250"/>
          </a:xfrm>
        </p:spPr>
        <p:txBody>
          <a:bodyPr/>
          <a:lstStyle/>
          <a:p>
            <a:r>
              <a:rPr lang="pt-BR" sz="2400" kern="1200" dirty="0">
                <a:latin typeface="Arial" pitchFamily="34" charset="0"/>
                <a:cs typeface="Arial" pitchFamily="34" charset="0"/>
              </a:rPr>
              <a:t>Utilizaremos o </a:t>
            </a:r>
            <a:r>
              <a:rPr lang="pt-BR" sz="2400" b="1" kern="1200" dirty="0" err="1">
                <a:latin typeface="Arial" pitchFamily="34" charset="0"/>
                <a:cs typeface="Arial" pitchFamily="34" charset="0"/>
              </a:rPr>
              <a:t>SpringInitializer</a:t>
            </a:r>
            <a:r>
              <a:rPr lang="pt-BR" sz="2400" kern="1200" dirty="0">
                <a:latin typeface="Arial" pitchFamily="34" charset="0"/>
                <a:cs typeface="Arial" pitchFamily="34" charset="0"/>
              </a:rPr>
              <a:t>;</a:t>
            </a:r>
          </a:p>
          <a:p>
            <a:endParaRPr lang="pt-BR" sz="2400" kern="1200" dirty="0">
              <a:latin typeface="Arial" pitchFamily="34" charset="0"/>
              <a:cs typeface="Arial" pitchFamily="34" charset="0"/>
            </a:endParaRPr>
          </a:p>
          <a:p>
            <a:endParaRPr lang="pt-BR" sz="2400" kern="1200" dirty="0">
              <a:latin typeface="Arial" pitchFamily="34" charset="0"/>
              <a:cs typeface="Arial" pitchFamily="34" charset="0"/>
            </a:endParaRPr>
          </a:p>
        </p:txBody>
      </p:sp>
      <p:pic>
        <p:nvPicPr>
          <p:cNvPr id="4" name="Picture 3">
            <a:extLst>
              <a:ext uri="{FF2B5EF4-FFF2-40B4-BE49-F238E27FC236}">
                <a16:creationId xmlns:a16="http://schemas.microsoft.com/office/drawing/2014/main" id="{7C0C7464-4217-4F22-BCC3-C1741764C283}"/>
              </a:ext>
            </a:extLst>
          </p:cNvPr>
          <p:cNvPicPr>
            <a:picLocks noChangeAspect="1"/>
          </p:cNvPicPr>
          <p:nvPr/>
        </p:nvPicPr>
        <p:blipFill>
          <a:blip r:embed="rId3"/>
          <a:stretch>
            <a:fillRect/>
          </a:stretch>
        </p:blipFill>
        <p:spPr>
          <a:xfrm>
            <a:off x="0" y="1926590"/>
            <a:ext cx="9144000" cy="3718560"/>
          </a:xfrm>
          <a:prstGeom prst="rect">
            <a:avLst/>
          </a:prstGeom>
        </p:spPr>
      </p:pic>
    </p:spTree>
    <p:extLst>
      <p:ext uri="{BB962C8B-B14F-4D97-AF65-F5344CB8AC3E}">
        <p14:creationId xmlns:p14="http://schemas.microsoft.com/office/powerpoint/2010/main" val="371708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sz="2800" dirty="0" err="1"/>
              <a:t>Projeto</a:t>
            </a:r>
            <a:r>
              <a:rPr lang="en-US" sz="2800" dirty="0"/>
              <a:t> CRUD Pessoa</a:t>
            </a:r>
          </a:p>
        </p:txBody>
      </p:sp>
      <p:sp>
        <p:nvSpPr>
          <p:cNvPr id="9" name="Slide Number Placeholder 2"/>
          <p:cNvSpPr>
            <a:spLocks noGrp="1"/>
          </p:cNvSpPr>
          <p:nvPr>
            <p:ph type="sldNum" sz="quarter" idx="10"/>
          </p:nvPr>
        </p:nvSpPr>
        <p:spPr/>
        <p:txBody>
          <a:bodyPr/>
          <a:lstStyle/>
          <a:p>
            <a:fld id="{9B28C3FD-C9E3-421E-BEE0-EE4FD0ED9934}" type="slidenum">
              <a:rPr lang="en-US"/>
              <a:pPr/>
              <a:t>8</a:t>
            </a:fld>
            <a:endParaRPr lang="en-US" dirty="0"/>
          </a:p>
        </p:txBody>
      </p:sp>
      <p:pic>
        <p:nvPicPr>
          <p:cNvPr id="3" name="Picture 2">
            <a:extLst>
              <a:ext uri="{FF2B5EF4-FFF2-40B4-BE49-F238E27FC236}">
                <a16:creationId xmlns:a16="http://schemas.microsoft.com/office/drawing/2014/main" id="{50DF0419-DE3A-4A1D-89CF-BFED94B1BFD4}"/>
              </a:ext>
            </a:extLst>
          </p:cNvPr>
          <p:cNvPicPr>
            <a:picLocks noChangeAspect="1"/>
          </p:cNvPicPr>
          <p:nvPr/>
        </p:nvPicPr>
        <p:blipFill>
          <a:blip r:embed="rId3"/>
          <a:stretch>
            <a:fillRect/>
          </a:stretch>
        </p:blipFill>
        <p:spPr>
          <a:xfrm>
            <a:off x="2895600" y="1471034"/>
            <a:ext cx="4791075" cy="5019675"/>
          </a:xfrm>
          <a:prstGeom prst="rect">
            <a:avLst/>
          </a:prstGeom>
        </p:spPr>
      </p:pic>
      <p:sp>
        <p:nvSpPr>
          <p:cNvPr id="8" name="Rectangle 3">
            <a:extLst>
              <a:ext uri="{FF2B5EF4-FFF2-40B4-BE49-F238E27FC236}">
                <a16:creationId xmlns:a16="http://schemas.microsoft.com/office/drawing/2014/main" id="{DBB92F1F-B59A-4BED-A55A-1FC65C231675}"/>
              </a:ext>
            </a:extLst>
          </p:cNvPr>
          <p:cNvSpPr txBox="1">
            <a:spLocks noChangeArrowheads="1"/>
          </p:cNvSpPr>
          <p:nvPr/>
        </p:nvSpPr>
        <p:spPr>
          <a:xfrm>
            <a:off x="102704" y="1353559"/>
            <a:ext cx="4164496" cy="4894841"/>
          </a:xfrm>
          <a:prstGeom prst="rect">
            <a:avLst/>
          </a:prstGeom>
        </p:spPr>
        <p:txBody>
          <a:bodyPr/>
          <a:lst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eaLnBrk="0" fontAlgn="base" hangingPunct="0">
              <a:spcBef>
                <a:spcPct val="20000"/>
              </a:spcBef>
              <a:spcAft>
                <a:spcPct val="0"/>
              </a:spcAft>
              <a:buClr>
                <a:schemeClr val="tx1"/>
              </a:buClr>
              <a:buChar char="•"/>
              <a:defRPr sz="1600">
                <a:solidFill>
                  <a:srgbClr val="000000"/>
                </a:solidFill>
                <a:latin typeface="+mn-lt"/>
              </a:defRPr>
            </a:lvl6pPr>
            <a:lvl7pPr marL="2273300" indent="-282575" algn="l" rtl="0" eaLnBrk="0" fontAlgn="base" hangingPunct="0">
              <a:spcBef>
                <a:spcPct val="20000"/>
              </a:spcBef>
              <a:spcAft>
                <a:spcPct val="0"/>
              </a:spcAft>
              <a:buClr>
                <a:schemeClr val="tx1"/>
              </a:buClr>
              <a:buChar char="•"/>
              <a:defRPr sz="1600">
                <a:solidFill>
                  <a:srgbClr val="000000"/>
                </a:solidFill>
                <a:latin typeface="+mn-lt"/>
              </a:defRPr>
            </a:lvl7pPr>
            <a:lvl8pPr marL="2730500" indent="-282575" algn="l" rtl="0" eaLnBrk="0" fontAlgn="base" hangingPunct="0">
              <a:spcBef>
                <a:spcPct val="20000"/>
              </a:spcBef>
              <a:spcAft>
                <a:spcPct val="0"/>
              </a:spcAft>
              <a:buClr>
                <a:schemeClr val="tx1"/>
              </a:buClr>
              <a:buChar char="•"/>
              <a:defRPr sz="1600">
                <a:solidFill>
                  <a:srgbClr val="000000"/>
                </a:solidFill>
                <a:latin typeface="+mn-lt"/>
              </a:defRPr>
            </a:lvl8pPr>
            <a:lvl9pPr marL="3187700" indent="-282575" algn="l" rtl="0" eaLnBrk="0" fontAlgn="base" hangingPunct="0">
              <a:spcBef>
                <a:spcPct val="20000"/>
              </a:spcBef>
              <a:spcAft>
                <a:spcPct val="0"/>
              </a:spcAft>
              <a:buClr>
                <a:schemeClr val="tx1"/>
              </a:buClr>
              <a:buChar char="•"/>
              <a:defRPr sz="1600">
                <a:solidFill>
                  <a:srgbClr val="000000"/>
                </a:solidFill>
                <a:latin typeface="+mn-lt"/>
              </a:defRPr>
            </a:lvl9pPr>
          </a:lstStyle>
          <a:p>
            <a:pPr defTabSz="914400">
              <a:buSzTx/>
              <a:buFontTx/>
            </a:pPr>
            <a:r>
              <a:rPr lang="pt-BR" sz="2400" kern="1200" dirty="0">
                <a:latin typeface="Arial" pitchFamily="34" charset="0"/>
                <a:cs typeface="Arial" pitchFamily="34" charset="0"/>
              </a:rPr>
              <a:t>FILE -&gt;</a:t>
            </a:r>
            <a:r>
              <a:rPr lang="pt-BR" sz="2400" kern="1200" dirty="0" err="1">
                <a:latin typeface="Arial" pitchFamily="34" charset="0"/>
                <a:cs typeface="Arial" pitchFamily="34" charset="0"/>
              </a:rPr>
              <a:t>Import</a:t>
            </a:r>
            <a:r>
              <a:rPr lang="pt-BR" sz="2400" kern="1200" dirty="0">
                <a:latin typeface="Arial" pitchFamily="34" charset="0"/>
                <a:cs typeface="Arial" pitchFamily="34" charset="0"/>
              </a:rPr>
              <a:t>;</a:t>
            </a:r>
          </a:p>
          <a:p>
            <a:pPr marL="276225" lvl="1" indent="0" defTabSz="914400">
              <a:buSzTx/>
              <a:buFontTx/>
              <a:buNone/>
            </a:pPr>
            <a:endParaRPr lang="pt-BR" sz="2200" kern="1200" dirty="0">
              <a:latin typeface="Arial" pitchFamily="34" charset="0"/>
              <a:cs typeface="Arial" pitchFamily="34" charset="0"/>
            </a:endParaRPr>
          </a:p>
        </p:txBody>
      </p:sp>
    </p:spTree>
    <p:extLst>
      <p:ext uri="{BB962C8B-B14F-4D97-AF65-F5344CB8AC3E}">
        <p14:creationId xmlns:p14="http://schemas.microsoft.com/office/powerpoint/2010/main" val="129220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sldNum" sz="quarter" idx="10"/>
          </p:nvPr>
        </p:nvSpPr>
        <p:spPr>
          <a:noFill/>
        </p:spPr>
        <p:txBody>
          <a:bodyPr/>
          <a:lstStyle/>
          <a:p>
            <a:endParaRPr lang="en-US"/>
          </a:p>
          <a:p>
            <a:fld id="{E5A58044-9251-4E55-A315-2C84AFFA8BA2}" type="slidenum">
              <a:rPr lang="en-US" smtClean="0"/>
              <a:pPr/>
              <a:t>9</a:t>
            </a:fld>
            <a:endParaRPr lang="en-US"/>
          </a:p>
        </p:txBody>
      </p:sp>
      <p:sp>
        <p:nvSpPr>
          <p:cNvPr id="23555" name="Rectangle 2"/>
          <p:cNvSpPr>
            <a:spLocks noGrp="1" noChangeArrowheads="1"/>
          </p:cNvSpPr>
          <p:nvPr>
            <p:ph type="title"/>
          </p:nvPr>
        </p:nvSpPr>
        <p:spPr>
          <a:xfrm>
            <a:off x="457200" y="152400"/>
            <a:ext cx="8153400" cy="914400"/>
          </a:xfrm>
        </p:spPr>
        <p:txBody>
          <a:bodyPr/>
          <a:lstStyle/>
          <a:p>
            <a:r>
              <a:rPr lang="en-US" dirty="0" err="1"/>
              <a:t>Projeto</a:t>
            </a:r>
            <a:r>
              <a:rPr lang="en-US" dirty="0"/>
              <a:t> CRUD Pessoa</a:t>
            </a:r>
          </a:p>
        </p:txBody>
      </p:sp>
      <p:sp>
        <p:nvSpPr>
          <p:cNvPr id="8" name="Rectangle 3">
            <a:extLst>
              <a:ext uri="{FF2B5EF4-FFF2-40B4-BE49-F238E27FC236}">
                <a16:creationId xmlns:a16="http://schemas.microsoft.com/office/drawing/2014/main" id="{2EB50106-6296-4BEE-A7D6-8B679438D54E}"/>
              </a:ext>
            </a:extLst>
          </p:cNvPr>
          <p:cNvSpPr>
            <a:spLocks noGrp="1" noChangeArrowheads="1"/>
          </p:cNvSpPr>
          <p:nvPr>
            <p:ph idx="1"/>
          </p:nvPr>
        </p:nvSpPr>
        <p:spPr>
          <a:xfrm>
            <a:off x="102704" y="1353559"/>
            <a:ext cx="4164496" cy="4894841"/>
          </a:xfrm>
        </p:spPr>
        <p:txBody>
          <a:bodyPr/>
          <a:lstStyle/>
          <a:p>
            <a:r>
              <a:rPr lang="pt-BR" sz="2400" kern="1200" dirty="0">
                <a:latin typeface="Arial" pitchFamily="34" charset="0"/>
                <a:cs typeface="Arial" pitchFamily="34" charset="0"/>
              </a:rPr>
              <a:t>Estrutura dos pacotes e dependências;</a:t>
            </a:r>
          </a:p>
          <a:p>
            <a:pPr marL="276225" lvl="1" indent="0">
              <a:buNone/>
            </a:pPr>
            <a:endParaRPr lang="pt-BR" sz="2200" kern="1200" dirty="0">
              <a:latin typeface="Arial" pitchFamily="34" charset="0"/>
              <a:cs typeface="Arial" pitchFamily="34" charset="0"/>
            </a:endParaRPr>
          </a:p>
        </p:txBody>
      </p:sp>
      <p:pic>
        <p:nvPicPr>
          <p:cNvPr id="6" name="Picture 5">
            <a:extLst>
              <a:ext uri="{FF2B5EF4-FFF2-40B4-BE49-F238E27FC236}">
                <a16:creationId xmlns:a16="http://schemas.microsoft.com/office/drawing/2014/main" id="{C9F04D31-0DE4-4C1E-B849-A0523F8402D1}"/>
              </a:ext>
            </a:extLst>
          </p:cNvPr>
          <p:cNvPicPr>
            <a:picLocks noChangeAspect="1"/>
          </p:cNvPicPr>
          <p:nvPr/>
        </p:nvPicPr>
        <p:blipFill>
          <a:blip r:embed="rId3"/>
          <a:stretch>
            <a:fillRect/>
          </a:stretch>
        </p:blipFill>
        <p:spPr>
          <a:xfrm>
            <a:off x="0" y="2286000"/>
            <a:ext cx="9114064" cy="3752850"/>
          </a:xfrm>
          <a:prstGeom prst="rect">
            <a:avLst/>
          </a:prstGeom>
        </p:spPr>
      </p:pic>
    </p:spTree>
    <p:extLst>
      <p:ext uri="{BB962C8B-B14F-4D97-AF65-F5344CB8AC3E}">
        <p14:creationId xmlns:p14="http://schemas.microsoft.com/office/powerpoint/2010/main" val="3919964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ATS Branded_v3">
  <a:themeElements>
    <a:clrScheme name="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oul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sz="1400" dirty="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_ATS Branded_v3">
  <a:themeElements>
    <a:clrScheme name="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45FC3E2863A7AD46909B28F8E7578F26" ma:contentTypeVersion="2" ma:contentTypeDescription="Crie um novo documento." ma:contentTypeScope="" ma:versionID="0837b215fad49ed9fdccf05d565625d3">
  <xsd:schema xmlns:xsd="http://www.w3.org/2001/XMLSchema" xmlns:xs="http://www.w3.org/2001/XMLSchema" xmlns:p="http://schemas.microsoft.com/office/2006/metadata/properties" xmlns:ns2="a49e0aeb-c5db-46df-8e1c-a320f46e7374" targetNamespace="http://schemas.microsoft.com/office/2006/metadata/properties" ma:root="true" ma:fieldsID="7ce44feb5d8ca99c914c62c6bd2eccc9" ns2:_="">
    <xsd:import namespace="a49e0aeb-c5db-46df-8e1c-a320f46e737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9e0aeb-c5db-46df-8e1c-a320f46e7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AB35C5FF-C094-4A6D-805E-530AC75DBEB4}">
  <ds:schemaRefs>
    <ds:schemaRef ds:uri="http://schemas.microsoft.com/sharepoint/v3/contenttype/forms"/>
  </ds:schemaRefs>
</ds:datastoreItem>
</file>

<file path=customXml/itemProps2.xml><?xml version="1.0" encoding="utf-8"?>
<ds:datastoreItem xmlns:ds="http://schemas.openxmlformats.org/officeDocument/2006/customXml" ds:itemID="{7E31355A-6383-46D2-BD7A-8314CA7765AD}"/>
</file>

<file path=customXml/itemProps3.xml><?xml version="1.0" encoding="utf-8"?>
<ds:datastoreItem xmlns:ds="http://schemas.openxmlformats.org/officeDocument/2006/customXml" ds:itemID="{919BD09B-3566-47F6-94BF-EBE8449440A5}">
  <ds:schemaRefs>
    <ds:schemaRef ds:uri="http://schemas.microsoft.com/office/2006/documentManagement/types"/>
    <ds:schemaRef ds:uri="http://schemas.openxmlformats.org/package/2006/metadata/core-properties"/>
    <ds:schemaRef ds:uri="http://purl.org/dc/dcmitype/"/>
    <ds:schemaRef ds:uri="http://purl.org/dc/elements/1.1/"/>
    <ds:schemaRef ds:uri="http://purl.org/dc/terms/"/>
    <ds:schemaRef ds:uri="http://www.w3.org/XML/1998/namespace"/>
    <ds:schemaRef ds:uri="http://schemas.microsoft.com/office/2006/metadata/properties"/>
  </ds:schemaRefs>
</ds:datastoreItem>
</file>

<file path=customXml/itemProps4.xml><?xml version="1.0" encoding="utf-8"?>
<ds:datastoreItem xmlns:ds="http://schemas.openxmlformats.org/officeDocument/2006/customXml" ds:itemID="{81AEBA84-71F7-42A2-95E2-816C6AC50A81}">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59205</TotalTime>
  <Words>2774</Words>
  <Application>Microsoft Office PowerPoint</Application>
  <PresentationFormat>On-screen Show (4:3)</PresentationFormat>
  <Paragraphs>486</Paragraphs>
  <Slides>24</Slides>
  <Notes>24</Notes>
  <HiddenSlides>0</HiddenSlides>
  <MMClips>0</MMClips>
  <ScaleCrop>false</ScaleCrop>
  <HeadingPairs>
    <vt:vector size="6" baseType="variant">
      <vt:variant>
        <vt:lpstr>Fonts Used</vt:lpstr>
      </vt:variant>
      <vt:variant>
        <vt:i4>4</vt:i4>
      </vt:variant>
      <vt:variant>
        <vt:lpstr>Theme</vt:lpstr>
      </vt:variant>
      <vt:variant>
        <vt:i4>9</vt:i4>
      </vt:variant>
      <vt:variant>
        <vt:lpstr>Slide Titles</vt:lpstr>
      </vt:variant>
      <vt:variant>
        <vt:i4>24</vt:i4>
      </vt:variant>
    </vt:vector>
  </HeadingPairs>
  <TitlesOfParts>
    <vt:vector size="37" baseType="lpstr">
      <vt:lpstr>Arial</vt:lpstr>
      <vt:lpstr>Calibri</vt:lpstr>
      <vt:lpstr>Times New Roman</vt:lpstr>
      <vt:lpstr>Wingdings</vt:lpstr>
      <vt:lpstr>ATS Branded_v3</vt:lpstr>
      <vt:lpstr>soul1</vt:lpstr>
      <vt:lpstr>1_Custom Design</vt:lpstr>
      <vt:lpstr>Custom Design</vt:lpstr>
      <vt:lpstr>2_Custom Design</vt:lpstr>
      <vt:lpstr>3_Custom Design</vt:lpstr>
      <vt:lpstr>4_Custom Design</vt:lpstr>
      <vt:lpstr>5_Custom Design</vt:lpstr>
      <vt:lpstr>1_ATS Branded_v3</vt:lpstr>
      <vt:lpstr>Practical Application Development with Spring BOOT </vt:lpstr>
      <vt:lpstr>PowerPoint Presentation</vt:lpstr>
      <vt:lpstr>Spring Boot</vt:lpstr>
      <vt:lpstr>Projeto CRUD Pessoa</vt:lpstr>
      <vt:lpstr>Projeto CRUD Pessoa</vt:lpstr>
      <vt:lpstr>Projeto CRUD Pessoa</vt:lpstr>
      <vt:lpstr>Projeto CRUD Pessoa</vt:lpstr>
      <vt:lpstr>Projeto CRUD Pessoa</vt:lpstr>
      <vt:lpstr>Projeto CRUD Pessoa</vt:lpstr>
      <vt:lpstr>Projeto CRUD Pessoa</vt:lpstr>
      <vt:lpstr>Projeto CRUD Projeto</vt:lpstr>
      <vt:lpstr>Projeto CRUD Pessoa</vt:lpstr>
      <vt:lpstr>Projeto CRUD Pessoa</vt:lpstr>
      <vt:lpstr>Projeto CRUD Pessoa</vt:lpstr>
      <vt:lpstr>Projeto CRUD Pessoa</vt:lpstr>
      <vt:lpstr>Projeto CRUD Pessoa</vt:lpstr>
      <vt:lpstr>Projeto CRUD Pessoa</vt:lpstr>
      <vt:lpstr>Projeto CRUD Pessoa</vt:lpstr>
      <vt:lpstr>Projeto CRUD Pessoa</vt:lpstr>
      <vt:lpstr>Projeto CRUD Pessoa</vt:lpstr>
      <vt:lpstr>Projeto CRUD Pessoa</vt:lpstr>
      <vt:lpstr>Projeto CRUD Pessoa</vt:lpstr>
      <vt:lpstr>Projeto CRUD Pessoa</vt:lpstr>
      <vt:lpstr>Questions and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Java Application Development with Spring</dc:title>
  <dc:subject>Module 3</dc:subject>
  <dc:creator>sheetal.v.karambe</dc:creator>
  <dc:description>Latest - 23rd May</dc:description>
  <cp:lastModifiedBy>Vieira Ferreira, Júlio</cp:lastModifiedBy>
  <cp:revision>3563</cp:revision>
  <cp:lastPrinted>2000-08-10T20:43:38Z</cp:lastPrinted>
  <dcterms:created xsi:type="dcterms:W3CDTF">2007-02-13T04:42:34Z</dcterms:created>
  <dcterms:modified xsi:type="dcterms:W3CDTF">2021-05-11T18:12:17Z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CheckoutUser">
    <vt:lpwstr>Navabi, Dariush</vt:lpwstr>
  </property>
  <property fmtid="{D5CDD505-2E9C-101B-9397-08002B2CF9AE}" pid="4" name="Order">
    <vt:lpwstr>24516700</vt:lpwstr>
  </property>
  <property fmtid="{D5CDD505-2E9C-101B-9397-08002B2CF9AE}" pid="5" name="CheckoutUser">
    <vt:lpwstr/>
  </property>
  <property fmtid="{D5CDD505-2E9C-101B-9397-08002B2CF9AE}" pid="6" name="ContentTypeId">
    <vt:lpwstr>0x01010045FC3E2863A7AD46909B28F8E7578F26</vt:lpwstr>
  </property>
</Properties>
</file>