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 id="2147483913" r:id="rId7"/>
    <p:sldMasterId id="2147483925" r:id="rId8"/>
    <p:sldMasterId id="2147483937" r:id="rId9"/>
    <p:sldMasterId id="2147483949" r:id="rId10"/>
    <p:sldMasterId id="2147483961" r:id="rId11"/>
    <p:sldMasterId id="2147483973" r:id="rId12"/>
    <p:sldMasterId id="2147483985" r:id="rId13"/>
  </p:sldMasterIdLst>
  <p:notesMasterIdLst>
    <p:notesMasterId r:id="rId35"/>
  </p:notesMasterIdLst>
  <p:handoutMasterIdLst>
    <p:handoutMasterId r:id="rId36"/>
  </p:handoutMasterIdLst>
  <p:sldIdLst>
    <p:sldId id="256" r:id="rId14"/>
    <p:sldId id="258" r:id="rId15"/>
    <p:sldId id="257" r:id="rId16"/>
    <p:sldId id="624" r:id="rId17"/>
    <p:sldId id="640" r:id="rId18"/>
    <p:sldId id="655" r:id="rId19"/>
    <p:sldId id="600" r:id="rId20"/>
    <p:sldId id="626" r:id="rId21"/>
    <p:sldId id="639" r:id="rId22"/>
    <p:sldId id="635" r:id="rId23"/>
    <p:sldId id="649" r:id="rId24"/>
    <p:sldId id="650" r:id="rId25"/>
    <p:sldId id="627" r:id="rId26"/>
    <p:sldId id="628" r:id="rId27"/>
    <p:sldId id="637" r:id="rId28"/>
    <p:sldId id="653" r:id="rId29"/>
    <p:sldId id="651" r:id="rId30"/>
    <p:sldId id="652" r:id="rId31"/>
    <p:sldId id="654" r:id="rId32"/>
    <p:sldId id="629" r:id="rId33"/>
    <p:sldId id="587" r:id="rId34"/>
  </p:sldIdLst>
  <p:sldSz cx="9144000" cy="6858000" type="screen4x3"/>
  <p:notesSz cx="7315200" cy="9601200"/>
  <p:custDataLst>
    <p:tags r:id="rId37"/>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25806" autoAdjust="0"/>
  </p:normalViewPr>
  <p:slideViewPr>
    <p:cSldViewPr>
      <p:cViewPr varScale="1">
        <p:scale>
          <a:sx n="75" d="100"/>
          <a:sy n="75" d="100"/>
        </p:scale>
        <p:origin x="1096" y="56"/>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viewProps" Target="viewProps.xml"/><Relationship Id="rId21" Type="http://schemas.openxmlformats.org/officeDocument/2006/relationships/slide" Target="slides/slide8.xml"/><Relationship Id="rId34" Type="http://schemas.openxmlformats.org/officeDocument/2006/relationships/slide" Target="slides/slide21.xml"/><Relationship Id="rId42" Type="http://schemas.microsoft.com/office/2016/11/relationships/changesInfo" Target="changesInfos/changesInfo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handoutMaster" Target="handoutMasters/handoutMaster1.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notesMaster" Target="notesMasters/notesMaster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ira Ferreira, Júlio" userId="b0398a4e-5165-4128-b747-904da519835a" providerId="ADAL" clId="{DF22C7B6-58FF-4677-AFBD-0868479D2CA5}"/>
    <pc:docChg chg="modSld sldOrd">
      <pc:chgData name="Vieira Ferreira, Júlio" userId="b0398a4e-5165-4128-b747-904da519835a" providerId="ADAL" clId="{DF22C7B6-58FF-4677-AFBD-0868479D2CA5}" dt="2021-06-02T11:33:10.792" v="10" actId="20577"/>
      <pc:docMkLst>
        <pc:docMk/>
      </pc:docMkLst>
      <pc:sldChg chg="ord">
        <pc:chgData name="Vieira Ferreira, Júlio" userId="b0398a4e-5165-4128-b747-904da519835a" providerId="ADAL" clId="{DF22C7B6-58FF-4677-AFBD-0868479D2CA5}" dt="2021-05-19T11:11:31.636" v="1"/>
        <pc:sldMkLst>
          <pc:docMk/>
          <pc:sldMk cId="1292203461" sldId="600"/>
        </pc:sldMkLst>
      </pc:sldChg>
      <pc:sldChg chg="modSp mod">
        <pc:chgData name="Vieira Ferreira, Júlio" userId="b0398a4e-5165-4128-b747-904da519835a" providerId="ADAL" clId="{DF22C7B6-58FF-4677-AFBD-0868479D2CA5}" dt="2021-06-02T11:33:10.792" v="10" actId="20577"/>
        <pc:sldMkLst>
          <pc:docMk/>
          <pc:sldMk cId="3630805046" sldId="640"/>
        </pc:sldMkLst>
        <pc:spChg chg="mod">
          <ac:chgData name="Vieira Ferreira, Júlio" userId="b0398a4e-5165-4128-b747-904da519835a" providerId="ADAL" clId="{DF22C7B6-58FF-4677-AFBD-0868479D2CA5}" dt="2021-06-02T11:33:10.792" v="10" actId="20577"/>
          <ac:spMkLst>
            <pc:docMk/>
            <pc:sldMk cId="3630805046" sldId="640"/>
            <ac:spMk id="28676" creationId="{00000000-0000-0000-0000-000000000000}"/>
          </ac:spMkLst>
        </pc:spChg>
      </pc:sldChg>
    </pc:docChg>
  </pc:docChgLst>
  <pc:docChgLst>
    <pc:chgData name="Vieira Ferreira, Júlio" userId="b0398a4e-5165-4128-b747-904da519835a" providerId="ADAL" clId="{EE7D62DC-F855-477D-B621-25A7B856C5C8}"/>
    <pc:docChg chg="undo custSel modSld">
      <pc:chgData name="Vieira Ferreira, Júlio" userId="b0398a4e-5165-4128-b747-904da519835a" providerId="ADAL" clId="{EE7D62DC-F855-477D-B621-25A7B856C5C8}" dt="2021-06-19T19:25:25.758" v="163" actId="6549"/>
      <pc:docMkLst>
        <pc:docMk/>
      </pc:docMkLst>
      <pc:sldChg chg="modNotesTx">
        <pc:chgData name="Vieira Ferreira, Júlio" userId="b0398a4e-5165-4128-b747-904da519835a" providerId="ADAL" clId="{EE7D62DC-F855-477D-B621-25A7B856C5C8}" dt="2021-06-19T18:44:00.066" v="160" actId="6549"/>
        <pc:sldMkLst>
          <pc:docMk/>
          <pc:sldMk cId="391996477" sldId="626"/>
        </pc:sldMkLst>
      </pc:sldChg>
      <pc:sldChg chg="modNotesTx">
        <pc:chgData name="Vieira Ferreira, Júlio" userId="b0398a4e-5165-4128-b747-904da519835a" providerId="ADAL" clId="{EE7D62DC-F855-477D-B621-25A7B856C5C8}" dt="2021-06-19T19:25:25.758" v="163" actId="6549"/>
        <pc:sldMkLst>
          <pc:docMk/>
          <pc:sldMk cId="1312899334" sldId="627"/>
        </pc:sldMkLst>
      </pc:sldChg>
      <pc:sldChg chg="addSp delSp modSp mod">
        <pc:chgData name="Vieira Ferreira, Júlio" userId="b0398a4e-5165-4128-b747-904da519835a" providerId="ADAL" clId="{EE7D62DC-F855-477D-B621-25A7B856C5C8}" dt="2021-06-19T18:20:17.998" v="15" actId="1076"/>
        <pc:sldMkLst>
          <pc:docMk/>
          <pc:sldMk cId="2975526280" sldId="635"/>
        </pc:sldMkLst>
        <pc:picChg chg="add mod">
          <ac:chgData name="Vieira Ferreira, Júlio" userId="b0398a4e-5165-4128-b747-904da519835a" providerId="ADAL" clId="{EE7D62DC-F855-477D-B621-25A7B856C5C8}" dt="2021-06-19T18:20:17.998" v="15" actId="1076"/>
          <ac:picMkLst>
            <pc:docMk/>
            <pc:sldMk cId="2975526280" sldId="635"/>
            <ac:picMk id="2" creationId="{CF7C492E-4A34-40BE-9170-9079A7379B3C}"/>
          </ac:picMkLst>
        </pc:picChg>
        <pc:picChg chg="del">
          <ac:chgData name="Vieira Ferreira, Júlio" userId="b0398a4e-5165-4128-b747-904da519835a" providerId="ADAL" clId="{EE7D62DC-F855-477D-B621-25A7B856C5C8}" dt="2021-06-19T18:19:31.552" v="6" actId="478"/>
          <ac:picMkLst>
            <pc:docMk/>
            <pc:sldMk cId="2975526280" sldId="635"/>
            <ac:picMk id="4" creationId="{8C6DA5F5-16C2-45A0-93FE-71465DDA9D67}"/>
          </ac:picMkLst>
        </pc:picChg>
      </pc:sldChg>
      <pc:sldChg chg="addSp delSp modSp mod">
        <pc:chgData name="Vieira Ferreira, Júlio" userId="b0398a4e-5165-4128-b747-904da519835a" providerId="ADAL" clId="{EE7D62DC-F855-477D-B621-25A7B856C5C8}" dt="2021-06-19T18:33:13.216" v="89" actId="14100"/>
        <pc:sldMkLst>
          <pc:docMk/>
          <pc:sldMk cId="1628545094" sldId="637"/>
        </pc:sldMkLst>
        <pc:spChg chg="mod">
          <ac:chgData name="Vieira Ferreira, Júlio" userId="b0398a4e-5165-4128-b747-904da519835a" providerId="ADAL" clId="{EE7D62DC-F855-477D-B621-25A7B856C5C8}" dt="2021-06-19T18:32:40.771" v="85" actId="20577"/>
          <ac:spMkLst>
            <pc:docMk/>
            <pc:sldMk cId="1628545094" sldId="637"/>
            <ac:spMk id="6" creationId="{00000000-0000-0000-0000-000000000000}"/>
          </ac:spMkLst>
        </pc:spChg>
        <pc:picChg chg="add del">
          <ac:chgData name="Vieira Ferreira, Júlio" userId="b0398a4e-5165-4128-b747-904da519835a" providerId="ADAL" clId="{EE7D62DC-F855-477D-B621-25A7B856C5C8}" dt="2021-06-19T18:33:06.804" v="86" actId="478"/>
          <ac:picMkLst>
            <pc:docMk/>
            <pc:sldMk cId="1628545094" sldId="637"/>
            <ac:picMk id="2" creationId="{F639F2CA-113C-4010-84CB-4328912E574C}"/>
          </ac:picMkLst>
        </pc:picChg>
        <pc:picChg chg="add mod">
          <ac:chgData name="Vieira Ferreira, Júlio" userId="b0398a4e-5165-4128-b747-904da519835a" providerId="ADAL" clId="{EE7D62DC-F855-477D-B621-25A7B856C5C8}" dt="2021-06-19T18:33:13.216" v="89" actId="14100"/>
          <ac:picMkLst>
            <pc:docMk/>
            <pc:sldMk cId="1628545094" sldId="637"/>
            <ac:picMk id="3" creationId="{B6B51B0D-54F0-4FC4-981A-2C30FEDA523E}"/>
          </ac:picMkLst>
        </pc:picChg>
      </pc:sldChg>
      <pc:sldChg chg="modSp mod">
        <pc:chgData name="Vieira Ferreira, Júlio" userId="b0398a4e-5165-4128-b747-904da519835a" providerId="ADAL" clId="{EE7D62DC-F855-477D-B621-25A7B856C5C8}" dt="2021-06-19T18:20:13.693" v="14" actId="1076"/>
        <pc:sldMkLst>
          <pc:docMk/>
          <pc:sldMk cId="2369700880" sldId="649"/>
        </pc:sldMkLst>
        <pc:picChg chg="mod">
          <ac:chgData name="Vieira Ferreira, Júlio" userId="b0398a4e-5165-4128-b747-904da519835a" providerId="ADAL" clId="{EE7D62DC-F855-477D-B621-25A7B856C5C8}" dt="2021-06-19T18:20:13.693" v="14" actId="1076"/>
          <ac:picMkLst>
            <pc:docMk/>
            <pc:sldMk cId="2369700880" sldId="649"/>
            <ac:picMk id="4" creationId="{8C6DA5F5-16C2-45A0-93FE-71465DDA9D67}"/>
          </ac:picMkLst>
        </pc:picChg>
      </pc:sldChg>
      <pc:sldChg chg="addSp delSp modSp mod">
        <pc:chgData name="Vieira Ferreira, Júlio" userId="b0398a4e-5165-4128-b747-904da519835a" providerId="ADAL" clId="{EE7D62DC-F855-477D-B621-25A7B856C5C8}" dt="2021-06-19T18:20:09.149" v="13" actId="1076"/>
        <pc:sldMkLst>
          <pc:docMk/>
          <pc:sldMk cId="1302958519" sldId="650"/>
        </pc:sldMkLst>
        <pc:picChg chg="add del mod">
          <ac:chgData name="Vieira Ferreira, Júlio" userId="b0398a4e-5165-4128-b747-904da519835a" providerId="ADAL" clId="{EE7D62DC-F855-477D-B621-25A7B856C5C8}" dt="2021-06-19T18:19:22.170" v="4"/>
          <ac:picMkLst>
            <pc:docMk/>
            <pc:sldMk cId="1302958519" sldId="650"/>
            <ac:picMk id="2" creationId="{11630E32-609B-418B-BC44-73A5EA9165A1}"/>
          </ac:picMkLst>
        </pc:picChg>
        <pc:picChg chg="add mod">
          <ac:chgData name="Vieira Ferreira, Júlio" userId="b0398a4e-5165-4128-b747-904da519835a" providerId="ADAL" clId="{EE7D62DC-F855-477D-B621-25A7B856C5C8}" dt="2021-06-19T18:20:09.149" v="13" actId="1076"/>
          <ac:picMkLst>
            <pc:docMk/>
            <pc:sldMk cId="1302958519" sldId="650"/>
            <ac:picMk id="3" creationId="{A6A1FB3A-D491-44C7-858C-81CE12AF8AF1}"/>
          </ac:picMkLst>
        </pc:picChg>
        <pc:picChg chg="add del">
          <ac:chgData name="Vieira Ferreira, Júlio" userId="b0398a4e-5165-4128-b747-904da519835a" providerId="ADAL" clId="{EE7D62DC-F855-477D-B621-25A7B856C5C8}" dt="2021-06-19T18:19:40.291" v="9" actId="478"/>
          <ac:picMkLst>
            <pc:docMk/>
            <pc:sldMk cId="1302958519" sldId="650"/>
            <ac:picMk id="4" creationId="{8C6DA5F5-16C2-45A0-93FE-71465DDA9D67}"/>
          </ac:picMkLst>
        </pc:picChg>
      </pc:sldChg>
      <pc:sldChg chg="addSp delSp modSp mod modNotesTx">
        <pc:chgData name="Vieira Ferreira, Júlio" userId="b0398a4e-5165-4128-b747-904da519835a" providerId="ADAL" clId="{EE7D62DC-F855-477D-B621-25A7B856C5C8}" dt="2021-06-19T18:37:02.281" v="129" actId="20577"/>
        <pc:sldMkLst>
          <pc:docMk/>
          <pc:sldMk cId="1205079706" sldId="651"/>
        </pc:sldMkLst>
        <pc:spChg chg="mod">
          <ac:chgData name="Vieira Ferreira, Júlio" userId="b0398a4e-5165-4128-b747-904da519835a" providerId="ADAL" clId="{EE7D62DC-F855-477D-B621-25A7B856C5C8}" dt="2021-06-19T18:35:02.353" v="106" actId="20577"/>
          <ac:spMkLst>
            <pc:docMk/>
            <pc:sldMk cId="1205079706" sldId="651"/>
            <ac:spMk id="6" creationId="{00000000-0000-0000-0000-000000000000}"/>
          </ac:spMkLst>
        </pc:spChg>
        <pc:picChg chg="del">
          <ac:chgData name="Vieira Ferreira, Júlio" userId="b0398a4e-5165-4128-b747-904da519835a" providerId="ADAL" clId="{EE7D62DC-F855-477D-B621-25A7B856C5C8}" dt="2021-06-19T18:30:44.553" v="71" actId="478"/>
          <ac:picMkLst>
            <pc:docMk/>
            <pc:sldMk cId="1205079706" sldId="651"/>
            <ac:picMk id="2" creationId="{F639F2CA-113C-4010-84CB-4328912E574C}"/>
          </ac:picMkLst>
        </pc:picChg>
        <pc:picChg chg="add mod">
          <ac:chgData name="Vieira Ferreira, Júlio" userId="b0398a4e-5165-4128-b747-904da519835a" providerId="ADAL" clId="{EE7D62DC-F855-477D-B621-25A7B856C5C8}" dt="2021-06-19T18:34:46.534" v="94" actId="1076"/>
          <ac:picMkLst>
            <pc:docMk/>
            <pc:sldMk cId="1205079706" sldId="651"/>
            <ac:picMk id="3" creationId="{6348EBAA-56AD-4921-BDEF-B5F55D8D0B44}"/>
          </ac:picMkLst>
        </pc:picChg>
      </pc:sldChg>
      <pc:sldChg chg="addSp delSp modSp mod">
        <pc:chgData name="Vieira Ferreira, Júlio" userId="b0398a4e-5165-4128-b747-904da519835a" providerId="ADAL" clId="{EE7D62DC-F855-477D-B621-25A7B856C5C8}" dt="2021-06-19T18:35:44.979" v="109" actId="1076"/>
        <pc:sldMkLst>
          <pc:docMk/>
          <pc:sldMk cId="3347430699" sldId="652"/>
        </pc:sldMkLst>
        <pc:spChg chg="mod">
          <ac:chgData name="Vieira Ferreira, Júlio" userId="b0398a4e-5165-4128-b747-904da519835a" providerId="ADAL" clId="{EE7D62DC-F855-477D-B621-25A7B856C5C8}" dt="2021-06-19T18:27:06.336" v="56" actId="20577"/>
          <ac:spMkLst>
            <pc:docMk/>
            <pc:sldMk cId="3347430699" sldId="652"/>
            <ac:spMk id="6" creationId="{00000000-0000-0000-0000-000000000000}"/>
          </ac:spMkLst>
        </pc:spChg>
        <pc:picChg chg="del">
          <ac:chgData name="Vieira Ferreira, Júlio" userId="b0398a4e-5165-4128-b747-904da519835a" providerId="ADAL" clId="{EE7D62DC-F855-477D-B621-25A7B856C5C8}" dt="2021-06-19T18:35:19.710" v="107" actId="478"/>
          <ac:picMkLst>
            <pc:docMk/>
            <pc:sldMk cId="3347430699" sldId="652"/>
            <ac:picMk id="2" creationId="{F639F2CA-113C-4010-84CB-4328912E574C}"/>
          </ac:picMkLst>
        </pc:picChg>
        <pc:picChg chg="add mod">
          <ac:chgData name="Vieira Ferreira, Júlio" userId="b0398a4e-5165-4128-b747-904da519835a" providerId="ADAL" clId="{EE7D62DC-F855-477D-B621-25A7B856C5C8}" dt="2021-06-19T18:35:44.979" v="109" actId="1076"/>
          <ac:picMkLst>
            <pc:docMk/>
            <pc:sldMk cId="3347430699" sldId="652"/>
            <ac:picMk id="3" creationId="{5CD8808C-E102-4E02-9DE8-C44EF81950FA}"/>
          </ac:picMkLst>
        </pc:picChg>
      </pc:sldChg>
      <pc:sldChg chg="addSp delSp modSp mod">
        <pc:chgData name="Vieira Ferreira, Júlio" userId="b0398a4e-5165-4128-b747-904da519835a" providerId="ADAL" clId="{EE7D62DC-F855-477D-B621-25A7B856C5C8}" dt="2021-06-19T18:34:02.297" v="92" actId="1076"/>
        <pc:sldMkLst>
          <pc:docMk/>
          <pc:sldMk cId="2056212490" sldId="653"/>
        </pc:sldMkLst>
        <pc:spChg chg="mod">
          <ac:chgData name="Vieira Ferreira, Júlio" userId="b0398a4e-5165-4128-b747-904da519835a" providerId="ADAL" clId="{EE7D62DC-F855-477D-B621-25A7B856C5C8}" dt="2021-06-19T18:24:01.033" v="42" actId="20577"/>
          <ac:spMkLst>
            <pc:docMk/>
            <pc:sldMk cId="2056212490" sldId="653"/>
            <ac:spMk id="6" creationId="{00000000-0000-0000-0000-000000000000}"/>
          </ac:spMkLst>
        </pc:spChg>
        <pc:picChg chg="del">
          <ac:chgData name="Vieira Ferreira, Júlio" userId="b0398a4e-5165-4128-b747-904da519835a" providerId="ADAL" clId="{EE7D62DC-F855-477D-B621-25A7B856C5C8}" dt="2021-06-19T18:30:51.603" v="72" actId="478"/>
          <ac:picMkLst>
            <pc:docMk/>
            <pc:sldMk cId="2056212490" sldId="653"/>
            <ac:picMk id="2" creationId="{F639F2CA-113C-4010-84CB-4328912E574C}"/>
          </ac:picMkLst>
        </pc:picChg>
        <pc:picChg chg="add mod">
          <ac:chgData name="Vieira Ferreira, Júlio" userId="b0398a4e-5165-4128-b747-904da519835a" providerId="ADAL" clId="{EE7D62DC-F855-477D-B621-25A7B856C5C8}" dt="2021-06-19T18:34:02.297" v="92" actId="1076"/>
          <ac:picMkLst>
            <pc:docMk/>
            <pc:sldMk cId="2056212490" sldId="653"/>
            <ac:picMk id="3" creationId="{A164E24B-9952-4990-8D1E-B6AED830954D}"/>
          </ac:picMkLst>
        </pc:picChg>
      </pc:sldChg>
    </pc:docChg>
  </pc:docChgLst>
  <pc:docChgLst>
    <pc:chgData name="Vieira Ferreira, Júlio" userId="b0398a4e-5165-4128-b747-904da519835a" providerId="ADAL" clId="{CB2A6A2F-D48E-4CB8-BC1B-F412BB9A8641}"/>
    <pc:docChg chg="modSld">
      <pc:chgData name="Vieira Ferreira, Júlio" userId="b0398a4e-5165-4128-b747-904da519835a" providerId="ADAL" clId="{CB2A6A2F-D48E-4CB8-BC1B-F412BB9A8641}" dt="2021-08-31T17:05:11.068" v="1" actId="1076"/>
      <pc:docMkLst>
        <pc:docMk/>
      </pc:docMkLst>
      <pc:sldChg chg="modSp mod">
        <pc:chgData name="Vieira Ferreira, Júlio" userId="b0398a4e-5165-4128-b747-904da519835a" providerId="ADAL" clId="{CB2A6A2F-D48E-4CB8-BC1B-F412BB9A8641}" dt="2021-08-31T17:05:11.068" v="1" actId="1076"/>
        <pc:sldMkLst>
          <pc:docMk/>
          <pc:sldMk cId="1302958519" sldId="650"/>
        </pc:sldMkLst>
        <pc:picChg chg="mod">
          <ac:chgData name="Vieira Ferreira, Júlio" userId="b0398a4e-5165-4128-b747-904da519835a" providerId="ADAL" clId="{CB2A6A2F-D48E-4CB8-BC1B-F412BB9A8641}" dt="2021-08-31T17:05:11.068" v="1" actId="1076"/>
          <ac:picMkLst>
            <pc:docMk/>
            <pc:sldMk cId="1302958519" sldId="650"/>
            <ac:picMk id="3" creationId="{A6A1FB3A-D491-44C7-858C-81CE12AF8A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02CE26F-0843-410D-BE81-04C3C92841BE}"/>
              </a:ext>
            </a:extLst>
          </p:cNvPr>
          <p:cNvSpPr>
            <a:spLocks noGrp="1"/>
          </p:cNvSpPr>
          <p:nvPr>
            <p:ph type="body" idx="1"/>
          </p:nvPr>
        </p:nvSpPr>
        <p:spPr/>
        <p:txBody>
          <a:bodyPr/>
          <a:lstStyle/>
          <a:p>
            <a:r>
              <a:rPr lang="en-US" dirty="0"/>
              <a:t>body {</a:t>
            </a:r>
          </a:p>
          <a:p>
            <a:r>
              <a:rPr lang="en-US" dirty="0"/>
              <a:t>  margin-top: 50px;</a:t>
            </a:r>
          </a:p>
          <a:p>
            <a:r>
              <a:rPr lang="en-US" dirty="0"/>
              <a:t>}</a:t>
            </a:r>
          </a:p>
          <a:p>
            <a:endParaRPr lang="en-US" dirty="0"/>
          </a:p>
          <a:p>
            <a:r>
              <a:rPr lang="en-US" dirty="0"/>
              <a:t>footer {</a:t>
            </a:r>
          </a:p>
          <a:p>
            <a:r>
              <a:rPr lang="en-US" dirty="0"/>
              <a:t>    color: #AAA</a:t>
            </a:r>
          </a:p>
          <a:p>
            <a:r>
              <a:rPr lang="en-US" dirty="0"/>
              <a:t>}</a:t>
            </a:r>
          </a:p>
          <a:p>
            <a:endParaRPr lang="pt-BR" dirty="0"/>
          </a:p>
        </p:txBody>
      </p:sp>
    </p:spTree>
    <p:extLst>
      <p:ext uri="{BB962C8B-B14F-4D97-AF65-F5344CB8AC3E}">
        <p14:creationId xmlns:p14="http://schemas.microsoft.com/office/powerpoint/2010/main" val="417147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02CE26F-0843-410D-BE81-04C3C92841BE}"/>
              </a:ext>
            </a:extLst>
          </p:cNvPr>
          <p:cNvSpPr>
            <a:spLocks noGrp="1"/>
          </p:cNvSpPr>
          <p:nvPr>
            <p:ph type="body" idx="1"/>
          </p:nvPr>
        </p:nvSpPr>
        <p:spPr/>
        <p:txBody>
          <a:bodyPr/>
          <a:lstStyle/>
          <a:p>
            <a:endParaRPr lang="pt-BR" dirty="0"/>
          </a:p>
          <a:p>
            <a:r>
              <a:rPr lang="pt-BR" dirty="0"/>
              <a:t>&lt;!DOCTYPE </a:t>
            </a:r>
            <a:r>
              <a:rPr lang="pt-BR" dirty="0" err="1"/>
              <a:t>html</a:t>
            </a:r>
            <a:r>
              <a:rPr lang="pt-BR" dirty="0"/>
              <a:t>&gt;</a:t>
            </a:r>
          </a:p>
          <a:p>
            <a:r>
              <a:rPr lang="pt-BR" dirty="0"/>
              <a:t>&lt;</a:t>
            </a:r>
            <a:r>
              <a:rPr lang="pt-BR" dirty="0" err="1"/>
              <a:t>html</a:t>
            </a:r>
            <a:r>
              <a:rPr lang="pt-BR" dirty="0"/>
              <a:t> </a:t>
            </a:r>
            <a:r>
              <a:rPr lang="pt-BR" dirty="0" err="1"/>
              <a:t>xmlns:th</a:t>
            </a:r>
            <a:r>
              <a:rPr lang="pt-BR" dirty="0"/>
              <a:t>="http://www.thymeleaf.org"&gt;</a:t>
            </a:r>
          </a:p>
          <a:p>
            <a:r>
              <a:rPr lang="pt-BR" dirty="0"/>
              <a:t>    &lt;</a:t>
            </a:r>
            <a:r>
              <a:rPr lang="pt-BR" dirty="0" err="1"/>
              <a:t>head</a:t>
            </a:r>
            <a:r>
              <a:rPr lang="pt-BR" dirty="0"/>
              <a:t>&gt;</a:t>
            </a:r>
          </a:p>
          <a:p>
            <a:r>
              <a:rPr lang="pt-BR" dirty="0"/>
              <a:t>        &lt;</a:t>
            </a:r>
            <a:r>
              <a:rPr lang="pt-BR" dirty="0" err="1"/>
              <a:t>title</a:t>
            </a:r>
            <a:r>
              <a:rPr lang="pt-BR" dirty="0"/>
              <a:t>&gt;Listagem de contatos utilizando o Spring Boot&lt;/</a:t>
            </a:r>
            <a:r>
              <a:rPr lang="pt-BR" dirty="0" err="1"/>
              <a:t>title</a:t>
            </a:r>
            <a:r>
              <a:rPr lang="pt-BR" dirty="0"/>
              <a:t>&gt;</a:t>
            </a:r>
          </a:p>
          <a:p>
            <a:r>
              <a:rPr lang="pt-BR" dirty="0"/>
              <a:t>        </a:t>
            </a:r>
          </a:p>
          <a:p>
            <a:r>
              <a:rPr lang="pt-BR" dirty="0"/>
              <a:t>        &lt;link </a:t>
            </a:r>
            <a:r>
              <a:rPr lang="pt-BR" dirty="0" err="1"/>
              <a:t>th:href</a:t>
            </a:r>
            <a:r>
              <a:rPr lang="pt-BR" dirty="0"/>
              <a:t>="@{/</a:t>
            </a:r>
            <a:r>
              <a:rPr lang="pt-BR" dirty="0" err="1"/>
              <a:t>webjars</a:t>
            </a:r>
            <a:r>
              <a:rPr lang="pt-BR" dirty="0"/>
              <a:t>/</a:t>
            </a:r>
            <a:r>
              <a:rPr lang="pt-BR" dirty="0" err="1"/>
              <a:t>bootstrap</a:t>
            </a:r>
            <a:r>
              <a:rPr lang="pt-BR" dirty="0"/>
              <a:t>/</a:t>
            </a:r>
            <a:r>
              <a:rPr lang="pt-BR" dirty="0" err="1"/>
              <a:t>css</a:t>
            </a:r>
            <a:r>
              <a:rPr lang="pt-BR" dirty="0"/>
              <a:t>/bootstrap.min.css}"  </a:t>
            </a:r>
            <a:r>
              <a:rPr lang="pt-BR" dirty="0" err="1"/>
              <a:t>rel</a:t>
            </a:r>
            <a:r>
              <a:rPr lang="pt-BR" dirty="0"/>
              <a:t>="</a:t>
            </a:r>
            <a:r>
              <a:rPr lang="pt-BR" dirty="0" err="1"/>
              <a:t>stylesheet</a:t>
            </a:r>
            <a:r>
              <a:rPr lang="pt-BR" dirty="0"/>
              <a:t>" /&gt;</a:t>
            </a:r>
          </a:p>
          <a:p>
            <a:r>
              <a:rPr lang="pt-BR" dirty="0"/>
              <a:t>        </a:t>
            </a:r>
          </a:p>
          <a:p>
            <a:r>
              <a:rPr lang="pt-BR" dirty="0"/>
              <a:t>        &lt;link </a:t>
            </a:r>
            <a:r>
              <a:rPr lang="pt-BR" dirty="0" err="1"/>
              <a:t>th:href</a:t>
            </a:r>
            <a:r>
              <a:rPr lang="pt-BR" dirty="0"/>
              <a:t>="@{/</a:t>
            </a:r>
            <a:r>
              <a:rPr lang="pt-BR" dirty="0" err="1"/>
              <a:t>webjars</a:t>
            </a:r>
            <a:r>
              <a:rPr lang="pt-BR" dirty="0"/>
              <a:t>/</a:t>
            </a:r>
            <a:r>
              <a:rPr lang="pt-BR" dirty="0" err="1"/>
              <a:t>bootstrap</a:t>
            </a:r>
            <a:r>
              <a:rPr lang="pt-BR" dirty="0"/>
              <a:t>/</a:t>
            </a:r>
            <a:r>
              <a:rPr lang="pt-BR" dirty="0" err="1"/>
              <a:t>css</a:t>
            </a:r>
            <a:r>
              <a:rPr lang="pt-BR" dirty="0"/>
              <a:t>/bootstrap-theme.min.css}"  </a:t>
            </a:r>
            <a:r>
              <a:rPr lang="pt-BR" dirty="0" err="1"/>
              <a:t>rel</a:t>
            </a:r>
            <a:r>
              <a:rPr lang="pt-BR" dirty="0"/>
              <a:t>="</a:t>
            </a:r>
            <a:r>
              <a:rPr lang="pt-BR" dirty="0" err="1"/>
              <a:t>stylesheet</a:t>
            </a:r>
            <a:r>
              <a:rPr lang="pt-BR" dirty="0"/>
              <a:t>" /&gt;</a:t>
            </a:r>
          </a:p>
          <a:p>
            <a:r>
              <a:rPr lang="pt-BR" dirty="0"/>
              <a:t>        </a:t>
            </a:r>
          </a:p>
          <a:p>
            <a:r>
              <a:rPr lang="pt-BR" dirty="0"/>
              <a:t>        &lt;link </a:t>
            </a:r>
            <a:r>
              <a:rPr lang="pt-BR" dirty="0" err="1"/>
              <a:t>th:href</a:t>
            </a:r>
            <a:r>
              <a:rPr lang="pt-BR" dirty="0"/>
              <a:t>="@{/</a:t>
            </a:r>
            <a:r>
              <a:rPr lang="pt-BR" dirty="0" err="1"/>
              <a:t>webjars</a:t>
            </a:r>
            <a:r>
              <a:rPr lang="pt-BR" dirty="0"/>
              <a:t>/</a:t>
            </a:r>
            <a:r>
              <a:rPr lang="pt-BR" dirty="0" err="1"/>
              <a:t>font-awesome</a:t>
            </a:r>
            <a:r>
              <a:rPr lang="pt-BR" dirty="0"/>
              <a:t>/</a:t>
            </a:r>
            <a:r>
              <a:rPr lang="pt-BR" dirty="0" err="1"/>
              <a:t>css</a:t>
            </a:r>
            <a:r>
              <a:rPr lang="pt-BR" dirty="0"/>
              <a:t>/font-awesome.min.css}"  </a:t>
            </a:r>
            <a:r>
              <a:rPr lang="pt-BR" dirty="0" err="1"/>
              <a:t>rel</a:t>
            </a:r>
            <a:r>
              <a:rPr lang="pt-BR" dirty="0"/>
              <a:t>="</a:t>
            </a:r>
            <a:r>
              <a:rPr lang="pt-BR" dirty="0" err="1"/>
              <a:t>stylesheet</a:t>
            </a:r>
            <a:r>
              <a:rPr lang="pt-BR" dirty="0"/>
              <a:t>" /&gt;</a:t>
            </a:r>
          </a:p>
          <a:p>
            <a:r>
              <a:rPr lang="pt-BR" dirty="0"/>
              <a:t>        </a:t>
            </a:r>
          </a:p>
          <a:p>
            <a:r>
              <a:rPr lang="pt-BR" dirty="0"/>
              <a:t>        &lt;link </a:t>
            </a:r>
            <a:r>
              <a:rPr lang="pt-BR" dirty="0" err="1"/>
              <a:t>th:href</a:t>
            </a:r>
            <a:r>
              <a:rPr lang="pt-BR" dirty="0"/>
              <a:t>="@{/</a:t>
            </a:r>
            <a:r>
              <a:rPr lang="pt-BR" dirty="0" err="1"/>
              <a:t>css</a:t>
            </a:r>
            <a:r>
              <a:rPr lang="pt-BR" dirty="0"/>
              <a:t>/estilo.css}" </a:t>
            </a:r>
            <a:r>
              <a:rPr lang="pt-BR" dirty="0" err="1"/>
              <a:t>rel</a:t>
            </a:r>
            <a:r>
              <a:rPr lang="pt-BR" dirty="0"/>
              <a:t>="</a:t>
            </a:r>
            <a:r>
              <a:rPr lang="pt-BR" dirty="0" err="1"/>
              <a:t>stylesheet</a:t>
            </a:r>
            <a:r>
              <a:rPr lang="pt-BR" dirty="0"/>
              <a:t>" /&gt;</a:t>
            </a:r>
          </a:p>
          <a:p>
            <a:r>
              <a:rPr lang="pt-BR" dirty="0"/>
              <a:t>    &lt;/</a:t>
            </a:r>
            <a:r>
              <a:rPr lang="pt-BR" dirty="0" err="1"/>
              <a:t>head</a:t>
            </a:r>
            <a:r>
              <a:rPr lang="pt-BR" dirty="0"/>
              <a:t>&gt;</a:t>
            </a:r>
          </a:p>
          <a:p>
            <a:endParaRPr lang="pt-BR" dirty="0"/>
          </a:p>
          <a:p>
            <a:r>
              <a:rPr lang="pt-BR" dirty="0"/>
              <a:t>    &lt;</a:t>
            </a:r>
            <a:r>
              <a:rPr lang="pt-BR" dirty="0" err="1"/>
              <a:t>body</a:t>
            </a:r>
            <a:r>
              <a:rPr lang="pt-BR" dirty="0"/>
              <a:t>&gt;</a:t>
            </a:r>
          </a:p>
          <a:p>
            <a:r>
              <a:rPr lang="pt-BR" dirty="0"/>
              <a:t>        &lt;</a:t>
            </a:r>
            <a:r>
              <a:rPr lang="pt-BR" dirty="0" err="1"/>
              <a:t>nav</a:t>
            </a:r>
            <a:r>
              <a:rPr lang="pt-BR" dirty="0"/>
              <a:t> </a:t>
            </a:r>
            <a:r>
              <a:rPr lang="pt-BR" dirty="0" err="1"/>
              <a:t>class</a:t>
            </a:r>
            <a:r>
              <a:rPr lang="pt-BR" dirty="0"/>
              <a:t>="</a:t>
            </a:r>
            <a:r>
              <a:rPr lang="pt-BR" dirty="0" err="1"/>
              <a:t>navbar</a:t>
            </a:r>
            <a:r>
              <a:rPr lang="pt-BR" dirty="0"/>
              <a:t> </a:t>
            </a:r>
            <a:r>
              <a:rPr lang="pt-BR" dirty="0" err="1"/>
              <a:t>navbar</a:t>
            </a:r>
            <a:r>
              <a:rPr lang="pt-BR" dirty="0"/>
              <a:t>-default </a:t>
            </a:r>
            <a:r>
              <a:rPr lang="pt-BR" dirty="0" err="1"/>
              <a:t>navbar</a:t>
            </a:r>
            <a:r>
              <a:rPr lang="pt-BR" dirty="0"/>
              <a:t>-</a:t>
            </a:r>
            <a:r>
              <a:rPr lang="pt-BR" dirty="0" err="1"/>
              <a:t>fixed</a:t>
            </a:r>
            <a:r>
              <a:rPr lang="pt-BR" dirty="0"/>
              <a:t>-top"&gt;</a:t>
            </a:r>
          </a:p>
          <a:p>
            <a:r>
              <a:rPr lang="pt-BR" dirty="0"/>
              <a:t>            &lt;</a:t>
            </a:r>
            <a:r>
              <a:rPr lang="pt-BR" dirty="0" err="1"/>
              <a:t>div</a:t>
            </a:r>
            <a:r>
              <a:rPr lang="pt-BR" dirty="0"/>
              <a:t> </a:t>
            </a:r>
            <a:r>
              <a:rPr lang="pt-BR" dirty="0" err="1"/>
              <a:t>class</a:t>
            </a:r>
            <a:r>
              <a:rPr lang="pt-BR" dirty="0"/>
              <a:t>="container"&gt;</a:t>
            </a:r>
          </a:p>
          <a:p>
            <a:r>
              <a:rPr lang="pt-BR" dirty="0"/>
              <a:t>                &lt;</a:t>
            </a:r>
            <a:r>
              <a:rPr lang="pt-BR" dirty="0" err="1"/>
              <a:t>div</a:t>
            </a:r>
            <a:r>
              <a:rPr lang="pt-BR" dirty="0"/>
              <a:t> </a:t>
            </a:r>
            <a:r>
              <a:rPr lang="pt-BR" dirty="0" err="1"/>
              <a:t>class</a:t>
            </a:r>
            <a:r>
              <a:rPr lang="pt-BR" dirty="0"/>
              <a:t>="</a:t>
            </a:r>
            <a:r>
              <a:rPr lang="pt-BR" dirty="0" err="1"/>
              <a:t>navbar</a:t>
            </a:r>
            <a:r>
              <a:rPr lang="pt-BR" dirty="0"/>
              <a:t>-header"&gt;</a:t>
            </a:r>
          </a:p>
          <a:p>
            <a:r>
              <a:rPr lang="pt-BR" dirty="0"/>
              <a:t>                    &lt;</a:t>
            </a:r>
            <a:r>
              <a:rPr lang="pt-BR" dirty="0" err="1"/>
              <a:t>button</a:t>
            </a:r>
            <a:r>
              <a:rPr lang="pt-BR" dirty="0"/>
              <a:t> </a:t>
            </a:r>
            <a:r>
              <a:rPr lang="pt-BR" dirty="0" err="1"/>
              <a:t>type</a:t>
            </a:r>
            <a:r>
              <a:rPr lang="pt-BR" dirty="0"/>
              <a:t>="</a:t>
            </a:r>
            <a:r>
              <a:rPr lang="pt-BR" dirty="0" err="1"/>
              <a:t>button</a:t>
            </a:r>
            <a:r>
              <a:rPr lang="pt-BR" dirty="0"/>
              <a:t>" </a:t>
            </a:r>
            <a:r>
              <a:rPr lang="pt-BR" dirty="0" err="1"/>
              <a:t>class</a:t>
            </a:r>
            <a:r>
              <a:rPr lang="pt-BR" dirty="0"/>
              <a:t>="</a:t>
            </a:r>
            <a:r>
              <a:rPr lang="pt-BR" dirty="0" err="1"/>
              <a:t>navbar-toggle</a:t>
            </a:r>
            <a:r>
              <a:rPr lang="pt-BR" dirty="0"/>
              <a:t> </a:t>
            </a:r>
            <a:r>
              <a:rPr lang="pt-BR" dirty="0" err="1"/>
              <a:t>collapsed</a:t>
            </a:r>
            <a:r>
              <a:rPr lang="pt-BR" dirty="0"/>
              <a:t>"</a:t>
            </a:r>
          </a:p>
          <a:p>
            <a:r>
              <a:rPr lang="pt-BR" dirty="0"/>
              <a:t>                        data-</a:t>
            </a:r>
            <a:r>
              <a:rPr lang="pt-BR" dirty="0" err="1"/>
              <a:t>toggle</a:t>
            </a:r>
            <a:r>
              <a:rPr lang="pt-BR" dirty="0"/>
              <a:t>="</a:t>
            </a:r>
            <a:r>
              <a:rPr lang="pt-BR" dirty="0" err="1"/>
              <a:t>collapse</a:t>
            </a:r>
            <a:r>
              <a:rPr lang="pt-BR" dirty="0"/>
              <a:t>" data-target="#</a:t>
            </a:r>
            <a:r>
              <a:rPr lang="pt-BR" dirty="0" err="1"/>
              <a:t>navbar</a:t>
            </a:r>
            <a:r>
              <a:rPr lang="pt-BR" dirty="0"/>
              <a:t>" aria-</a:t>
            </a:r>
            <a:r>
              <a:rPr lang="pt-BR" dirty="0" err="1"/>
              <a:t>expanded</a:t>
            </a:r>
            <a:r>
              <a:rPr lang="pt-BR" dirty="0"/>
              <a:t>="false"</a:t>
            </a:r>
          </a:p>
          <a:p>
            <a:r>
              <a:rPr lang="pt-BR" dirty="0"/>
              <a:t>                        aria-</a:t>
            </a:r>
            <a:r>
              <a:rPr lang="pt-BR" dirty="0" err="1"/>
              <a:t>controls</a:t>
            </a:r>
            <a:r>
              <a:rPr lang="pt-BR" dirty="0"/>
              <a:t>="</a:t>
            </a:r>
            <a:r>
              <a:rPr lang="pt-BR" dirty="0" err="1"/>
              <a:t>navbar</a:t>
            </a:r>
            <a:r>
              <a:rPr lang="pt-BR" dirty="0"/>
              <a:t>"&gt;</a:t>
            </a:r>
          </a:p>
          <a:p>
            <a:r>
              <a:rPr lang="pt-BR" dirty="0"/>
              <a:t>                        &lt;</a:t>
            </a:r>
            <a:r>
              <a:rPr lang="pt-BR" dirty="0" err="1"/>
              <a:t>span</a:t>
            </a:r>
            <a:r>
              <a:rPr lang="pt-BR" dirty="0"/>
              <a:t> </a:t>
            </a:r>
            <a:r>
              <a:rPr lang="pt-BR" dirty="0" err="1"/>
              <a:t>class</a:t>
            </a:r>
            <a:r>
              <a:rPr lang="pt-BR" dirty="0"/>
              <a:t>="</a:t>
            </a:r>
            <a:r>
              <a:rPr lang="pt-BR" dirty="0" err="1"/>
              <a:t>sr-only</a:t>
            </a:r>
            <a:r>
              <a:rPr lang="pt-BR" dirty="0"/>
              <a:t>"&gt;</a:t>
            </a:r>
            <a:r>
              <a:rPr lang="pt-BR" dirty="0" err="1"/>
              <a:t>Toggle</a:t>
            </a:r>
            <a:r>
              <a:rPr lang="pt-BR" dirty="0"/>
              <a:t> </a:t>
            </a:r>
            <a:r>
              <a:rPr lang="pt-BR" dirty="0" err="1"/>
              <a:t>navigation</a:t>
            </a:r>
            <a:r>
              <a:rPr lang="pt-BR" dirty="0"/>
              <a:t>&lt;/</a:t>
            </a:r>
            <a:r>
              <a:rPr lang="pt-BR" dirty="0" err="1"/>
              <a:t>span</a:t>
            </a:r>
            <a:r>
              <a:rPr lang="pt-BR" dirty="0"/>
              <a:t>&gt; &lt;</a:t>
            </a:r>
            <a:r>
              <a:rPr lang="pt-BR" dirty="0" err="1"/>
              <a:t>span</a:t>
            </a:r>
            <a:endParaRPr lang="pt-BR" dirty="0"/>
          </a:p>
          <a:p>
            <a:r>
              <a:rPr lang="pt-BR" dirty="0"/>
              <a:t>                            </a:t>
            </a:r>
            <a:r>
              <a:rPr lang="pt-BR" dirty="0" err="1"/>
              <a:t>class</a:t>
            </a:r>
            <a:r>
              <a:rPr lang="pt-BR" dirty="0"/>
              <a:t>="</a:t>
            </a:r>
            <a:r>
              <a:rPr lang="pt-BR" dirty="0" err="1"/>
              <a:t>icon</a:t>
            </a:r>
            <a:r>
              <a:rPr lang="pt-BR" dirty="0"/>
              <a:t>-bar"&gt;&lt;/</a:t>
            </a:r>
            <a:r>
              <a:rPr lang="pt-BR" dirty="0" err="1"/>
              <a:t>span</a:t>
            </a:r>
            <a:r>
              <a:rPr lang="pt-BR" dirty="0"/>
              <a:t>&gt; &lt;</a:t>
            </a:r>
            <a:r>
              <a:rPr lang="pt-BR" dirty="0" err="1"/>
              <a:t>span</a:t>
            </a:r>
            <a:r>
              <a:rPr lang="pt-BR" dirty="0"/>
              <a:t> </a:t>
            </a:r>
            <a:r>
              <a:rPr lang="pt-BR" dirty="0" err="1"/>
              <a:t>class</a:t>
            </a:r>
            <a:r>
              <a:rPr lang="pt-BR" dirty="0"/>
              <a:t>="</a:t>
            </a:r>
            <a:r>
              <a:rPr lang="pt-BR" dirty="0" err="1"/>
              <a:t>icon</a:t>
            </a:r>
            <a:r>
              <a:rPr lang="pt-BR" dirty="0"/>
              <a:t>-bar"&gt;&lt;/</a:t>
            </a:r>
            <a:r>
              <a:rPr lang="pt-BR" dirty="0" err="1"/>
              <a:t>span</a:t>
            </a:r>
            <a:r>
              <a:rPr lang="pt-BR" dirty="0"/>
              <a:t>&gt; &lt;</a:t>
            </a:r>
            <a:r>
              <a:rPr lang="pt-BR" dirty="0" err="1"/>
              <a:t>span</a:t>
            </a:r>
            <a:endParaRPr lang="pt-BR" dirty="0"/>
          </a:p>
          <a:p>
            <a:r>
              <a:rPr lang="pt-BR" dirty="0"/>
              <a:t>                            </a:t>
            </a:r>
            <a:r>
              <a:rPr lang="pt-BR" dirty="0" err="1"/>
              <a:t>class</a:t>
            </a:r>
            <a:r>
              <a:rPr lang="pt-BR" dirty="0"/>
              <a:t>="</a:t>
            </a:r>
            <a:r>
              <a:rPr lang="pt-BR" dirty="0" err="1"/>
              <a:t>icon</a:t>
            </a:r>
            <a:r>
              <a:rPr lang="pt-BR" dirty="0"/>
              <a:t>-bar"&gt;&lt;/</a:t>
            </a:r>
            <a:r>
              <a:rPr lang="pt-BR" dirty="0" err="1"/>
              <a:t>span</a:t>
            </a:r>
            <a:r>
              <a:rPr lang="pt-BR" dirty="0"/>
              <a:t>&gt;</a:t>
            </a:r>
          </a:p>
          <a:p>
            <a:r>
              <a:rPr lang="pt-BR" dirty="0"/>
              <a:t>                    &lt;/</a:t>
            </a:r>
            <a:r>
              <a:rPr lang="pt-BR" dirty="0" err="1"/>
              <a:t>button</a:t>
            </a:r>
            <a:r>
              <a:rPr lang="pt-BR" dirty="0"/>
              <a:t>&gt;</a:t>
            </a:r>
          </a:p>
          <a:p>
            <a:r>
              <a:rPr lang="pt-BR" dirty="0"/>
              <a:t>    </a:t>
            </a:r>
          </a:p>
          <a:p>
            <a:r>
              <a:rPr lang="pt-BR" dirty="0"/>
              <a:t>                    &lt;a </a:t>
            </a:r>
            <a:r>
              <a:rPr lang="pt-BR" dirty="0" err="1"/>
              <a:t>class</a:t>
            </a:r>
            <a:r>
              <a:rPr lang="pt-BR" dirty="0"/>
              <a:t>="</a:t>
            </a:r>
            <a:r>
              <a:rPr lang="pt-BR" dirty="0" err="1"/>
              <a:t>navbar-brand</a:t>
            </a:r>
            <a:r>
              <a:rPr lang="pt-BR" dirty="0"/>
              <a:t>" </a:t>
            </a:r>
            <a:r>
              <a:rPr lang="pt-BR" dirty="0" err="1"/>
              <a:t>th:href</a:t>
            </a:r>
            <a:r>
              <a:rPr lang="pt-BR" dirty="0"/>
              <a:t>="@{/contatos}"&gt;Contatos&lt;/a&gt;</a:t>
            </a:r>
          </a:p>
          <a:p>
            <a:r>
              <a:rPr lang="pt-BR" dirty="0"/>
              <a:t>                &lt;/</a:t>
            </a:r>
            <a:r>
              <a:rPr lang="pt-BR" dirty="0" err="1"/>
              <a:t>div</a:t>
            </a:r>
            <a:r>
              <a:rPr lang="pt-BR" dirty="0"/>
              <a:t>&gt;</a:t>
            </a:r>
          </a:p>
          <a:p>
            <a:r>
              <a:rPr lang="pt-BR" dirty="0"/>
              <a:t>                &lt;</a:t>
            </a:r>
            <a:r>
              <a:rPr lang="pt-BR" dirty="0" err="1"/>
              <a:t>div</a:t>
            </a:r>
            <a:r>
              <a:rPr lang="pt-BR" dirty="0"/>
              <a:t> id="</a:t>
            </a:r>
            <a:r>
              <a:rPr lang="pt-BR" dirty="0" err="1"/>
              <a:t>navbar</a:t>
            </a:r>
            <a:r>
              <a:rPr lang="pt-BR" dirty="0"/>
              <a:t>" </a:t>
            </a:r>
            <a:r>
              <a:rPr lang="pt-BR" dirty="0" err="1"/>
              <a:t>class</a:t>
            </a:r>
            <a:r>
              <a:rPr lang="pt-BR" dirty="0"/>
              <a:t>="</a:t>
            </a:r>
            <a:r>
              <a:rPr lang="pt-BR" dirty="0" err="1"/>
              <a:t>collapse</a:t>
            </a:r>
            <a:r>
              <a:rPr lang="pt-BR" dirty="0"/>
              <a:t> </a:t>
            </a:r>
            <a:r>
              <a:rPr lang="pt-BR" dirty="0" err="1"/>
              <a:t>navbar-collapse</a:t>
            </a:r>
            <a:r>
              <a:rPr lang="pt-BR" dirty="0"/>
              <a:t>"&gt;</a:t>
            </a:r>
          </a:p>
          <a:p>
            <a:r>
              <a:rPr lang="pt-BR" dirty="0"/>
              <a:t>                    &lt;</a:t>
            </a:r>
            <a:r>
              <a:rPr lang="pt-BR" dirty="0" err="1"/>
              <a:t>ul</a:t>
            </a:r>
            <a:r>
              <a:rPr lang="pt-BR" dirty="0"/>
              <a:t> </a:t>
            </a:r>
            <a:r>
              <a:rPr lang="pt-BR" dirty="0" err="1"/>
              <a:t>class</a:t>
            </a:r>
            <a:r>
              <a:rPr lang="pt-BR" dirty="0"/>
              <a:t>="</a:t>
            </a:r>
            <a:r>
              <a:rPr lang="pt-BR" dirty="0" err="1"/>
              <a:t>nav</a:t>
            </a:r>
            <a:r>
              <a:rPr lang="pt-BR" dirty="0"/>
              <a:t> </a:t>
            </a:r>
            <a:r>
              <a:rPr lang="pt-BR" dirty="0" err="1"/>
              <a:t>navbar-nav</a:t>
            </a:r>
            <a:r>
              <a:rPr lang="pt-BR" dirty="0"/>
              <a:t> </a:t>
            </a:r>
            <a:r>
              <a:rPr lang="pt-BR" dirty="0" err="1"/>
              <a:t>navbar-right</a:t>
            </a:r>
            <a:r>
              <a:rPr lang="pt-BR" dirty="0"/>
              <a:t>"&gt;</a:t>
            </a:r>
          </a:p>
          <a:p>
            <a:r>
              <a:rPr lang="pt-BR" dirty="0"/>
              <a:t>                        &lt;li </a:t>
            </a:r>
            <a:r>
              <a:rPr lang="pt-BR" dirty="0" err="1"/>
              <a:t>class</a:t>
            </a:r>
            <a:r>
              <a:rPr lang="pt-BR" dirty="0"/>
              <a:t>="</a:t>
            </a:r>
            <a:r>
              <a:rPr lang="pt-BR" dirty="0" err="1"/>
              <a:t>dropdown</a:t>
            </a:r>
            <a:r>
              <a:rPr lang="pt-BR" dirty="0"/>
              <a:t>"&gt;</a:t>
            </a:r>
          </a:p>
          <a:p>
            <a:r>
              <a:rPr lang="pt-BR" dirty="0"/>
              <a:t>                           &lt;a </a:t>
            </a:r>
            <a:r>
              <a:rPr lang="pt-BR" dirty="0" err="1"/>
              <a:t>href</a:t>
            </a:r>
            <a:r>
              <a:rPr lang="pt-BR" dirty="0"/>
              <a:t>="#" </a:t>
            </a:r>
            <a:r>
              <a:rPr lang="pt-BR" dirty="0" err="1"/>
              <a:t>class</a:t>
            </a:r>
            <a:r>
              <a:rPr lang="pt-BR" dirty="0"/>
              <a:t>="</a:t>
            </a:r>
            <a:r>
              <a:rPr lang="pt-BR" dirty="0" err="1"/>
              <a:t>dropdown-toggle</a:t>
            </a:r>
            <a:r>
              <a:rPr lang="pt-BR" dirty="0"/>
              <a:t>" </a:t>
            </a:r>
          </a:p>
          <a:p>
            <a:r>
              <a:rPr lang="pt-BR" dirty="0"/>
              <a:t>                               data-</a:t>
            </a:r>
            <a:r>
              <a:rPr lang="pt-BR" dirty="0" err="1"/>
              <a:t>toggle</a:t>
            </a:r>
            <a:r>
              <a:rPr lang="pt-BR" dirty="0"/>
              <a:t>="</a:t>
            </a:r>
            <a:r>
              <a:rPr lang="pt-BR" dirty="0" err="1"/>
              <a:t>dropdown</a:t>
            </a:r>
            <a:r>
              <a:rPr lang="pt-BR" dirty="0"/>
              <a:t>" role="</a:t>
            </a:r>
            <a:r>
              <a:rPr lang="pt-BR" dirty="0" err="1"/>
              <a:t>button</a:t>
            </a:r>
            <a:r>
              <a:rPr lang="pt-BR" dirty="0"/>
              <a:t>" aria-</a:t>
            </a:r>
            <a:r>
              <a:rPr lang="pt-BR" dirty="0" err="1"/>
              <a:t>haspopup</a:t>
            </a:r>
            <a:r>
              <a:rPr lang="pt-BR" dirty="0"/>
              <a:t>="</a:t>
            </a:r>
            <a:r>
              <a:rPr lang="pt-BR" dirty="0" err="1"/>
              <a:t>true</a:t>
            </a:r>
            <a:r>
              <a:rPr lang="pt-BR" dirty="0"/>
              <a:t>"</a:t>
            </a:r>
          </a:p>
          <a:p>
            <a:r>
              <a:rPr lang="pt-BR" dirty="0"/>
              <a:t>                              aria-</a:t>
            </a:r>
            <a:r>
              <a:rPr lang="pt-BR" dirty="0" err="1"/>
              <a:t>expanded</a:t>
            </a:r>
            <a:r>
              <a:rPr lang="pt-BR" dirty="0"/>
              <a:t>="false"&gt; </a:t>
            </a:r>
          </a:p>
          <a:p>
            <a:r>
              <a:rPr lang="pt-BR" dirty="0"/>
              <a:t>                              Menu</a:t>
            </a:r>
          </a:p>
          <a:p>
            <a:r>
              <a:rPr lang="pt-BR" dirty="0"/>
              <a:t>                              &lt;</a:t>
            </a:r>
            <a:r>
              <a:rPr lang="pt-BR" dirty="0" err="1"/>
              <a:t>span</a:t>
            </a:r>
            <a:r>
              <a:rPr lang="pt-BR" dirty="0"/>
              <a:t> </a:t>
            </a:r>
            <a:r>
              <a:rPr lang="pt-BR" dirty="0" err="1"/>
              <a:t>class</a:t>
            </a:r>
            <a:r>
              <a:rPr lang="pt-BR" dirty="0"/>
              <a:t>="</a:t>
            </a:r>
            <a:r>
              <a:rPr lang="pt-BR" dirty="0" err="1"/>
              <a:t>caret</a:t>
            </a:r>
            <a:r>
              <a:rPr lang="pt-BR" dirty="0"/>
              <a:t>"&gt;&lt;/</a:t>
            </a:r>
            <a:r>
              <a:rPr lang="pt-BR" dirty="0" err="1"/>
              <a:t>span</a:t>
            </a:r>
            <a:r>
              <a:rPr lang="pt-BR" dirty="0"/>
              <a:t>&gt;</a:t>
            </a:r>
          </a:p>
          <a:p>
            <a:r>
              <a:rPr lang="pt-BR" dirty="0"/>
              <a:t>                           &lt;/a&gt;</a:t>
            </a:r>
          </a:p>
          <a:p>
            <a:r>
              <a:rPr lang="pt-BR" dirty="0"/>
              <a:t>    </a:t>
            </a:r>
          </a:p>
          <a:p>
            <a:r>
              <a:rPr lang="pt-BR" dirty="0"/>
              <a:t>                            &lt;</a:t>
            </a:r>
            <a:r>
              <a:rPr lang="pt-BR" dirty="0" err="1"/>
              <a:t>ul</a:t>
            </a:r>
            <a:r>
              <a:rPr lang="pt-BR" dirty="0"/>
              <a:t> </a:t>
            </a:r>
            <a:r>
              <a:rPr lang="pt-BR" dirty="0" err="1"/>
              <a:t>class</a:t>
            </a:r>
            <a:r>
              <a:rPr lang="pt-BR" dirty="0"/>
              <a:t>="</a:t>
            </a:r>
            <a:r>
              <a:rPr lang="pt-BR" dirty="0" err="1"/>
              <a:t>dropdown</a:t>
            </a:r>
            <a:r>
              <a:rPr lang="pt-BR" dirty="0"/>
              <a:t>-menu"&gt;</a:t>
            </a:r>
          </a:p>
          <a:p>
            <a:r>
              <a:rPr lang="pt-BR" dirty="0"/>
              <a:t>                                &lt;li&gt;&lt;a </a:t>
            </a:r>
            <a:r>
              <a:rPr lang="pt-BR" dirty="0" err="1"/>
              <a:t>href</a:t>
            </a:r>
            <a:r>
              <a:rPr lang="pt-BR" dirty="0"/>
              <a:t>="http://www.google.com" target="_</a:t>
            </a:r>
            <a:r>
              <a:rPr lang="pt-BR" dirty="0" err="1"/>
              <a:t>blank</a:t>
            </a:r>
            <a:r>
              <a:rPr lang="pt-BR" dirty="0"/>
              <a:t>"&gt;Site&lt;/a&gt;&lt;/li&gt;</a:t>
            </a:r>
          </a:p>
          <a:p>
            <a:r>
              <a:rPr lang="pt-BR" dirty="0"/>
              <a:t>                                &lt;li&gt;&lt;a </a:t>
            </a:r>
            <a:r>
              <a:rPr lang="pt-BR" dirty="0" err="1"/>
              <a:t>href</a:t>
            </a:r>
            <a:r>
              <a:rPr lang="pt-BR" dirty="0"/>
              <a:t>="http://www.facebook.com" target="_</a:t>
            </a:r>
            <a:r>
              <a:rPr lang="pt-BR" dirty="0" err="1"/>
              <a:t>blank</a:t>
            </a:r>
            <a:r>
              <a:rPr lang="pt-BR" dirty="0"/>
              <a:t>"&gt;Facebook&lt;/a&gt;&lt;/li&gt;</a:t>
            </a:r>
          </a:p>
          <a:p>
            <a:r>
              <a:rPr lang="pt-BR" dirty="0"/>
              <a:t>                                &lt;li&gt;&lt;a </a:t>
            </a:r>
            <a:r>
              <a:rPr lang="pt-BR" dirty="0" err="1"/>
              <a:t>href</a:t>
            </a:r>
            <a:r>
              <a:rPr lang="pt-BR" dirty="0"/>
              <a:t>="http://www.youtube.com" target="_</a:t>
            </a:r>
            <a:r>
              <a:rPr lang="pt-BR" dirty="0" err="1"/>
              <a:t>blank</a:t>
            </a:r>
            <a:r>
              <a:rPr lang="pt-BR" dirty="0"/>
              <a:t>"&gt;YouTube&lt;/a&gt;&lt;/li&gt;</a:t>
            </a:r>
          </a:p>
          <a:p>
            <a:r>
              <a:rPr lang="pt-BR" dirty="0"/>
              <a:t>                                &lt;li&gt;&lt;a </a:t>
            </a:r>
            <a:r>
              <a:rPr lang="pt-BR" dirty="0" err="1"/>
              <a:t>href</a:t>
            </a:r>
            <a:r>
              <a:rPr lang="pt-BR" dirty="0"/>
              <a:t>="http://github.com" target="_</a:t>
            </a:r>
            <a:r>
              <a:rPr lang="pt-BR" dirty="0" err="1"/>
              <a:t>blank</a:t>
            </a:r>
            <a:r>
              <a:rPr lang="pt-BR" dirty="0"/>
              <a:t>"&gt;</a:t>
            </a:r>
            <a:r>
              <a:rPr lang="pt-BR" dirty="0" err="1"/>
              <a:t>Github</a:t>
            </a:r>
            <a:r>
              <a:rPr lang="pt-BR" dirty="0"/>
              <a:t>&lt;/a&gt;&lt;/li&gt;</a:t>
            </a:r>
          </a:p>
          <a:p>
            <a:r>
              <a:rPr lang="pt-BR" dirty="0"/>
              <a:t>                            &lt;/</a:t>
            </a:r>
            <a:r>
              <a:rPr lang="pt-BR" dirty="0" err="1"/>
              <a:t>ul</a:t>
            </a:r>
            <a:r>
              <a:rPr lang="pt-BR" dirty="0"/>
              <a:t>&gt;</a:t>
            </a:r>
          </a:p>
          <a:p>
            <a:r>
              <a:rPr lang="pt-BR" dirty="0"/>
              <a:t>                        &lt;/li&gt;</a:t>
            </a:r>
          </a:p>
          <a:p>
            <a:r>
              <a:rPr lang="pt-BR" dirty="0"/>
              <a:t>                    &lt;/</a:t>
            </a:r>
            <a:r>
              <a:rPr lang="pt-BR" dirty="0" err="1"/>
              <a:t>ul</a:t>
            </a:r>
            <a:r>
              <a:rPr lang="pt-BR" dirty="0"/>
              <a:t>&gt;</a:t>
            </a:r>
          </a:p>
          <a:p>
            <a:r>
              <a:rPr lang="pt-BR" dirty="0"/>
              <a:t>                &lt;/</a:t>
            </a:r>
            <a:r>
              <a:rPr lang="pt-BR" dirty="0" err="1"/>
              <a:t>div</a:t>
            </a:r>
            <a:r>
              <a:rPr lang="pt-BR" dirty="0"/>
              <a:t>&gt;</a:t>
            </a:r>
          </a:p>
          <a:p>
            <a:r>
              <a:rPr lang="pt-BR" dirty="0"/>
              <a:t>            &lt;/</a:t>
            </a:r>
            <a:r>
              <a:rPr lang="pt-BR" dirty="0" err="1"/>
              <a:t>div</a:t>
            </a:r>
            <a:r>
              <a:rPr lang="pt-BR" dirty="0"/>
              <a:t>&gt;</a:t>
            </a:r>
          </a:p>
          <a:p>
            <a:r>
              <a:rPr lang="pt-BR" dirty="0"/>
              <a:t>        &lt;/</a:t>
            </a:r>
            <a:r>
              <a:rPr lang="pt-BR" dirty="0" err="1"/>
              <a:t>nav</a:t>
            </a:r>
            <a:r>
              <a:rPr lang="pt-BR" dirty="0"/>
              <a:t>&gt;</a:t>
            </a:r>
          </a:p>
          <a:p>
            <a:r>
              <a:rPr lang="pt-BR" dirty="0"/>
              <a:t>    </a:t>
            </a:r>
          </a:p>
          <a:p>
            <a:r>
              <a:rPr lang="pt-BR" dirty="0"/>
              <a:t>        &lt;</a:t>
            </a:r>
            <a:r>
              <a:rPr lang="pt-BR" dirty="0" err="1"/>
              <a:t>div</a:t>
            </a:r>
            <a:r>
              <a:rPr lang="pt-BR" dirty="0"/>
              <a:t> </a:t>
            </a:r>
            <a:r>
              <a:rPr lang="pt-BR" dirty="0" err="1"/>
              <a:t>class</a:t>
            </a:r>
            <a:r>
              <a:rPr lang="pt-BR" dirty="0"/>
              <a:t>="container"&gt;</a:t>
            </a:r>
          </a:p>
          <a:p>
            <a:r>
              <a:rPr lang="pt-BR" dirty="0"/>
              <a:t>            &lt;</a:t>
            </a:r>
            <a:r>
              <a:rPr lang="pt-BR" dirty="0" err="1"/>
              <a:t>div</a:t>
            </a:r>
            <a:r>
              <a:rPr lang="pt-BR" dirty="0"/>
              <a:t> </a:t>
            </a:r>
            <a:r>
              <a:rPr lang="pt-BR" dirty="0" err="1"/>
              <a:t>class</a:t>
            </a:r>
            <a:r>
              <a:rPr lang="pt-BR" dirty="0"/>
              <a:t>="</a:t>
            </a:r>
            <a:r>
              <a:rPr lang="pt-BR" dirty="0" err="1"/>
              <a:t>page</a:t>
            </a:r>
            <a:r>
              <a:rPr lang="pt-BR" dirty="0"/>
              <a:t>-header"&gt;</a:t>
            </a:r>
          </a:p>
          <a:p>
            <a:r>
              <a:rPr lang="pt-BR" dirty="0"/>
              <a:t>                &lt;h1&gt;Lista de contatos&lt;/h1&gt;</a:t>
            </a:r>
          </a:p>
          <a:p>
            <a:r>
              <a:rPr lang="pt-BR" dirty="0"/>
              <a:t>            &lt;/</a:t>
            </a:r>
            <a:r>
              <a:rPr lang="pt-BR" dirty="0" err="1"/>
              <a:t>div</a:t>
            </a:r>
            <a:r>
              <a:rPr lang="pt-BR" dirty="0"/>
              <a:t>&gt;</a:t>
            </a:r>
          </a:p>
          <a:p>
            <a:r>
              <a:rPr lang="pt-BR" dirty="0"/>
              <a:t>            </a:t>
            </a:r>
          </a:p>
          <a:p>
            <a:r>
              <a:rPr lang="pt-BR" dirty="0"/>
              <a:t>            &lt;</a:t>
            </a:r>
            <a:r>
              <a:rPr lang="pt-BR" dirty="0" err="1"/>
              <a:t>table</a:t>
            </a:r>
            <a:r>
              <a:rPr lang="pt-BR" dirty="0"/>
              <a:t> </a:t>
            </a:r>
            <a:r>
              <a:rPr lang="pt-BR" dirty="0" err="1"/>
              <a:t>class</a:t>
            </a:r>
            <a:r>
              <a:rPr lang="pt-BR" dirty="0"/>
              <a:t>="</a:t>
            </a:r>
            <a:r>
              <a:rPr lang="pt-BR" dirty="0" err="1"/>
              <a:t>table</a:t>
            </a:r>
            <a:r>
              <a:rPr lang="pt-BR" dirty="0"/>
              <a:t> </a:t>
            </a:r>
            <a:r>
              <a:rPr lang="pt-BR" dirty="0" err="1"/>
              <a:t>table-striped</a:t>
            </a:r>
            <a:r>
              <a:rPr lang="pt-BR" dirty="0"/>
              <a:t> </a:t>
            </a:r>
            <a:r>
              <a:rPr lang="pt-BR" dirty="0" err="1"/>
              <a:t>table-bordered</a:t>
            </a:r>
            <a:r>
              <a:rPr lang="pt-BR" dirty="0"/>
              <a:t>"&gt;</a:t>
            </a:r>
          </a:p>
          <a:p>
            <a:r>
              <a:rPr lang="pt-BR" dirty="0"/>
              <a:t>                &lt;</a:t>
            </a:r>
            <a:r>
              <a:rPr lang="pt-BR" dirty="0" err="1"/>
              <a:t>thead</a:t>
            </a:r>
            <a:r>
              <a:rPr lang="pt-BR" dirty="0"/>
              <a:t>&gt;</a:t>
            </a:r>
          </a:p>
          <a:p>
            <a:r>
              <a:rPr lang="pt-BR" dirty="0"/>
              <a:t>                    &lt;</a:t>
            </a:r>
            <a:r>
              <a:rPr lang="pt-BR" dirty="0" err="1"/>
              <a:t>tr</a:t>
            </a:r>
            <a:r>
              <a:rPr lang="pt-BR" dirty="0"/>
              <a:t>&gt;</a:t>
            </a:r>
          </a:p>
          <a:p>
            <a:r>
              <a:rPr lang="pt-BR" dirty="0"/>
              <a:t>                        &lt;</a:t>
            </a:r>
            <a:r>
              <a:rPr lang="pt-BR" dirty="0" err="1"/>
              <a:t>th</a:t>
            </a:r>
            <a:r>
              <a:rPr lang="pt-BR" dirty="0"/>
              <a:t>&gt;#&lt;/</a:t>
            </a:r>
            <a:r>
              <a:rPr lang="pt-BR" dirty="0" err="1"/>
              <a:t>th</a:t>
            </a:r>
            <a:r>
              <a:rPr lang="pt-BR" dirty="0"/>
              <a:t>&gt;</a:t>
            </a:r>
          </a:p>
          <a:p>
            <a:r>
              <a:rPr lang="pt-BR" dirty="0"/>
              <a:t>                        &lt;</a:t>
            </a:r>
            <a:r>
              <a:rPr lang="pt-BR" dirty="0" err="1"/>
              <a:t>th</a:t>
            </a:r>
            <a:r>
              <a:rPr lang="pt-BR" dirty="0"/>
              <a:t>&gt;Nome&lt;/</a:t>
            </a:r>
            <a:r>
              <a:rPr lang="pt-BR" dirty="0" err="1"/>
              <a:t>th</a:t>
            </a:r>
            <a:r>
              <a:rPr lang="pt-BR" dirty="0"/>
              <a:t>&gt;</a:t>
            </a:r>
          </a:p>
          <a:p>
            <a:r>
              <a:rPr lang="pt-BR" dirty="0"/>
              <a:t>                        &lt;</a:t>
            </a:r>
            <a:r>
              <a:rPr lang="pt-BR" dirty="0" err="1"/>
              <a:t>th</a:t>
            </a:r>
            <a:r>
              <a:rPr lang="pt-BR" dirty="0"/>
              <a:t>&gt;E-mail&lt;/</a:t>
            </a:r>
            <a:r>
              <a:rPr lang="pt-BR" dirty="0" err="1"/>
              <a:t>th</a:t>
            </a:r>
            <a:r>
              <a:rPr lang="pt-BR" dirty="0"/>
              <a:t>&gt;</a:t>
            </a:r>
          </a:p>
          <a:p>
            <a:r>
              <a:rPr lang="pt-BR" dirty="0"/>
              <a:t>                    &lt;/</a:t>
            </a:r>
            <a:r>
              <a:rPr lang="pt-BR" dirty="0" err="1"/>
              <a:t>tr</a:t>
            </a:r>
            <a:r>
              <a:rPr lang="pt-BR" dirty="0"/>
              <a:t>&gt;</a:t>
            </a:r>
          </a:p>
          <a:p>
            <a:r>
              <a:rPr lang="pt-BR" dirty="0"/>
              <a:t>                &lt;/</a:t>
            </a:r>
            <a:r>
              <a:rPr lang="pt-BR" dirty="0" err="1"/>
              <a:t>thead</a:t>
            </a:r>
            <a:r>
              <a:rPr lang="pt-BR" dirty="0"/>
              <a:t>&gt;</a:t>
            </a:r>
          </a:p>
          <a:p>
            <a:r>
              <a:rPr lang="pt-BR" dirty="0"/>
              <a:t>                </a:t>
            </a:r>
          </a:p>
          <a:p>
            <a:r>
              <a:rPr lang="pt-BR" dirty="0"/>
              <a:t>                &lt;</a:t>
            </a:r>
            <a:r>
              <a:rPr lang="pt-BR" dirty="0" err="1"/>
              <a:t>tbody</a:t>
            </a:r>
            <a:r>
              <a:rPr lang="pt-BR" dirty="0"/>
              <a:t>&gt;</a:t>
            </a:r>
          </a:p>
          <a:p>
            <a:r>
              <a:rPr lang="pt-BR" dirty="0"/>
              <a:t>                    &lt;</a:t>
            </a:r>
            <a:r>
              <a:rPr lang="pt-BR" dirty="0" err="1"/>
              <a:t>tr</a:t>
            </a:r>
            <a:r>
              <a:rPr lang="pt-BR" dirty="0"/>
              <a:t> </a:t>
            </a:r>
            <a:r>
              <a:rPr lang="pt-BR" dirty="0" err="1"/>
              <a:t>th:each</a:t>
            </a:r>
            <a:r>
              <a:rPr lang="pt-BR" dirty="0"/>
              <a:t>="contato: ${contatos}"&gt;</a:t>
            </a:r>
          </a:p>
          <a:p>
            <a:r>
              <a:rPr lang="pt-BR" dirty="0"/>
              <a:t>                        &lt;</a:t>
            </a:r>
            <a:r>
              <a:rPr lang="pt-BR" dirty="0" err="1"/>
              <a:t>td</a:t>
            </a:r>
            <a:r>
              <a:rPr lang="pt-BR" dirty="0"/>
              <a:t> </a:t>
            </a:r>
            <a:r>
              <a:rPr lang="pt-BR" dirty="0" err="1"/>
              <a:t>th:text</a:t>
            </a:r>
            <a:r>
              <a:rPr lang="pt-BR" dirty="0"/>
              <a:t>="${contato.id}"&gt;&lt;/</a:t>
            </a:r>
            <a:r>
              <a:rPr lang="pt-BR" dirty="0" err="1"/>
              <a:t>td</a:t>
            </a:r>
            <a:r>
              <a:rPr lang="pt-BR" dirty="0"/>
              <a:t>&gt;</a:t>
            </a:r>
          </a:p>
          <a:p>
            <a:r>
              <a:rPr lang="pt-BR" dirty="0"/>
              <a:t>                        &lt;</a:t>
            </a:r>
            <a:r>
              <a:rPr lang="pt-BR" dirty="0" err="1"/>
              <a:t>td</a:t>
            </a:r>
            <a:r>
              <a:rPr lang="pt-BR" dirty="0"/>
              <a:t> </a:t>
            </a:r>
            <a:r>
              <a:rPr lang="pt-BR" dirty="0" err="1"/>
              <a:t>th:text</a:t>
            </a:r>
            <a:r>
              <a:rPr lang="pt-BR" dirty="0"/>
              <a:t>="${</a:t>
            </a:r>
            <a:r>
              <a:rPr lang="pt-BR" dirty="0" err="1"/>
              <a:t>contato.nome</a:t>
            </a:r>
            <a:r>
              <a:rPr lang="pt-BR" dirty="0"/>
              <a:t>}"&gt;&lt;/</a:t>
            </a:r>
            <a:r>
              <a:rPr lang="pt-BR" dirty="0" err="1"/>
              <a:t>td</a:t>
            </a:r>
            <a:r>
              <a:rPr lang="pt-BR" dirty="0"/>
              <a:t>&gt;</a:t>
            </a:r>
          </a:p>
          <a:p>
            <a:r>
              <a:rPr lang="pt-BR" dirty="0"/>
              <a:t>                        &lt;</a:t>
            </a:r>
            <a:r>
              <a:rPr lang="pt-BR" dirty="0" err="1"/>
              <a:t>td</a:t>
            </a:r>
            <a:r>
              <a:rPr lang="pt-BR" dirty="0"/>
              <a:t> </a:t>
            </a:r>
            <a:r>
              <a:rPr lang="pt-BR" dirty="0" err="1"/>
              <a:t>th:text</a:t>
            </a:r>
            <a:r>
              <a:rPr lang="pt-BR" dirty="0"/>
              <a:t>="${</a:t>
            </a:r>
            <a:r>
              <a:rPr lang="pt-BR" dirty="0" err="1"/>
              <a:t>contato.email</a:t>
            </a:r>
            <a:r>
              <a:rPr lang="pt-BR" dirty="0"/>
              <a:t>}"&gt;&lt;/</a:t>
            </a:r>
            <a:r>
              <a:rPr lang="pt-BR" dirty="0" err="1"/>
              <a:t>td</a:t>
            </a:r>
            <a:r>
              <a:rPr lang="pt-BR" dirty="0"/>
              <a:t>&gt;</a:t>
            </a:r>
          </a:p>
          <a:p>
            <a:r>
              <a:rPr lang="pt-BR" dirty="0"/>
              <a:t>                    &lt;/</a:t>
            </a:r>
            <a:r>
              <a:rPr lang="pt-BR" dirty="0" err="1"/>
              <a:t>tr</a:t>
            </a:r>
            <a:r>
              <a:rPr lang="pt-BR" dirty="0"/>
              <a:t>&gt;</a:t>
            </a:r>
          </a:p>
          <a:p>
            <a:r>
              <a:rPr lang="pt-BR" dirty="0"/>
              <a:t>                &lt;/</a:t>
            </a:r>
            <a:r>
              <a:rPr lang="pt-BR" dirty="0" err="1"/>
              <a:t>tbody</a:t>
            </a:r>
            <a:r>
              <a:rPr lang="pt-BR" dirty="0"/>
              <a:t>&gt;</a:t>
            </a:r>
          </a:p>
          <a:p>
            <a:r>
              <a:rPr lang="pt-BR" dirty="0"/>
              <a:t>            &lt;/</a:t>
            </a:r>
            <a:r>
              <a:rPr lang="pt-BR" dirty="0" err="1"/>
              <a:t>table</a:t>
            </a:r>
            <a:r>
              <a:rPr lang="pt-BR" dirty="0"/>
              <a:t>&gt;</a:t>
            </a:r>
          </a:p>
          <a:p>
            <a:r>
              <a:rPr lang="pt-BR" dirty="0"/>
              <a:t>        &lt;/</a:t>
            </a:r>
            <a:r>
              <a:rPr lang="pt-BR" dirty="0" err="1"/>
              <a:t>div</a:t>
            </a:r>
            <a:r>
              <a:rPr lang="pt-BR" dirty="0"/>
              <a:t>&gt;</a:t>
            </a:r>
          </a:p>
          <a:p>
            <a:r>
              <a:rPr lang="pt-BR" dirty="0"/>
              <a:t>    </a:t>
            </a:r>
          </a:p>
          <a:p>
            <a:r>
              <a:rPr lang="pt-BR" dirty="0"/>
              <a:t>   </a:t>
            </a:r>
          </a:p>
          <a:p>
            <a:r>
              <a:rPr lang="pt-BR" dirty="0"/>
              <a:t>        &lt;script </a:t>
            </a:r>
            <a:r>
              <a:rPr lang="pt-BR" dirty="0" err="1"/>
              <a:t>th:src</a:t>
            </a:r>
            <a:r>
              <a:rPr lang="pt-BR" dirty="0"/>
              <a:t>="@{/</a:t>
            </a:r>
            <a:r>
              <a:rPr lang="pt-BR" dirty="0" err="1"/>
              <a:t>webjars</a:t>
            </a:r>
            <a:r>
              <a:rPr lang="pt-BR" dirty="0"/>
              <a:t>/</a:t>
            </a:r>
            <a:r>
              <a:rPr lang="pt-BR" dirty="0" err="1"/>
              <a:t>jquery</a:t>
            </a:r>
            <a:r>
              <a:rPr lang="pt-BR" dirty="0"/>
              <a:t>/jquery.min.js}"&gt;&lt;/script&gt;</a:t>
            </a:r>
          </a:p>
          <a:p>
            <a:r>
              <a:rPr lang="pt-BR" dirty="0"/>
              <a:t>    </a:t>
            </a:r>
          </a:p>
          <a:p>
            <a:r>
              <a:rPr lang="pt-BR" dirty="0"/>
              <a:t>        &lt;script </a:t>
            </a:r>
            <a:r>
              <a:rPr lang="pt-BR" dirty="0" err="1"/>
              <a:t>th:src</a:t>
            </a:r>
            <a:r>
              <a:rPr lang="pt-BR" dirty="0"/>
              <a:t>="@{/</a:t>
            </a:r>
            <a:r>
              <a:rPr lang="pt-BR" dirty="0" err="1"/>
              <a:t>webjars</a:t>
            </a:r>
            <a:r>
              <a:rPr lang="pt-BR" dirty="0"/>
              <a:t>/</a:t>
            </a:r>
            <a:r>
              <a:rPr lang="pt-BR" dirty="0" err="1"/>
              <a:t>bootstrap</a:t>
            </a:r>
            <a:r>
              <a:rPr lang="pt-BR" dirty="0"/>
              <a:t>/</a:t>
            </a:r>
            <a:r>
              <a:rPr lang="pt-BR" dirty="0" err="1"/>
              <a:t>js</a:t>
            </a:r>
            <a:r>
              <a:rPr lang="pt-BR" dirty="0"/>
              <a:t>/bootstrap.min.js}"&gt;&lt;/script&gt;</a:t>
            </a:r>
          </a:p>
          <a:p>
            <a:r>
              <a:rPr lang="pt-BR" dirty="0"/>
              <a:t>    &lt;/</a:t>
            </a:r>
            <a:r>
              <a:rPr lang="pt-BR" dirty="0" err="1"/>
              <a:t>body</a:t>
            </a:r>
            <a:r>
              <a:rPr lang="pt-BR" dirty="0"/>
              <a:t>&gt;</a:t>
            </a:r>
          </a:p>
          <a:p>
            <a:r>
              <a:rPr lang="pt-BR" dirty="0"/>
              <a:t>&lt;/</a:t>
            </a:r>
            <a:r>
              <a:rPr lang="pt-BR" dirty="0" err="1"/>
              <a:t>html</a:t>
            </a:r>
            <a:r>
              <a:rPr lang="pt-BR" dirty="0"/>
              <a:t>&gt;</a:t>
            </a:r>
          </a:p>
        </p:txBody>
      </p:sp>
    </p:spTree>
    <p:extLst>
      <p:ext uri="{BB962C8B-B14F-4D97-AF65-F5344CB8AC3E}">
        <p14:creationId xmlns:p14="http://schemas.microsoft.com/office/powerpoint/2010/main" val="214514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02CE26F-0843-410D-BE81-04C3C92841BE}"/>
              </a:ext>
            </a:extLst>
          </p:cNvPr>
          <p:cNvSpPr>
            <a:spLocks noGrp="1"/>
          </p:cNvSpPr>
          <p:nvPr>
            <p:ph type="body" idx="1"/>
          </p:nvPr>
        </p:nvSpPr>
        <p:spPr/>
        <p:txBody>
          <a:bodyPr/>
          <a:lstStyle/>
          <a:p>
            <a:endParaRPr lang="pt-BR" dirty="0"/>
          </a:p>
          <a:p>
            <a:r>
              <a:rPr lang="pt-BR" dirty="0" err="1"/>
              <a:t>insert</a:t>
            </a:r>
            <a:r>
              <a:rPr lang="pt-BR" dirty="0"/>
              <a:t> </a:t>
            </a:r>
            <a:r>
              <a:rPr lang="pt-BR" dirty="0" err="1"/>
              <a:t>into</a:t>
            </a:r>
            <a:r>
              <a:rPr lang="pt-BR" dirty="0"/>
              <a:t> Contato (id, nome, </a:t>
            </a:r>
            <a:r>
              <a:rPr lang="pt-BR" dirty="0" err="1"/>
              <a:t>email</a:t>
            </a:r>
            <a:r>
              <a:rPr lang="pt-BR" dirty="0"/>
              <a:t>) </a:t>
            </a:r>
            <a:r>
              <a:rPr lang="pt-BR" dirty="0" err="1"/>
              <a:t>values</a:t>
            </a:r>
            <a:r>
              <a:rPr lang="pt-BR" dirty="0"/>
              <a:t> (1, 'William Douglas', 'williamdouglas@gmail.com');</a:t>
            </a:r>
          </a:p>
          <a:p>
            <a:r>
              <a:rPr lang="pt-BR" dirty="0" err="1"/>
              <a:t>insert</a:t>
            </a:r>
            <a:r>
              <a:rPr lang="pt-BR" dirty="0"/>
              <a:t> </a:t>
            </a:r>
            <a:r>
              <a:rPr lang="pt-BR" dirty="0" err="1"/>
              <a:t>into</a:t>
            </a:r>
            <a:r>
              <a:rPr lang="pt-BR" dirty="0"/>
              <a:t> Contato (id, nome, </a:t>
            </a:r>
            <a:r>
              <a:rPr lang="pt-BR" dirty="0" err="1"/>
              <a:t>email</a:t>
            </a:r>
            <a:r>
              <a:rPr lang="pt-BR" dirty="0"/>
              <a:t>) </a:t>
            </a:r>
            <a:r>
              <a:rPr lang="pt-BR" dirty="0" err="1"/>
              <a:t>values</a:t>
            </a:r>
            <a:r>
              <a:rPr lang="pt-BR" dirty="0"/>
              <a:t> (2, 'Al Ries', 'alries@hotmail.com');</a:t>
            </a:r>
          </a:p>
          <a:p>
            <a:r>
              <a:rPr lang="pt-BR" dirty="0" err="1"/>
              <a:t>insert</a:t>
            </a:r>
            <a:r>
              <a:rPr lang="pt-BR" dirty="0"/>
              <a:t> </a:t>
            </a:r>
            <a:r>
              <a:rPr lang="pt-BR" dirty="0" err="1"/>
              <a:t>into</a:t>
            </a:r>
            <a:r>
              <a:rPr lang="pt-BR" dirty="0"/>
              <a:t> Contato (id, nome, </a:t>
            </a:r>
            <a:r>
              <a:rPr lang="pt-BR" dirty="0" err="1"/>
              <a:t>email</a:t>
            </a:r>
            <a:r>
              <a:rPr lang="pt-BR" dirty="0"/>
              <a:t>) </a:t>
            </a:r>
            <a:r>
              <a:rPr lang="pt-BR" dirty="0" err="1"/>
              <a:t>values</a:t>
            </a:r>
            <a:r>
              <a:rPr lang="pt-BR" dirty="0"/>
              <a:t> (3, 'Mortimer J. Adler', 'mortimeradler@gmail.com');</a:t>
            </a:r>
          </a:p>
          <a:p>
            <a:r>
              <a:rPr lang="pt-BR" dirty="0" err="1"/>
              <a:t>insert</a:t>
            </a:r>
            <a:r>
              <a:rPr lang="pt-BR" dirty="0"/>
              <a:t> </a:t>
            </a:r>
            <a:r>
              <a:rPr lang="pt-BR" dirty="0" err="1"/>
              <a:t>into</a:t>
            </a:r>
            <a:r>
              <a:rPr lang="pt-BR" dirty="0"/>
              <a:t> Contato (id, nome, </a:t>
            </a:r>
            <a:r>
              <a:rPr lang="pt-BR" dirty="0" err="1"/>
              <a:t>email</a:t>
            </a:r>
            <a:r>
              <a:rPr lang="pt-BR" dirty="0"/>
              <a:t>) </a:t>
            </a:r>
            <a:r>
              <a:rPr lang="pt-BR" dirty="0" err="1"/>
              <a:t>values</a:t>
            </a:r>
            <a:r>
              <a:rPr lang="pt-BR" dirty="0"/>
              <a:t> (4, 'Christian Barbosa', 'christianbarbosa@gmail.com');</a:t>
            </a:r>
          </a:p>
        </p:txBody>
      </p:sp>
    </p:spTree>
    <p:extLst>
      <p:ext uri="{BB962C8B-B14F-4D97-AF65-F5344CB8AC3E}">
        <p14:creationId xmlns:p14="http://schemas.microsoft.com/office/powerpoint/2010/main" val="396720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Enabling</a:t>
            </a:r>
            <a:r>
              <a:rPr lang="pt-BR" sz="1000" b="1" kern="1200" dirty="0">
                <a:solidFill>
                  <a:srgbClr val="000000"/>
                </a:solidFill>
                <a:latin typeface="Arial" pitchFamily="34" charset="0"/>
                <a:ea typeface="+mn-ea"/>
                <a:cs typeface="Arial" pitchFamily="34" charset="0"/>
              </a:rPr>
              <a:t> H2 Console</a:t>
            </a:r>
          </a:p>
          <a:p>
            <a:r>
              <a:rPr lang="en-US" sz="1000" b="1" kern="1200" dirty="0">
                <a:solidFill>
                  <a:srgbClr val="000000"/>
                </a:solidFill>
                <a:latin typeface="Arial" pitchFamily="34" charset="0"/>
                <a:ea typeface="+mn-ea"/>
                <a:cs typeface="Arial" pitchFamily="34" charset="0"/>
              </a:rPr>
              <a:t>spring.h2.console.enabled=true</a:t>
            </a:r>
          </a:p>
          <a:p>
            <a:r>
              <a:rPr lang="en-US" sz="1000" b="1" kern="1200" dirty="0">
                <a:solidFill>
                  <a:srgbClr val="000000"/>
                </a:solidFill>
                <a:latin typeface="Arial" pitchFamily="34" charset="0"/>
                <a:ea typeface="+mn-ea"/>
                <a:cs typeface="Arial" pitchFamily="34" charset="0"/>
              </a:rPr>
              <a:t>spring.datasource.url=jdbc:h2:mem:testdb</a:t>
            </a:r>
          </a:p>
          <a:p>
            <a:r>
              <a:rPr lang="sv-SE" sz="1000" b="1" kern="1200" dirty="0">
                <a:solidFill>
                  <a:srgbClr val="000000"/>
                </a:solidFill>
                <a:latin typeface="Arial" pitchFamily="34" charset="0"/>
                <a:ea typeface="+mn-ea"/>
                <a:cs typeface="Arial" pitchFamily="34" charset="0"/>
              </a:rPr>
              <a:t>spring.data.jpa.repositories.bootstrap-mode=default</a:t>
            </a:r>
            <a:endParaRPr lang="pt-BR" dirty="0"/>
          </a:p>
        </p:txBody>
      </p:sp>
    </p:spTree>
    <p:extLst>
      <p:ext uri="{BB962C8B-B14F-4D97-AF65-F5344CB8AC3E}">
        <p14:creationId xmlns:p14="http://schemas.microsoft.com/office/powerpoint/2010/main" val="352550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76663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com.acc.contatos</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endParaRPr lang="pt-BR" dirty="0"/>
          </a:p>
          <a:p>
            <a:r>
              <a:rPr lang="pt-BR" dirty="0"/>
              <a:t>@SpringBootApplication</a:t>
            </a:r>
          </a:p>
          <a:p>
            <a:r>
              <a:rPr lang="pt-BR" dirty="0" err="1"/>
              <a:t>public</a:t>
            </a:r>
            <a:r>
              <a:rPr lang="pt-BR" dirty="0"/>
              <a:t> </a:t>
            </a:r>
            <a:r>
              <a:rPr lang="pt-BR" dirty="0" err="1"/>
              <a:t>class</a:t>
            </a:r>
            <a:r>
              <a:rPr lang="pt-BR" dirty="0"/>
              <a:t> </a:t>
            </a:r>
            <a:r>
              <a:rPr lang="pt-BR" dirty="0" err="1"/>
              <a:t>ContatosApplication</a:t>
            </a:r>
            <a:r>
              <a:rPr lang="pt-BR" dirty="0"/>
              <a:t> {</a:t>
            </a:r>
          </a:p>
          <a:p>
            <a:endParaRPr lang="pt-BR" dirty="0"/>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ContatosApplication.class</a:t>
            </a:r>
            <a:r>
              <a:rPr lang="pt-BR" dirty="0"/>
              <a:t>, </a:t>
            </a:r>
            <a:r>
              <a:rPr lang="pt-BR" dirty="0" err="1"/>
              <a:t>args</a:t>
            </a:r>
            <a:r>
              <a:rPr lang="pt-BR" dirty="0"/>
              <a:t>);</a:t>
            </a:r>
          </a:p>
          <a:p>
            <a:r>
              <a:rPr lang="pt-BR" dirty="0"/>
              <a:t>	}</a:t>
            </a:r>
          </a:p>
          <a:p>
            <a:endParaRPr lang="pt-BR" dirty="0"/>
          </a:p>
          <a:p>
            <a:r>
              <a:rPr lang="pt-BR" dirty="0"/>
              <a:t>}</a:t>
            </a:r>
          </a:p>
        </p:txBody>
      </p:sp>
    </p:spTree>
    <p:extLst>
      <p:ext uri="{BB962C8B-B14F-4D97-AF65-F5344CB8AC3E}">
        <p14:creationId xmlns:p14="http://schemas.microsoft.com/office/powerpoint/2010/main" val="345474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com.acc.contatos.repository</a:t>
            </a:r>
            <a:r>
              <a:rPr lang="pt-BR" dirty="0"/>
              <a:t>;</a:t>
            </a:r>
          </a:p>
          <a:p>
            <a:endParaRPr lang="pt-BR" dirty="0"/>
          </a:p>
          <a:p>
            <a:r>
              <a:rPr lang="pt-BR" dirty="0" err="1"/>
              <a:t>import</a:t>
            </a:r>
            <a:r>
              <a:rPr lang="pt-BR" dirty="0"/>
              <a:t> </a:t>
            </a:r>
            <a:r>
              <a:rPr lang="pt-BR" dirty="0" err="1"/>
              <a:t>org.springframework.data.jpa.repository.JpaRepository</a:t>
            </a:r>
            <a:r>
              <a:rPr lang="pt-BR" dirty="0"/>
              <a:t>;</a:t>
            </a:r>
          </a:p>
          <a:p>
            <a:endParaRPr lang="pt-BR" dirty="0"/>
          </a:p>
          <a:p>
            <a:r>
              <a:rPr lang="pt-BR" dirty="0" err="1"/>
              <a:t>import</a:t>
            </a:r>
            <a:r>
              <a:rPr lang="pt-BR" dirty="0"/>
              <a:t> </a:t>
            </a:r>
            <a:r>
              <a:rPr lang="pt-BR" dirty="0" err="1"/>
              <a:t>com.acc.contatos.model.Contato</a:t>
            </a:r>
            <a:r>
              <a:rPr lang="pt-BR" dirty="0"/>
              <a:t>;</a:t>
            </a:r>
          </a:p>
          <a:p>
            <a:endParaRPr lang="pt-BR" dirty="0"/>
          </a:p>
          <a:p>
            <a:r>
              <a:rPr lang="pt-BR" dirty="0" err="1"/>
              <a:t>public</a:t>
            </a:r>
            <a:r>
              <a:rPr lang="pt-BR" dirty="0"/>
              <a:t> interface Contatos </a:t>
            </a:r>
            <a:r>
              <a:rPr lang="pt-BR" dirty="0" err="1"/>
              <a:t>extends</a:t>
            </a:r>
            <a:r>
              <a:rPr lang="pt-BR" dirty="0"/>
              <a:t> </a:t>
            </a:r>
            <a:r>
              <a:rPr lang="pt-BR" dirty="0" err="1"/>
              <a:t>JpaRepository</a:t>
            </a:r>
            <a:r>
              <a:rPr lang="pt-BR" dirty="0"/>
              <a:t>&lt;Contato, </a:t>
            </a:r>
            <a:r>
              <a:rPr lang="pt-BR" dirty="0" err="1"/>
              <a:t>Long</a:t>
            </a:r>
            <a:r>
              <a:rPr lang="pt-BR" dirty="0"/>
              <a:t>&gt; {</a:t>
            </a:r>
          </a:p>
          <a:p>
            <a:endParaRPr lang="pt-BR" dirty="0"/>
          </a:p>
          <a:p>
            <a:r>
              <a:rPr lang="pt-BR" dirty="0"/>
              <a:t>}</a:t>
            </a:r>
          </a:p>
        </p:txBody>
      </p:sp>
    </p:spTree>
    <p:extLst>
      <p:ext uri="{BB962C8B-B14F-4D97-AF65-F5344CB8AC3E}">
        <p14:creationId xmlns:p14="http://schemas.microsoft.com/office/powerpoint/2010/main" val="226626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com.acc.contatos.controller</a:t>
            </a:r>
            <a:r>
              <a:rPr lang="pt-BR" dirty="0"/>
              <a:t>;</a:t>
            </a:r>
          </a:p>
          <a:p>
            <a:endParaRPr lang="pt-BR" dirty="0"/>
          </a:p>
          <a:p>
            <a:r>
              <a:rPr lang="pt-BR" dirty="0" err="1"/>
              <a:t>import</a:t>
            </a:r>
            <a:r>
              <a:rPr lang="pt-BR" dirty="0"/>
              <a:t> </a:t>
            </a:r>
            <a:r>
              <a:rPr lang="pt-BR" dirty="0" err="1"/>
              <a:t>java.util.List</a:t>
            </a:r>
            <a:r>
              <a:rPr lang="pt-BR" dirty="0"/>
              <a:t>;</a:t>
            </a:r>
          </a:p>
          <a:p>
            <a:endParaRPr lang="pt-BR" dirty="0"/>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org.springframework.stereotype.Controller</a:t>
            </a:r>
            <a:r>
              <a:rPr lang="pt-BR" dirty="0"/>
              <a:t>;</a:t>
            </a:r>
          </a:p>
          <a:p>
            <a:r>
              <a:rPr lang="pt-BR" dirty="0" err="1"/>
              <a:t>import</a:t>
            </a:r>
            <a:r>
              <a:rPr lang="pt-BR" dirty="0"/>
              <a:t> </a:t>
            </a:r>
            <a:r>
              <a:rPr lang="pt-BR" dirty="0" err="1"/>
              <a:t>org.springframework.web.bind.annotation.GetMapping</a:t>
            </a:r>
            <a:r>
              <a:rPr lang="pt-BR" dirty="0"/>
              <a:t>;</a:t>
            </a:r>
          </a:p>
          <a:p>
            <a:r>
              <a:rPr lang="pt-BR" dirty="0" err="1"/>
              <a:t>import</a:t>
            </a:r>
            <a:r>
              <a:rPr lang="pt-BR" dirty="0"/>
              <a:t> </a:t>
            </a:r>
            <a:r>
              <a:rPr lang="pt-BR" dirty="0" err="1"/>
              <a:t>org.springframework.web.bind.annotation.RequestMapping</a:t>
            </a:r>
            <a:r>
              <a:rPr lang="pt-BR" dirty="0"/>
              <a:t>;</a:t>
            </a:r>
          </a:p>
          <a:p>
            <a:r>
              <a:rPr lang="pt-BR" dirty="0" err="1"/>
              <a:t>import</a:t>
            </a:r>
            <a:r>
              <a:rPr lang="pt-BR" dirty="0"/>
              <a:t> </a:t>
            </a:r>
            <a:r>
              <a:rPr lang="pt-BR" dirty="0" err="1"/>
              <a:t>org.springframework.web.servlet.ModelAndView</a:t>
            </a:r>
            <a:r>
              <a:rPr lang="pt-BR" dirty="0"/>
              <a:t>;</a:t>
            </a:r>
          </a:p>
          <a:p>
            <a:endParaRPr lang="pt-BR" dirty="0"/>
          </a:p>
          <a:p>
            <a:r>
              <a:rPr lang="pt-BR" dirty="0" err="1"/>
              <a:t>import</a:t>
            </a:r>
            <a:r>
              <a:rPr lang="pt-BR" dirty="0"/>
              <a:t> </a:t>
            </a:r>
            <a:r>
              <a:rPr lang="pt-BR" dirty="0" err="1"/>
              <a:t>com.acc.contatos.model.Contato</a:t>
            </a:r>
            <a:r>
              <a:rPr lang="pt-BR" dirty="0"/>
              <a:t>;</a:t>
            </a:r>
          </a:p>
          <a:p>
            <a:r>
              <a:rPr lang="pt-BR" dirty="0" err="1"/>
              <a:t>import</a:t>
            </a:r>
            <a:r>
              <a:rPr lang="pt-BR" dirty="0"/>
              <a:t> </a:t>
            </a:r>
            <a:r>
              <a:rPr lang="pt-BR" dirty="0" err="1"/>
              <a:t>com.acc.contatos.repository.Contatos</a:t>
            </a:r>
            <a:r>
              <a:rPr lang="pt-BR" dirty="0"/>
              <a:t>;</a:t>
            </a:r>
          </a:p>
          <a:p>
            <a:endParaRPr lang="pt-BR" dirty="0"/>
          </a:p>
          <a:p>
            <a:r>
              <a:rPr lang="pt-BR" dirty="0"/>
              <a:t>@Controller</a:t>
            </a:r>
          </a:p>
          <a:p>
            <a:r>
              <a:rPr lang="pt-BR" dirty="0"/>
              <a:t>@RequestMapping("/contatos")</a:t>
            </a:r>
          </a:p>
          <a:p>
            <a:r>
              <a:rPr lang="pt-BR" dirty="0" err="1"/>
              <a:t>public</a:t>
            </a:r>
            <a:r>
              <a:rPr lang="pt-BR" dirty="0"/>
              <a:t> </a:t>
            </a:r>
            <a:r>
              <a:rPr lang="pt-BR" dirty="0" err="1"/>
              <a:t>class</a:t>
            </a:r>
            <a:r>
              <a:rPr lang="pt-BR" dirty="0"/>
              <a:t> </a:t>
            </a:r>
            <a:r>
              <a:rPr lang="pt-BR" dirty="0" err="1"/>
              <a:t>ContatosController</a:t>
            </a:r>
            <a:r>
              <a:rPr lang="pt-BR" dirty="0"/>
              <a:t> {</a:t>
            </a:r>
          </a:p>
          <a:p>
            <a:r>
              <a:rPr lang="pt-BR" dirty="0"/>
              <a:t>	</a:t>
            </a:r>
          </a:p>
          <a:p>
            <a:r>
              <a:rPr lang="pt-BR" dirty="0"/>
              <a:t>	@Autowired</a:t>
            </a:r>
          </a:p>
          <a:p>
            <a:r>
              <a:rPr lang="pt-BR" dirty="0"/>
              <a:t>	</a:t>
            </a:r>
            <a:r>
              <a:rPr lang="pt-BR" dirty="0" err="1"/>
              <a:t>private</a:t>
            </a:r>
            <a:r>
              <a:rPr lang="pt-BR" dirty="0"/>
              <a:t> Contatos </a:t>
            </a:r>
            <a:r>
              <a:rPr lang="pt-BR" dirty="0" err="1"/>
              <a:t>contatos</a:t>
            </a:r>
            <a:r>
              <a:rPr lang="pt-BR" dirty="0"/>
              <a:t>;</a:t>
            </a:r>
          </a:p>
          <a:p>
            <a:r>
              <a:rPr lang="pt-BR" dirty="0"/>
              <a:t>	</a:t>
            </a:r>
          </a:p>
          <a:p>
            <a:r>
              <a:rPr lang="pt-BR" dirty="0"/>
              <a:t>	@GetMapping</a:t>
            </a:r>
          </a:p>
          <a:p>
            <a:r>
              <a:rPr lang="pt-BR" dirty="0"/>
              <a:t>	</a:t>
            </a:r>
            <a:r>
              <a:rPr lang="pt-BR" dirty="0" err="1"/>
              <a:t>public</a:t>
            </a:r>
            <a:r>
              <a:rPr lang="pt-BR" dirty="0"/>
              <a:t> </a:t>
            </a:r>
            <a:r>
              <a:rPr lang="pt-BR" dirty="0" err="1"/>
              <a:t>ModelAndView</a:t>
            </a:r>
            <a:r>
              <a:rPr lang="pt-BR" dirty="0"/>
              <a:t> listar() {</a:t>
            </a:r>
          </a:p>
          <a:p>
            <a:r>
              <a:rPr lang="pt-BR" dirty="0"/>
              <a:t>		</a:t>
            </a:r>
            <a:r>
              <a:rPr lang="pt-BR" dirty="0" err="1"/>
              <a:t>List</a:t>
            </a:r>
            <a:r>
              <a:rPr lang="pt-BR" dirty="0"/>
              <a:t>&lt;Contato&gt; lista = </a:t>
            </a:r>
            <a:r>
              <a:rPr lang="pt-BR" dirty="0" err="1"/>
              <a:t>contatos.findAll</a:t>
            </a:r>
            <a:r>
              <a:rPr lang="pt-BR" dirty="0"/>
              <a:t>();</a:t>
            </a:r>
          </a:p>
          <a:p>
            <a:r>
              <a:rPr lang="pt-BR" dirty="0"/>
              <a:t>		</a:t>
            </a:r>
          </a:p>
          <a:p>
            <a:r>
              <a:rPr lang="pt-BR" dirty="0"/>
              <a:t>		</a:t>
            </a:r>
            <a:r>
              <a:rPr lang="pt-BR" dirty="0" err="1"/>
              <a:t>ModelAndView</a:t>
            </a:r>
            <a:r>
              <a:rPr lang="pt-BR" dirty="0"/>
              <a:t> </a:t>
            </a:r>
            <a:r>
              <a:rPr lang="pt-BR" dirty="0" err="1"/>
              <a:t>modelAndView</a:t>
            </a:r>
            <a:r>
              <a:rPr lang="pt-BR" dirty="0"/>
              <a:t> = new </a:t>
            </a:r>
            <a:r>
              <a:rPr lang="pt-BR" dirty="0" err="1"/>
              <a:t>ModelAndView</a:t>
            </a:r>
            <a:r>
              <a:rPr lang="pt-BR" dirty="0"/>
              <a:t>("contatos");		</a:t>
            </a:r>
          </a:p>
          <a:p>
            <a:r>
              <a:rPr lang="pt-BR" dirty="0"/>
              <a:t>		</a:t>
            </a:r>
            <a:r>
              <a:rPr lang="pt-BR" dirty="0" err="1"/>
              <a:t>modelAndView.addObject</a:t>
            </a:r>
            <a:r>
              <a:rPr lang="pt-BR" dirty="0"/>
              <a:t>("contatos", lista);</a:t>
            </a:r>
          </a:p>
          <a:p>
            <a:r>
              <a:rPr lang="pt-BR" dirty="0"/>
              <a:t>		</a:t>
            </a:r>
          </a:p>
          <a:p>
            <a:r>
              <a:rPr lang="pt-BR" dirty="0"/>
              <a:t>		</a:t>
            </a:r>
            <a:r>
              <a:rPr lang="pt-BR" dirty="0" err="1"/>
              <a:t>return</a:t>
            </a:r>
            <a:r>
              <a:rPr lang="pt-BR" dirty="0"/>
              <a:t> </a:t>
            </a:r>
            <a:r>
              <a:rPr lang="pt-BR" dirty="0" err="1"/>
              <a:t>modelAndView</a:t>
            </a:r>
            <a:r>
              <a:rPr lang="pt-BR" dirty="0"/>
              <a:t>;</a:t>
            </a:r>
          </a:p>
          <a:p>
            <a:r>
              <a:rPr lang="pt-BR" dirty="0"/>
              <a:t>	}</a:t>
            </a:r>
          </a:p>
          <a:p>
            <a:r>
              <a:rPr lang="pt-BR" dirty="0"/>
              <a:t>}</a:t>
            </a:r>
          </a:p>
        </p:txBody>
      </p:sp>
    </p:spTree>
    <p:extLst>
      <p:ext uri="{BB962C8B-B14F-4D97-AF65-F5344CB8AC3E}">
        <p14:creationId xmlns:p14="http://schemas.microsoft.com/office/powerpoint/2010/main" val="2001225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com.acc.contatos.model</a:t>
            </a:r>
            <a:r>
              <a:rPr lang="pt-BR" dirty="0"/>
              <a:t>;</a:t>
            </a:r>
          </a:p>
          <a:p>
            <a:endParaRPr lang="pt-BR" dirty="0"/>
          </a:p>
          <a:p>
            <a:r>
              <a:rPr lang="pt-BR" dirty="0" err="1"/>
              <a:t>import</a:t>
            </a:r>
            <a:r>
              <a:rPr lang="pt-BR" dirty="0"/>
              <a:t> </a:t>
            </a:r>
            <a:r>
              <a:rPr lang="pt-BR" dirty="0" err="1"/>
              <a:t>java.io.Serializable</a:t>
            </a:r>
            <a:r>
              <a:rPr lang="pt-BR" dirty="0"/>
              <a:t>;</a:t>
            </a:r>
          </a:p>
          <a:p>
            <a:endParaRPr lang="pt-BR" dirty="0"/>
          </a:p>
          <a:p>
            <a:r>
              <a:rPr lang="pt-BR" dirty="0" err="1"/>
              <a:t>import</a:t>
            </a:r>
            <a:r>
              <a:rPr lang="pt-BR" dirty="0"/>
              <a:t> </a:t>
            </a:r>
            <a:r>
              <a:rPr lang="pt-BR" dirty="0" err="1"/>
              <a:t>javax.persistence.Entity</a:t>
            </a:r>
            <a:r>
              <a:rPr lang="pt-BR" dirty="0"/>
              <a:t>;</a:t>
            </a:r>
          </a:p>
          <a:p>
            <a:r>
              <a:rPr lang="pt-BR" dirty="0" err="1"/>
              <a:t>import</a:t>
            </a:r>
            <a:r>
              <a:rPr lang="pt-BR" dirty="0"/>
              <a:t> </a:t>
            </a:r>
            <a:r>
              <a:rPr lang="pt-BR" dirty="0" err="1"/>
              <a:t>javax.persistence.GeneratedValue</a:t>
            </a:r>
            <a:r>
              <a:rPr lang="pt-BR" dirty="0"/>
              <a:t>;</a:t>
            </a:r>
          </a:p>
          <a:p>
            <a:r>
              <a:rPr lang="pt-BR" dirty="0" err="1"/>
              <a:t>import</a:t>
            </a:r>
            <a:r>
              <a:rPr lang="pt-BR" dirty="0"/>
              <a:t> </a:t>
            </a:r>
            <a:r>
              <a:rPr lang="pt-BR" dirty="0" err="1"/>
              <a:t>javax.persistence.GenerationType</a:t>
            </a:r>
            <a:r>
              <a:rPr lang="pt-BR" dirty="0"/>
              <a:t>;</a:t>
            </a:r>
          </a:p>
          <a:p>
            <a:r>
              <a:rPr lang="pt-BR" dirty="0" err="1"/>
              <a:t>import</a:t>
            </a:r>
            <a:r>
              <a:rPr lang="pt-BR" dirty="0"/>
              <a:t> </a:t>
            </a:r>
            <a:r>
              <a:rPr lang="pt-BR" dirty="0" err="1"/>
              <a:t>javax.persistence.Id</a:t>
            </a:r>
            <a:r>
              <a:rPr lang="pt-BR" dirty="0"/>
              <a:t>;</a:t>
            </a:r>
          </a:p>
          <a:p>
            <a:endParaRPr lang="pt-BR" dirty="0"/>
          </a:p>
          <a:p>
            <a:r>
              <a:rPr lang="pt-BR" dirty="0"/>
              <a:t>@</a:t>
            </a:r>
            <a:r>
              <a:rPr lang="pt-BR" dirty="0" err="1"/>
              <a:t>Entity</a:t>
            </a:r>
            <a:endParaRPr lang="pt-BR" dirty="0"/>
          </a:p>
          <a:p>
            <a:r>
              <a:rPr lang="pt-BR" dirty="0" err="1"/>
              <a:t>public</a:t>
            </a:r>
            <a:r>
              <a:rPr lang="pt-BR" dirty="0"/>
              <a:t> </a:t>
            </a:r>
            <a:r>
              <a:rPr lang="pt-BR" dirty="0" err="1"/>
              <a:t>class</a:t>
            </a:r>
            <a:r>
              <a:rPr lang="pt-BR" dirty="0"/>
              <a:t> Contato </a:t>
            </a:r>
            <a:r>
              <a:rPr lang="pt-BR" dirty="0" err="1"/>
              <a:t>implements</a:t>
            </a:r>
            <a:r>
              <a:rPr lang="pt-BR" dirty="0"/>
              <a:t> </a:t>
            </a:r>
            <a:r>
              <a:rPr lang="pt-BR" dirty="0" err="1"/>
              <a:t>Serializable</a:t>
            </a:r>
            <a:r>
              <a:rPr lang="pt-BR" dirty="0"/>
              <a:t> {</a:t>
            </a:r>
          </a:p>
          <a:p>
            <a:endParaRPr lang="pt-BR" dirty="0"/>
          </a:p>
          <a:p>
            <a:r>
              <a:rPr lang="pt-BR" dirty="0"/>
              <a:t>	</a:t>
            </a:r>
            <a:r>
              <a:rPr lang="pt-BR" dirty="0" err="1"/>
              <a:t>private</a:t>
            </a:r>
            <a:r>
              <a:rPr lang="pt-BR" dirty="0"/>
              <a:t> </a:t>
            </a:r>
            <a:r>
              <a:rPr lang="pt-BR" dirty="0" err="1"/>
              <a:t>static</a:t>
            </a:r>
            <a:r>
              <a:rPr lang="pt-BR" dirty="0"/>
              <a:t> final </a:t>
            </a:r>
            <a:r>
              <a:rPr lang="pt-BR" dirty="0" err="1"/>
              <a:t>long</a:t>
            </a:r>
            <a:r>
              <a:rPr lang="pt-BR" dirty="0"/>
              <a:t> </a:t>
            </a:r>
            <a:r>
              <a:rPr lang="pt-BR" dirty="0" err="1"/>
              <a:t>serialVersionUID</a:t>
            </a:r>
            <a:r>
              <a:rPr lang="pt-BR" dirty="0"/>
              <a:t> = 1L;</a:t>
            </a:r>
          </a:p>
          <a:p>
            <a:r>
              <a:rPr lang="pt-BR" dirty="0"/>
              <a:t>	</a:t>
            </a:r>
          </a:p>
          <a:p>
            <a:r>
              <a:rPr lang="pt-BR" dirty="0"/>
              <a:t>	@Id</a:t>
            </a:r>
          </a:p>
          <a:p>
            <a:r>
              <a:rPr lang="pt-BR" dirty="0"/>
              <a:t>	@</a:t>
            </a:r>
            <a:r>
              <a:rPr lang="pt-BR" dirty="0" err="1"/>
              <a:t>GeneratedValue</a:t>
            </a:r>
            <a:r>
              <a:rPr lang="pt-BR" dirty="0"/>
              <a:t>(</a:t>
            </a:r>
            <a:r>
              <a:rPr lang="pt-BR" dirty="0" err="1"/>
              <a:t>strategy</a:t>
            </a:r>
            <a:r>
              <a:rPr lang="pt-BR" dirty="0"/>
              <a:t> = </a:t>
            </a:r>
            <a:r>
              <a:rPr lang="pt-BR" dirty="0" err="1"/>
              <a:t>GenerationType.IDENTITY</a:t>
            </a:r>
            <a:r>
              <a:rPr lang="pt-BR" dirty="0"/>
              <a:t>)</a:t>
            </a:r>
          </a:p>
          <a:p>
            <a:r>
              <a:rPr lang="pt-BR" dirty="0"/>
              <a:t>	</a:t>
            </a:r>
            <a:r>
              <a:rPr lang="pt-BR" dirty="0" err="1"/>
              <a:t>private</a:t>
            </a:r>
            <a:r>
              <a:rPr lang="pt-BR" dirty="0"/>
              <a:t> </a:t>
            </a:r>
            <a:r>
              <a:rPr lang="pt-BR" dirty="0" err="1"/>
              <a:t>Long</a:t>
            </a:r>
            <a:r>
              <a:rPr lang="pt-BR" dirty="0"/>
              <a:t> id;</a:t>
            </a:r>
          </a:p>
          <a:p>
            <a:r>
              <a:rPr lang="pt-BR" dirty="0"/>
              <a:t>	</a:t>
            </a:r>
          </a:p>
          <a:p>
            <a:r>
              <a:rPr lang="pt-BR" dirty="0"/>
              <a:t>	</a:t>
            </a:r>
            <a:r>
              <a:rPr lang="pt-BR" dirty="0" err="1"/>
              <a:t>private</a:t>
            </a:r>
            <a:r>
              <a:rPr lang="pt-BR" dirty="0"/>
              <a:t> </a:t>
            </a:r>
            <a:r>
              <a:rPr lang="pt-BR" dirty="0" err="1"/>
              <a:t>String</a:t>
            </a:r>
            <a:r>
              <a:rPr lang="pt-BR" dirty="0"/>
              <a:t> nome;</a:t>
            </a:r>
          </a:p>
          <a:p>
            <a:r>
              <a:rPr lang="pt-BR" dirty="0"/>
              <a:t>	</a:t>
            </a:r>
          </a:p>
          <a:p>
            <a:r>
              <a:rPr lang="pt-BR" dirty="0"/>
              <a:t>	</a:t>
            </a:r>
            <a:r>
              <a:rPr lang="pt-BR" dirty="0" err="1"/>
              <a:t>private</a:t>
            </a:r>
            <a:r>
              <a:rPr lang="pt-BR" dirty="0"/>
              <a:t> </a:t>
            </a:r>
            <a:r>
              <a:rPr lang="pt-BR" dirty="0" err="1"/>
              <a:t>String</a:t>
            </a:r>
            <a:r>
              <a:rPr lang="pt-BR" dirty="0"/>
              <a:t> </a:t>
            </a:r>
            <a:r>
              <a:rPr lang="pt-BR" dirty="0" err="1"/>
              <a:t>email</a:t>
            </a:r>
            <a:r>
              <a:rPr lang="pt-BR" dirty="0"/>
              <a:t>;</a:t>
            </a:r>
          </a:p>
          <a:p>
            <a:endParaRPr lang="pt-BR" dirty="0"/>
          </a:p>
          <a:p>
            <a:r>
              <a:rPr lang="pt-BR" dirty="0"/>
              <a:t>	</a:t>
            </a:r>
            <a:r>
              <a:rPr lang="pt-BR" dirty="0" err="1"/>
              <a:t>public</a:t>
            </a:r>
            <a:r>
              <a:rPr lang="pt-BR" dirty="0"/>
              <a:t> </a:t>
            </a:r>
            <a:r>
              <a:rPr lang="pt-BR" dirty="0" err="1"/>
              <a:t>Long</a:t>
            </a:r>
            <a:r>
              <a:rPr lang="pt-BR" dirty="0"/>
              <a:t> </a:t>
            </a:r>
            <a:r>
              <a:rPr lang="pt-BR" dirty="0" err="1"/>
              <a:t>getId</a:t>
            </a:r>
            <a:r>
              <a:rPr lang="pt-BR" dirty="0"/>
              <a:t>() {</a:t>
            </a:r>
          </a:p>
          <a:p>
            <a:r>
              <a:rPr lang="pt-BR" dirty="0"/>
              <a:t>		</a:t>
            </a:r>
            <a:r>
              <a:rPr lang="pt-BR" dirty="0" err="1"/>
              <a:t>return</a:t>
            </a:r>
            <a:r>
              <a:rPr lang="pt-BR" dirty="0"/>
              <a:t> id;</a:t>
            </a:r>
          </a:p>
          <a:p>
            <a:r>
              <a:rPr lang="pt-BR" dirty="0"/>
              <a:t>	}</a:t>
            </a:r>
          </a:p>
          <a:p>
            <a:r>
              <a:rPr lang="pt-BR" dirty="0"/>
              <a:t>	</a:t>
            </a:r>
          </a:p>
          <a:p>
            <a:r>
              <a:rPr lang="pt-BR" dirty="0"/>
              <a:t>	</a:t>
            </a:r>
            <a:r>
              <a:rPr lang="pt-BR" dirty="0" err="1"/>
              <a:t>public</a:t>
            </a:r>
            <a:r>
              <a:rPr lang="pt-BR" dirty="0"/>
              <a:t> </a:t>
            </a:r>
            <a:r>
              <a:rPr lang="pt-BR" dirty="0" err="1"/>
              <a:t>void</a:t>
            </a:r>
            <a:r>
              <a:rPr lang="pt-BR" dirty="0"/>
              <a:t> </a:t>
            </a:r>
            <a:r>
              <a:rPr lang="pt-BR" dirty="0" err="1"/>
              <a:t>setId</a:t>
            </a:r>
            <a:r>
              <a:rPr lang="pt-BR" dirty="0"/>
              <a:t>(</a:t>
            </a:r>
            <a:r>
              <a:rPr lang="pt-BR" dirty="0" err="1"/>
              <a:t>Long</a:t>
            </a:r>
            <a:r>
              <a:rPr lang="pt-BR" dirty="0"/>
              <a:t> id) {</a:t>
            </a:r>
          </a:p>
          <a:p>
            <a:r>
              <a:rPr lang="pt-BR" dirty="0"/>
              <a:t>		this.id = id;</a:t>
            </a:r>
          </a:p>
          <a:p>
            <a:r>
              <a:rPr lang="pt-BR" dirty="0"/>
              <a:t>	}</a:t>
            </a:r>
          </a:p>
          <a:p>
            <a:endParaRPr lang="pt-BR" dirty="0"/>
          </a:p>
          <a:p>
            <a:r>
              <a:rPr lang="pt-BR" dirty="0"/>
              <a:t>	</a:t>
            </a:r>
            <a:r>
              <a:rPr lang="pt-BR" dirty="0" err="1"/>
              <a:t>public</a:t>
            </a:r>
            <a:r>
              <a:rPr lang="pt-BR" dirty="0"/>
              <a:t> </a:t>
            </a:r>
            <a:r>
              <a:rPr lang="pt-BR" dirty="0" err="1"/>
              <a:t>String</a:t>
            </a:r>
            <a:r>
              <a:rPr lang="pt-BR" dirty="0"/>
              <a:t> </a:t>
            </a:r>
            <a:r>
              <a:rPr lang="pt-BR" dirty="0" err="1"/>
              <a:t>getNome</a:t>
            </a:r>
            <a:r>
              <a:rPr lang="pt-BR" dirty="0"/>
              <a:t>() {</a:t>
            </a:r>
          </a:p>
          <a:p>
            <a:r>
              <a:rPr lang="pt-BR" dirty="0"/>
              <a:t>		</a:t>
            </a:r>
            <a:r>
              <a:rPr lang="pt-BR" dirty="0" err="1"/>
              <a:t>return</a:t>
            </a:r>
            <a:r>
              <a:rPr lang="pt-BR" dirty="0"/>
              <a:t> nome;</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setNome</a:t>
            </a:r>
            <a:r>
              <a:rPr lang="pt-BR" dirty="0"/>
              <a:t>(</a:t>
            </a:r>
            <a:r>
              <a:rPr lang="pt-BR" dirty="0" err="1"/>
              <a:t>String</a:t>
            </a:r>
            <a:r>
              <a:rPr lang="pt-BR" dirty="0"/>
              <a:t> nome) {</a:t>
            </a:r>
          </a:p>
          <a:p>
            <a:r>
              <a:rPr lang="pt-BR" dirty="0"/>
              <a:t>		</a:t>
            </a:r>
            <a:r>
              <a:rPr lang="pt-BR" dirty="0" err="1"/>
              <a:t>this.nome</a:t>
            </a:r>
            <a:r>
              <a:rPr lang="pt-BR" dirty="0"/>
              <a:t> = nome;</a:t>
            </a:r>
          </a:p>
          <a:p>
            <a:r>
              <a:rPr lang="pt-BR" dirty="0"/>
              <a:t>	}</a:t>
            </a:r>
          </a:p>
          <a:p>
            <a:endParaRPr lang="pt-BR" dirty="0"/>
          </a:p>
          <a:p>
            <a:r>
              <a:rPr lang="pt-BR" dirty="0"/>
              <a:t>	</a:t>
            </a:r>
            <a:r>
              <a:rPr lang="pt-BR" dirty="0" err="1"/>
              <a:t>public</a:t>
            </a:r>
            <a:r>
              <a:rPr lang="pt-BR" dirty="0"/>
              <a:t> </a:t>
            </a:r>
            <a:r>
              <a:rPr lang="pt-BR" dirty="0" err="1"/>
              <a:t>String</a:t>
            </a:r>
            <a:r>
              <a:rPr lang="pt-BR" dirty="0"/>
              <a:t> </a:t>
            </a:r>
            <a:r>
              <a:rPr lang="pt-BR" dirty="0" err="1"/>
              <a:t>getEmail</a:t>
            </a:r>
            <a:r>
              <a:rPr lang="pt-BR" dirty="0"/>
              <a:t>() {</a:t>
            </a:r>
          </a:p>
          <a:p>
            <a:r>
              <a:rPr lang="pt-BR" dirty="0"/>
              <a:t>		</a:t>
            </a:r>
            <a:r>
              <a:rPr lang="pt-BR" dirty="0" err="1"/>
              <a:t>return</a:t>
            </a:r>
            <a:r>
              <a:rPr lang="pt-BR" dirty="0"/>
              <a:t> </a:t>
            </a:r>
            <a:r>
              <a:rPr lang="pt-BR" dirty="0" err="1"/>
              <a:t>email</a:t>
            </a:r>
            <a:r>
              <a:rPr lang="pt-BR" dirty="0"/>
              <a:t>;</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setEmail</a:t>
            </a:r>
            <a:r>
              <a:rPr lang="pt-BR" dirty="0"/>
              <a:t>(</a:t>
            </a:r>
            <a:r>
              <a:rPr lang="pt-BR" dirty="0" err="1"/>
              <a:t>String</a:t>
            </a:r>
            <a:r>
              <a:rPr lang="pt-BR" dirty="0"/>
              <a:t> </a:t>
            </a:r>
            <a:r>
              <a:rPr lang="pt-BR" dirty="0" err="1"/>
              <a:t>email</a:t>
            </a:r>
            <a:r>
              <a:rPr lang="pt-BR" dirty="0"/>
              <a:t>) {</a:t>
            </a:r>
          </a:p>
          <a:p>
            <a:r>
              <a:rPr lang="pt-BR" dirty="0"/>
              <a:t>		</a:t>
            </a:r>
            <a:r>
              <a:rPr lang="pt-BR" dirty="0" err="1"/>
              <a:t>this.email</a:t>
            </a:r>
            <a:r>
              <a:rPr lang="pt-BR" dirty="0"/>
              <a:t> = </a:t>
            </a:r>
            <a:r>
              <a:rPr lang="pt-BR" dirty="0" err="1"/>
              <a:t>email</a:t>
            </a:r>
            <a:r>
              <a:rPr lang="pt-BR" dirty="0"/>
              <a:t>;</a:t>
            </a:r>
          </a:p>
          <a:p>
            <a:r>
              <a:rPr lang="pt-BR" dirty="0"/>
              <a:t>	}</a:t>
            </a:r>
          </a:p>
          <a:p>
            <a:endParaRPr lang="pt-BR" dirty="0"/>
          </a:p>
          <a:p>
            <a:r>
              <a:rPr lang="pt-BR" dirty="0"/>
              <a:t>	@</a:t>
            </a:r>
            <a:r>
              <a:rPr lang="pt-BR" dirty="0" err="1"/>
              <a:t>Override</a:t>
            </a:r>
            <a:endParaRPr lang="pt-BR" dirty="0"/>
          </a:p>
          <a:p>
            <a:r>
              <a:rPr lang="pt-BR" dirty="0"/>
              <a:t>	</a:t>
            </a:r>
            <a:r>
              <a:rPr lang="pt-BR" dirty="0" err="1"/>
              <a:t>public</a:t>
            </a:r>
            <a:r>
              <a:rPr lang="pt-BR" dirty="0"/>
              <a:t> </a:t>
            </a:r>
            <a:r>
              <a:rPr lang="pt-BR" dirty="0" err="1"/>
              <a:t>int</a:t>
            </a:r>
            <a:r>
              <a:rPr lang="pt-BR" dirty="0"/>
              <a:t> </a:t>
            </a:r>
            <a:r>
              <a:rPr lang="pt-BR" dirty="0" err="1"/>
              <a:t>hashCode</a:t>
            </a:r>
            <a:r>
              <a:rPr lang="pt-BR" dirty="0"/>
              <a:t>() {</a:t>
            </a:r>
          </a:p>
          <a:p>
            <a:r>
              <a:rPr lang="pt-BR" dirty="0"/>
              <a:t>		final </a:t>
            </a:r>
            <a:r>
              <a:rPr lang="pt-BR" dirty="0" err="1"/>
              <a:t>int</a:t>
            </a:r>
            <a:r>
              <a:rPr lang="pt-BR" dirty="0"/>
              <a:t> prime = 31;</a:t>
            </a:r>
          </a:p>
          <a:p>
            <a:r>
              <a:rPr lang="pt-BR" dirty="0"/>
              <a:t>		</a:t>
            </a:r>
            <a:r>
              <a:rPr lang="pt-BR" dirty="0" err="1"/>
              <a:t>int</a:t>
            </a:r>
            <a:r>
              <a:rPr lang="pt-BR" dirty="0"/>
              <a:t> </a:t>
            </a:r>
            <a:r>
              <a:rPr lang="pt-BR" dirty="0" err="1"/>
              <a:t>result</a:t>
            </a:r>
            <a:r>
              <a:rPr lang="pt-BR" dirty="0"/>
              <a:t> = 1;</a:t>
            </a:r>
          </a:p>
          <a:p>
            <a:r>
              <a:rPr lang="pt-BR" dirty="0"/>
              <a:t>		</a:t>
            </a:r>
            <a:r>
              <a:rPr lang="pt-BR" dirty="0" err="1"/>
              <a:t>result</a:t>
            </a:r>
            <a:r>
              <a:rPr lang="pt-BR" dirty="0"/>
              <a:t> = prime * </a:t>
            </a:r>
            <a:r>
              <a:rPr lang="pt-BR" dirty="0" err="1"/>
              <a:t>result</a:t>
            </a:r>
            <a:r>
              <a:rPr lang="pt-BR" dirty="0"/>
              <a:t> + ((id == </a:t>
            </a:r>
            <a:r>
              <a:rPr lang="pt-BR" dirty="0" err="1"/>
              <a:t>null</a:t>
            </a:r>
            <a:r>
              <a:rPr lang="pt-BR" dirty="0"/>
              <a:t>) ? 0 : </a:t>
            </a:r>
            <a:r>
              <a:rPr lang="pt-BR" dirty="0" err="1"/>
              <a:t>id.hashCode</a:t>
            </a:r>
            <a:r>
              <a:rPr lang="pt-BR" dirty="0"/>
              <a:t>());</a:t>
            </a:r>
          </a:p>
          <a:p>
            <a:r>
              <a:rPr lang="pt-BR" dirty="0"/>
              <a:t>		</a:t>
            </a:r>
            <a:r>
              <a:rPr lang="pt-BR" dirty="0" err="1"/>
              <a:t>return</a:t>
            </a:r>
            <a:r>
              <a:rPr lang="pt-BR" dirty="0"/>
              <a:t> </a:t>
            </a:r>
            <a:r>
              <a:rPr lang="pt-BR" dirty="0" err="1"/>
              <a:t>result</a:t>
            </a:r>
            <a:r>
              <a:rPr lang="pt-BR" dirty="0"/>
              <a:t>;</a:t>
            </a:r>
          </a:p>
          <a:p>
            <a:r>
              <a:rPr lang="pt-BR" dirty="0"/>
              <a:t>	}</a:t>
            </a:r>
          </a:p>
          <a:p>
            <a:endParaRPr lang="pt-BR" dirty="0"/>
          </a:p>
          <a:p>
            <a:r>
              <a:rPr lang="pt-BR" dirty="0"/>
              <a:t>	@</a:t>
            </a:r>
            <a:r>
              <a:rPr lang="pt-BR" dirty="0" err="1"/>
              <a:t>Override</a:t>
            </a:r>
            <a:endParaRPr lang="pt-BR" dirty="0"/>
          </a:p>
          <a:p>
            <a:r>
              <a:rPr lang="pt-BR" dirty="0"/>
              <a:t>	</a:t>
            </a:r>
            <a:r>
              <a:rPr lang="pt-BR" dirty="0" err="1"/>
              <a:t>public</a:t>
            </a:r>
            <a:r>
              <a:rPr lang="pt-BR" dirty="0"/>
              <a:t> </a:t>
            </a:r>
            <a:r>
              <a:rPr lang="pt-BR" dirty="0" err="1"/>
              <a:t>boolean</a:t>
            </a:r>
            <a:r>
              <a:rPr lang="pt-BR" dirty="0"/>
              <a:t> </a:t>
            </a:r>
            <a:r>
              <a:rPr lang="pt-BR" dirty="0" err="1"/>
              <a:t>equals</a:t>
            </a:r>
            <a:r>
              <a:rPr lang="pt-BR" dirty="0"/>
              <a:t>(</a:t>
            </a:r>
            <a:r>
              <a:rPr lang="pt-BR" dirty="0" err="1"/>
              <a:t>Object</a:t>
            </a:r>
            <a:r>
              <a:rPr lang="pt-BR" dirty="0"/>
              <a:t> </a:t>
            </a:r>
            <a:r>
              <a:rPr lang="pt-BR" dirty="0" err="1"/>
              <a:t>obj</a:t>
            </a:r>
            <a:r>
              <a:rPr lang="pt-BR" dirty="0"/>
              <a:t>) {</a:t>
            </a:r>
          </a:p>
          <a:p>
            <a:r>
              <a:rPr lang="pt-BR" dirty="0"/>
              <a:t>		</a:t>
            </a:r>
            <a:r>
              <a:rPr lang="pt-BR" dirty="0" err="1"/>
              <a:t>if</a:t>
            </a:r>
            <a:r>
              <a:rPr lang="pt-BR" dirty="0"/>
              <a:t> (</a:t>
            </a:r>
            <a:r>
              <a:rPr lang="pt-BR" dirty="0" err="1"/>
              <a:t>this</a:t>
            </a:r>
            <a:r>
              <a:rPr lang="pt-BR" dirty="0"/>
              <a:t> == </a:t>
            </a:r>
            <a:r>
              <a:rPr lang="pt-BR" dirty="0" err="1"/>
              <a:t>obj</a:t>
            </a:r>
            <a:r>
              <a:rPr lang="pt-BR" dirty="0"/>
              <a:t>)</a:t>
            </a:r>
          </a:p>
          <a:p>
            <a:r>
              <a:rPr lang="pt-BR" dirty="0"/>
              <a:t>			</a:t>
            </a:r>
            <a:r>
              <a:rPr lang="pt-BR" dirty="0" err="1"/>
              <a:t>return</a:t>
            </a:r>
            <a:r>
              <a:rPr lang="pt-BR" dirty="0"/>
              <a:t> </a:t>
            </a:r>
            <a:r>
              <a:rPr lang="pt-BR" dirty="0" err="1"/>
              <a:t>true</a:t>
            </a:r>
            <a:r>
              <a:rPr lang="pt-BR" dirty="0"/>
              <a:t>;</a:t>
            </a:r>
          </a:p>
          <a:p>
            <a:r>
              <a:rPr lang="pt-BR" dirty="0"/>
              <a:t>		</a:t>
            </a:r>
            <a:r>
              <a:rPr lang="pt-BR" dirty="0" err="1"/>
              <a:t>if</a:t>
            </a:r>
            <a:r>
              <a:rPr lang="pt-BR" dirty="0"/>
              <a:t> (</a:t>
            </a:r>
            <a:r>
              <a:rPr lang="pt-BR" dirty="0" err="1"/>
              <a:t>obj</a:t>
            </a:r>
            <a:r>
              <a:rPr lang="pt-BR" dirty="0"/>
              <a:t> == </a:t>
            </a:r>
            <a:r>
              <a:rPr lang="pt-BR" dirty="0" err="1"/>
              <a:t>null</a:t>
            </a:r>
            <a:r>
              <a:rPr lang="pt-BR" dirty="0"/>
              <a:t>)</a:t>
            </a:r>
          </a:p>
          <a:p>
            <a:r>
              <a:rPr lang="pt-BR" dirty="0"/>
              <a:t>			</a:t>
            </a:r>
            <a:r>
              <a:rPr lang="pt-BR" dirty="0" err="1"/>
              <a:t>return</a:t>
            </a:r>
            <a:r>
              <a:rPr lang="pt-BR" dirty="0"/>
              <a:t> false;</a:t>
            </a:r>
          </a:p>
          <a:p>
            <a:r>
              <a:rPr lang="pt-BR" dirty="0"/>
              <a:t>		</a:t>
            </a:r>
            <a:r>
              <a:rPr lang="pt-BR" dirty="0" err="1"/>
              <a:t>if</a:t>
            </a:r>
            <a:r>
              <a:rPr lang="pt-BR" dirty="0"/>
              <a:t> (</a:t>
            </a:r>
            <a:r>
              <a:rPr lang="pt-BR" dirty="0" err="1"/>
              <a:t>getClass</a:t>
            </a:r>
            <a:r>
              <a:rPr lang="pt-BR" dirty="0"/>
              <a:t>() != </a:t>
            </a:r>
            <a:r>
              <a:rPr lang="pt-BR" dirty="0" err="1"/>
              <a:t>obj.getClass</a:t>
            </a:r>
            <a:r>
              <a:rPr lang="pt-BR" dirty="0"/>
              <a:t>())</a:t>
            </a:r>
          </a:p>
          <a:p>
            <a:r>
              <a:rPr lang="pt-BR" dirty="0"/>
              <a:t>			</a:t>
            </a:r>
            <a:r>
              <a:rPr lang="pt-BR" dirty="0" err="1"/>
              <a:t>return</a:t>
            </a:r>
            <a:r>
              <a:rPr lang="pt-BR" dirty="0"/>
              <a:t> false;</a:t>
            </a:r>
          </a:p>
          <a:p>
            <a:r>
              <a:rPr lang="pt-BR" dirty="0"/>
              <a:t>		Contato </a:t>
            </a:r>
            <a:r>
              <a:rPr lang="pt-BR" dirty="0" err="1"/>
              <a:t>other</a:t>
            </a:r>
            <a:r>
              <a:rPr lang="pt-BR" dirty="0"/>
              <a:t> = (Contato) </a:t>
            </a:r>
            <a:r>
              <a:rPr lang="pt-BR" dirty="0" err="1"/>
              <a:t>obj</a:t>
            </a:r>
            <a:r>
              <a:rPr lang="pt-BR" dirty="0"/>
              <a:t>;</a:t>
            </a:r>
          </a:p>
          <a:p>
            <a:r>
              <a:rPr lang="pt-BR" dirty="0"/>
              <a:t>		</a:t>
            </a:r>
            <a:r>
              <a:rPr lang="pt-BR" dirty="0" err="1"/>
              <a:t>if</a:t>
            </a:r>
            <a:r>
              <a:rPr lang="pt-BR" dirty="0"/>
              <a:t> (id == </a:t>
            </a:r>
            <a:r>
              <a:rPr lang="pt-BR" dirty="0" err="1"/>
              <a:t>null</a:t>
            </a:r>
            <a:r>
              <a:rPr lang="pt-BR" dirty="0"/>
              <a:t>) {</a:t>
            </a:r>
          </a:p>
          <a:p>
            <a:r>
              <a:rPr lang="pt-BR" dirty="0"/>
              <a:t>			</a:t>
            </a:r>
            <a:r>
              <a:rPr lang="pt-BR" dirty="0" err="1"/>
              <a:t>if</a:t>
            </a:r>
            <a:r>
              <a:rPr lang="pt-BR" dirty="0"/>
              <a:t> (other.id != </a:t>
            </a:r>
            <a:r>
              <a:rPr lang="pt-BR" dirty="0" err="1"/>
              <a:t>null</a:t>
            </a:r>
            <a:r>
              <a:rPr lang="pt-BR" dirty="0"/>
              <a:t>)</a:t>
            </a:r>
          </a:p>
          <a:p>
            <a:r>
              <a:rPr lang="pt-BR" dirty="0"/>
              <a:t>				</a:t>
            </a:r>
            <a:r>
              <a:rPr lang="pt-BR" dirty="0" err="1"/>
              <a:t>return</a:t>
            </a:r>
            <a:r>
              <a:rPr lang="pt-BR" dirty="0"/>
              <a:t> false;</a:t>
            </a:r>
          </a:p>
          <a:p>
            <a:r>
              <a:rPr lang="pt-BR" dirty="0"/>
              <a:t>		} </a:t>
            </a:r>
            <a:r>
              <a:rPr lang="pt-BR" dirty="0" err="1"/>
              <a:t>else</a:t>
            </a:r>
            <a:r>
              <a:rPr lang="pt-BR" dirty="0"/>
              <a:t> </a:t>
            </a:r>
            <a:r>
              <a:rPr lang="pt-BR" dirty="0" err="1"/>
              <a:t>if</a:t>
            </a:r>
            <a:r>
              <a:rPr lang="pt-BR" dirty="0"/>
              <a:t> (!</a:t>
            </a:r>
            <a:r>
              <a:rPr lang="pt-BR" dirty="0" err="1"/>
              <a:t>id.equals</a:t>
            </a:r>
            <a:r>
              <a:rPr lang="pt-BR" dirty="0"/>
              <a:t>(other.id))</a:t>
            </a:r>
          </a:p>
          <a:p>
            <a:r>
              <a:rPr lang="pt-BR" dirty="0"/>
              <a:t>			</a:t>
            </a:r>
            <a:r>
              <a:rPr lang="pt-BR" dirty="0" err="1"/>
              <a:t>return</a:t>
            </a:r>
            <a:r>
              <a:rPr lang="pt-BR" dirty="0"/>
              <a:t> false;</a:t>
            </a:r>
          </a:p>
          <a:p>
            <a:r>
              <a:rPr lang="pt-BR" dirty="0"/>
              <a:t>		</a:t>
            </a:r>
            <a:r>
              <a:rPr lang="pt-BR" dirty="0" err="1"/>
              <a:t>return</a:t>
            </a:r>
            <a:r>
              <a:rPr lang="pt-BR" dirty="0"/>
              <a:t> </a:t>
            </a:r>
            <a:r>
              <a:rPr lang="pt-BR" dirty="0" err="1"/>
              <a:t>true</a:t>
            </a:r>
            <a:r>
              <a:rPr lang="pt-BR" dirty="0"/>
              <a:t>;</a:t>
            </a:r>
          </a:p>
          <a:p>
            <a:r>
              <a:rPr lang="pt-BR" dirty="0"/>
              <a:t>	}</a:t>
            </a:r>
          </a:p>
          <a:p>
            <a:r>
              <a:rPr lang="pt-BR" dirty="0"/>
              <a:t>}</a:t>
            </a:r>
          </a:p>
        </p:txBody>
      </p:sp>
    </p:spTree>
    <p:extLst>
      <p:ext uri="{BB962C8B-B14F-4D97-AF65-F5344CB8AC3E}">
        <p14:creationId xmlns:p14="http://schemas.microsoft.com/office/powerpoint/2010/main" val="393561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com.acc.contatos.model</a:t>
            </a:r>
            <a:r>
              <a:rPr lang="pt-BR" dirty="0"/>
              <a:t>;</a:t>
            </a:r>
          </a:p>
          <a:p>
            <a:endParaRPr lang="pt-BR" dirty="0"/>
          </a:p>
          <a:p>
            <a:r>
              <a:rPr lang="pt-BR" dirty="0" err="1"/>
              <a:t>import</a:t>
            </a:r>
            <a:r>
              <a:rPr lang="pt-BR" dirty="0"/>
              <a:t> </a:t>
            </a:r>
            <a:r>
              <a:rPr lang="pt-BR" dirty="0" err="1"/>
              <a:t>java.io.Serializable</a:t>
            </a:r>
            <a:r>
              <a:rPr lang="pt-BR" dirty="0"/>
              <a:t>;</a:t>
            </a:r>
          </a:p>
          <a:p>
            <a:endParaRPr lang="pt-BR" dirty="0"/>
          </a:p>
          <a:p>
            <a:r>
              <a:rPr lang="pt-BR" dirty="0" err="1"/>
              <a:t>import</a:t>
            </a:r>
            <a:r>
              <a:rPr lang="pt-BR" dirty="0"/>
              <a:t> </a:t>
            </a:r>
            <a:r>
              <a:rPr lang="pt-BR" dirty="0" err="1"/>
              <a:t>javax.persistence.Entity</a:t>
            </a:r>
            <a:r>
              <a:rPr lang="pt-BR" dirty="0"/>
              <a:t>;</a:t>
            </a:r>
          </a:p>
          <a:p>
            <a:r>
              <a:rPr lang="pt-BR" dirty="0" err="1"/>
              <a:t>import</a:t>
            </a:r>
            <a:r>
              <a:rPr lang="pt-BR" dirty="0"/>
              <a:t> </a:t>
            </a:r>
            <a:r>
              <a:rPr lang="pt-BR" dirty="0" err="1"/>
              <a:t>javax.persistence.GeneratedValue</a:t>
            </a:r>
            <a:r>
              <a:rPr lang="pt-BR" dirty="0"/>
              <a:t>;</a:t>
            </a:r>
          </a:p>
          <a:p>
            <a:r>
              <a:rPr lang="pt-BR" dirty="0" err="1"/>
              <a:t>import</a:t>
            </a:r>
            <a:r>
              <a:rPr lang="pt-BR" dirty="0"/>
              <a:t> </a:t>
            </a:r>
            <a:r>
              <a:rPr lang="pt-BR" dirty="0" err="1"/>
              <a:t>javax.persistence.GenerationType</a:t>
            </a:r>
            <a:r>
              <a:rPr lang="pt-BR" dirty="0"/>
              <a:t>;</a:t>
            </a:r>
          </a:p>
          <a:p>
            <a:r>
              <a:rPr lang="pt-BR" dirty="0" err="1"/>
              <a:t>import</a:t>
            </a:r>
            <a:r>
              <a:rPr lang="pt-BR" dirty="0"/>
              <a:t> </a:t>
            </a:r>
            <a:r>
              <a:rPr lang="pt-BR" dirty="0" err="1"/>
              <a:t>javax.persistence.Id</a:t>
            </a:r>
            <a:r>
              <a:rPr lang="pt-BR" dirty="0"/>
              <a:t>;</a:t>
            </a:r>
          </a:p>
          <a:p>
            <a:endParaRPr lang="pt-BR" dirty="0"/>
          </a:p>
          <a:p>
            <a:r>
              <a:rPr lang="pt-BR" dirty="0"/>
              <a:t>@</a:t>
            </a:r>
            <a:r>
              <a:rPr lang="pt-BR" dirty="0" err="1"/>
              <a:t>Entity</a:t>
            </a:r>
            <a:endParaRPr lang="pt-BR" dirty="0"/>
          </a:p>
          <a:p>
            <a:r>
              <a:rPr lang="pt-BR" dirty="0" err="1"/>
              <a:t>public</a:t>
            </a:r>
            <a:r>
              <a:rPr lang="pt-BR" dirty="0"/>
              <a:t> </a:t>
            </a:r>
            <a:r>
              <a:rPr lang="pt-BR" dirty="0" err="1"/>
              <a:t>class</a:t>
            </a:r>
            <a:r>
              <a:rPr lang="pt-BR" dirty="0"/>
              <a:t> Contato </a:t>
            </a:r>
            <a:r>
              <a:rPr lang="pt-BR" dirty="0" err="1"/>
              <a:t>implements</a:t>
            </a:r>
            <a:r>
              <a:rPr lang="pt-BR" dirty="0"/>
              <a:t> </a:t>
            </a:r>
            <a:r>
              <a:rPr lang="pt-BR" dirty="0" err="1"/>
              <a:t>Serializable</a:t>
            </a:r>
            <a:r>
              <a:rPr lang="pt-BR" dirty="0"/>
              <a:t> {</a:t>
            </a:r>
          </a:p>
          <a:p>
            <a:endParaRPr lang="pt-BR" dirty="0"/>
          </a:p>
          <a:p>
            <a:r>
              <a:rPr lang="pt-BR" dirty="0"/>
              <a:t>	</a:t>
            </a:r>
            <a:r>
              <a:rPr lang="pt-BR" dirty="0" err="1"/>
              <a:t>private</a:t>
            </a:r>
            <a:r>
              <a:rPr lang="pt-BR" dirty="0"/>
              <a:t> </a:t>
            </a:r>
            <a:r>
              <a:rPr lang="pt-BR" dirty="0" err="1"/>
              <a:t>static</a:t>
            </a:r>
            <a:r>
              <a:rPr lang="pt-BR" dirty="0"/>
              <a:t> final </a:t>
            </a:r>
            <a:r>
              <a:rPr lang="pt-BR" dirty="0" err="1"/>
              <a:t>long</a:t>
            </a:r>
            <a:r>
              <a:rPr lang="pt-BR" dirty="0"/>
              <a:t> </a:t>
            </a:r>
            <a:r>
              <a:rPr lang="pt-BR" dirty="0" err="1"/>
              <a:t>serialVersionUID</a:t>
            </a:r>
            <a:r>
              <a:rPr lang="pt-BR" dirty="0"/>
              <a:t> = 1L;</a:t>
            </a:r>
          </a:p>
          <a:p>
            <a:r>
              <a:rPr lang="pt-BR" dirty="0"/>
              <a:t>	</a:t>
            </a:r>
          </a:p>
          <a:p>
            <a:r>
              <a:rPr lang="pt-BR" dirty="0"/>
              <a:t>	@Id</a:t>
            </a:r>
          </a:p>
          <a:p>
            <a:r>
              <a:rPr lang="pt-BR" dirty="0"/>
              <a:t>	@</a:t>
            </a:r>
            <a:r>
              <a:rPr lang="pt-BR" dirty="0" err="1"/>
              <a:t>GeneratedValue</a:t>
            </a:r>
            <a:r>
              <a:rPr lang="pt-BR" dirty="0"/>
              <a:t>(</a:t>
            </a:r>
            <a:r>
              <a:rPr lang="pt-BR" dirty="0" err="1"/>
              <a:t>strategy</a:t>
            </a:r>
            <a:r>
              <a:rPr lang="pt-BR" dirty="0"/>
              <a:t> = </a:t>
            </a:r>
            <a:r>
              <a:rPr lang="pt-BR" dirty="0" err="1"/>
              <a:t>GenerationType.IDENTITY</a:t>
            </a:r>
            <a:r>
              <a:rPr lang="pt-BR" dirty="0"/>
              <a:t>)</a:t>
            </a:r>
          </a:p>
          <a:p>
            <a:r>
              <a:rPr lang="pt-BR" dirty="0"/>
              <a:t>	</a:t>
            </a:r>
            <a:r>
              <a:rPr lang="pt-BR" dirty="0" err="1"/>
              <a:t>private</a:t>
            </a:r>
            <a:r>
              <a:rPr lang="pt-BR" dirty="0"/>
              <a:t> </a:t>
            </a:r>
            <a:r>
              <a:rPr lang="pt-BR" dirty="0" err="1"/>
              <a:t>Long</a:t>
            </a:r>
            <a:r>
              <a:rPr lang="pt-BR" dirty="0"/>
              <a:t> id;</a:t>
            </a:r>
          </a:p>
          <a:p>
            <a:r>
              <a:rPr lang="pt-BR" dirty="0"/>
              <a:t>	</a:t>
            </a:r>
          </a:p>
          <a:p>
            <a:r>
              <a:rPr lang="pt-BR" dirty="0"/>
              <a:t>	</a:t>
            </a:r>
            <a:r>
              <a:rPr lang="pt-BR" dirty="0" err="1"/>
              <a:t>private</a:t>
            </a:r>
            <a:r>
              <a:rPr lang="pt-BR" dirty="0"/>
              <a:t> </a:t>
            </a:r>
            <a:r>
              <a:rPr lang="pt-BR" dirty="0" err="1"/>
              <a:t>String</a:t>
            </a:r>
            <a:r>
              <a:rPr lang="pt-BR" dirty="0"/>
              <a:t> nome;</a:t>
            </a:r>
          </a:p>
          <a:p>
            <a:r>
              <a:rPr lang="pt-BR" dirty="0"/>
              <a:t>	</a:t>
            </a:r>
          </a:p>
          <a:p>
            <a:r>
              <a:rPr lang="pt-BR" dirty="0"/>
              <a:t>	</a:t>
            </a:r>
            <a:r>
              <a:rPr lang="pt-BR" dirty="0" err="1"/>
              <a:t>private</a:t>
            </a:r>
            <a:r>
              <a:rPr lang="pt-BR" dirty="0"/>
              <a:t> </a:t>
            </a:r>
            <a:r>
              <a:rPr lang="pt-BR" dirty="0" err="1"/>
              <a:t>String</a:t>
            </a:r>
            <a:r>
              <a:rPr lang="pt-BR" dirty="0"/>
              <a:t> </a:t>
            </a:r>
            <a:r>
              <a:rPr lang="pt-BR" dirty="0" err="1"/>
              <a:t>email</a:t>
            </a:r>
            <a:r>
              <a:rPr lang="pt-BR" dirty="0"/>
              <a:t>;</a:t>
            </a:r>
          </a:p>
          <a:p>
            <a:endParaRPr lang="pt-BR" dirty="0"/>
          </a:p>
          <a:p>
            <a:r>
              <a:rPr lang="pt-BR" dirty="0"/>
              <a:t>	</a:t>
            </a:r>
            <a:r>
              <a:rPr lang="pt-BR" dirty="0" err="1"/>
              <a:t>public</a:t>
            </a:r>
            <a:r>
              <a:rPr lang="pt-BR" dirty="0"/>
              <a:t> </a:t>
            </a:r>
            <a:r>
              <a:rPr lang="pt-BR" dirty="0" err="1"/>
              <a:t>Long</a:t>
            </a:r>
            <a:r>
              <a:rPr lang="pt-BR" dirty="0"/>
              <a:t> </a:t>
            </a:r>
            <a:r>
              <a:rPr lang="pt-BR" dirty="0" err="1"/>
              <a:t>getId</a:t>
            </a:r>
            <a:r>
              <a:rPr lang="pt-BR" dirty="0"/>
              <a:t>() {</a:t>
            </a:r>
          </a:p>
          <a:p>
            <a:r>
              <a:rPr lang="pt-BR" dirty="0"/>
              <a:t>		</a:t>
            </a:r>
            <a:r>
              <a:rPr lang="pt-BR" dirty="0" err="1"/>
              <a:t>return</a:t>
            </a:r>
            <a:r>
              <a:rPr lang="pt-BR" dirty="0"/>
              <a:t> id;</a:t>
            </a:r>
          </a:p>
          <a:p>
            <a:r>
              <a:rPr lang="pt-BR" dirty="0"/>
              <a:t>	}</a:t>
            </a:r>
          </a:p>
          <a:p>
            <a:r>
              <a:rPr lang="pt-BR" dirty="0"/>
              <a:t>	</a:t>
            </a:r>
          </a:p>
          <a:p>
            <a:r>
              <a:rPr lang="pt-BR" dirty="0"/>
              <a:t>	</a:t>
            </a:r>
            <a:r>
              <a:rPr lang="pt-BR" dirty="0" err="1"/>
              <a:t>public</a:t>
            </a:r>
            <a:r>
              <a:rPr lang="pt-BR" dirty="0"/>
              <a:t> </a:t>
            </a:r>
            <a:r>
              <a:rPr lang="pt-BR" dirty="0" err="1"/>
              <a:t>void</a:t>
            </a:r>
            <a:r>
              <a:rPr lang="pt-BR" dirty="0"/>
              <a:t> </a:t>
            </a:r>
            <a:r>
              <a:rPr lang="pt-BR" dirty="0" err="1"/>
              <a:t>setId</a:t>
            </a:r>
            <a:r>
              <a:rPr lang="pt-BR" dirty="0"/>
              <a:t>(</a:t>
            </a:r>
            <a:r>
              <a:rPr lang="pt-BR" dirty="0" err="1"/>
              <a:t>Long</a:t>
            </a:r>
            <a:r>
              <a:rPr lang="pt-BR" dirty="0"/>
              <a:t> id) {</a:t>
            </a:r>
          </a:p>
          <a:p>
            <a:r>
              <a:rPr lang="pt-BR" dirty="0"/>
              <a:t>		this.id = id;</a:t>
            </a:r>
          </a:p>
          <a:p>
            <a:r>
              <a:rPr lang="pt-BR" dirty="0"/>
              <a:t>	}</a:t>
            </a:r>
          </a:p>
          <a:p>
            <a:endParaRPr lang="pt-BR" dirty="0"/>
          </a:p>
          <a:p>
            <a:r>
              <a:rPr lang="pt-BR" dirty="0"/>
              <a:t>	</a:t>
            </a:r>
            <a:r>
              <a:rPr lang="pt-BR" dirty="0" err="1"/>
              <a:t>public</a:t>
            </a:r>
            <a:r>
              <a:rPr lang="pt-BR" dirty="0"/>
              <a:t> </a:t>
            </a:r>
            <a:r>
              <a:rPr lang="pt-BR" dirty="0" err="1"/>
              <a:t>String</a:t>
            </a:r>
            <a:r>
              <a:rPr lang="pt-BR" dirty="0"/>
              <a:t> </a:t>
            </a:r>
            <a:r>
              <a:rPr lang="pt-BR" dirty="0" err="1"/>
              <a:t>getNome</a:t>
            </a:r>
            <a:r>
              <a:rPr lang="pt-BR" dirty="0"/>
              <a:t>() {</a:t>
            </a:r>
          </a:p>
          <a:p>
            <a:r>
              <a:rPr lang="pt-BR" dirty="0"/>
              <a:t>		</a:t>
            </a:r>
            <a:r>
              <a:rPr lang="pt-BR" dirty="0" err="1"/>
              <a:t>return</a:t>
            </a:r>
            <a:r>
              <a:rPr lang="pt-BR" dirty="0"/>
              <a:t> nome;</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setNome</a:t>
            </a:r>
            <a:r>
              <a:rPr lang="pt-BR" dirty="0"/>
              <a:t>(</a:t>
            </a:r>
            <a:r>
              <a:rPr lang="pt-BR" dirty="0" err="1"/>
              <a:t>String</a:t>
            </a:r>
            <a:r>
              <a:rPr lang="pt-BR" dirty="0"/>
              <a:t> nome) {</a:t>
            </a:r>
          </a:p>
          <a:p>
            <a:r>
              <a:rPr lang="pt-BR" dirty="0"/>
              <a:t>		</a:t>
            </a:r>
            <a:r>
              <a:rPr lang="pt-BR" dirty="0" err="1"/>
              <a:t>this.nome</a:t>
            </a:r>
            <a:r>
              <a:rPr lang="pt-BR" dirty="0"/>
              <a:t> = nome;</a:t>
            </a:r>
          </a:p>
          <a:p>
            <a:r>
              <a:rPr lang="pt-BR" dirty="0"/>
              <a:t>	}</a:t>
            </a:r>
          </a:p>
          <a:p>
            <a:endParaRPr lang="pt-BR" dirty="0"/>
          </a:p>
          <a:p>
            <a:r>
              <a:rPr lang="pt-BR" dirty="0"/>
              <a:t>	</a:t>
            </a:r>
            <a:r>
              <a:rPr lang="pt-BR" dirty="0" err="1"/>
              <a:t>public</a:t>
            </a:r>
            <a:r>
              <a:rPr lang="pt-BR" dirty="0"/>
              <a:t> </a:t>
            </a:r>
            <a:r>
              <a:rPr lang="pt-BR" dirty="0" err="1"/>
              <a:t>String</a:t>
            </a:r>
            <a:r>
              <a:rPr lang="pt-BR" dirty="0"/>
              <a:t> </a:t>
            </a:r>
            <a:r>
              <a:rPr lang="pt-BR" dirty="0" err="1"/>
              <a:t>getEmail</a:t>
            </a:r>
            <a:r>
              <a:rPr lang="pt-BR" dirty="0"/>
              <a:t>() {</a:t>
            </a:r>
          </a:p>
          <a:p>
            <a:r>
              <a:rPr lang="pt-BR" dirty="0"/>
              <a:t>		</a:t>
            </a:r>
            <a:r>
              <a:rPr lang="pt-BR" dirty="0" err="1"/>
              <a:t>return</a:t>
            </a:r>
            <a:r>
              <a:rPr lang="pt-BR" dirty="0"/>
              <a:t> </a:t>
            </a:r>
            <a:r>
              <a:rPr lang="pt-BR" dirty="0" err="1"/>
              <a:t>email</a:t>
            </a:r>
            <a:r>
              <a:rPr lang="pt-BR" dirty="0"/>
              <a:t>;</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setEmail</a:t>
            </a:r>
            <a:r>
              <a:rPr lang="pt-BR" dirty="0"/>
              <a:t>(</a:t>
            </a:r>
            <a:r>
              <a:rPr lang="pt-BR" dirty="0" err="1"/>
              <a:t>String</a:t>
            </a:r>
            <a:r>
              <a:rPr lang="pt-BR" dirty="0"/>
              <a:t> </a:t>
            </a:r>
            <a:r>
              <a:rPr lang="pt-BR" dirty="0" err="1"/>
              <a:t>email</a:t>
            </a:r>
            <a:r>
              <a:rPr lang="pt-BR" dirty="0"/>
              <a:t>) {</a:t>
            </a:r>
          </a:p>
          <a:p>
            <a:r>
              <a:rPr lang="pt-BR" dirty="0"/>
              <a:t>		</a:t>
            </a:r>
            <a:r>
              <a:rPr lang="pt-BR" dirty="0" err="1"/>
              <a:t>this.email</a:t>
            </a:r>
            <a:r>
              <a:rPr lang="pt-BR" dirty="0"/>
              <a:t> = </a:t>
            </a:r>
            <a:r>
              <a:rPr lang="pt-BR" dirty="0" err="1"/>
              <a:t>email</a:t>
            </a:r>
            <a:r>
              <a:rPr lang="pt-BR" dirty="0"/>
              <a:t>;</a:t>
            </a:r>
          </a:p>
          <a:p>
            <a:r>
              <a:rPr lang="pt-BR" dirty="0"/>
              <a:t>	}</a:t>
            </a:r>
          </a:p>
          <a:p>
            <a:endParaRPr lang="pt-BR" dirty="0"/>
          </a:p>
          <a:p>
            <a:r>
              <a:rPr lang="pt-BR" dirty="0"/>
              <a:t>	@</a:t>
            </a:r>
            <a:r>
              <a:rPr lang="pt-BR" dirty="0" err="1"/>
              <a:t>Override</a:t>
            </a:r>
            <a:endParaRPr lang="pt-BR" dirty="0"/>
          </a:p>
          <a:p>
            <a:r>
              <a:rPr lang="pt-BR" dirty="0"/>
              <a:t>	</a:t>
            </a:r>
            <a:r>
              <a:rPr lang="pt-BR" dirty="0" err="1"/>
              <a:t>public</a:t>
            </a:r>
            <a:r>
              <a:rPr lang="pt-BR" dirty="0"/>
              <a:t> </a:t>
            </a:r>
            <a:r>
              <a:rPr lang="pt-BR" dirty="0" err="1"/>
              <a:t>int</a:t>
            </a:r>
            <a:r>
              <a:rPr lang="pt-BR" dirty="0"/>
              <a:t> </a:t>
            </a:r>
            <a:r>
              <a:rPr lang="pt-BR" dirty="0" err="1"/>
              <a:t>hashCode</a:t>
            </a:r>
            <a:r>
              <a:rPr lang="pt-BR" dirty="0"/>
              <a:t>() {</a:t>
            </a:r>
          </a:p>
          <a:p>
            <a:r>
              <a:rPr lang="pt-BR" dirty="0"/>
              <a:t>		final </a:t>
            </a:r>
            <a:r>
              <a:rPr lang="pt-BR" dirty="0" err="1"/>
              <a:t>int</a:t>
            </a:r>
            <a:r>
              <a:rPr lang="pt-BR" dirty="0"/>
              <a:t> prime = 31;</a:t>
            </a:r>
          </a:p>
          <a:p>
            <a:r>
              <a:rPr lang="pt-BR" dirty="0"/>
              <a:t>		</a:t>
            </a:r>
            <a:r>
              <a:rPr lang="pt-BR" dirty="0" err="1"/>
              <a:t>int</a:t>
            </a:r>
            <a:r>
              <a:rPr lang="pt-BR" dirty="0"/>
              <a:t> </a:t>
            </a:r>
            <a:r>
              <a:rPr lang="pt-BR" dirty="0" err="1"/>
              <a:t>result</a:t>
            </a:r>
            <a:r>
              <a:rPr lang="pt-BR" dirty="0"/>
              <a:t> = 1;</a:t>
            </a:r>
          </a:p>
          <a:p>
            <a:r>
              <a:rPr lang="pt-BR" dirty="0"/>
              <a:t>		</a:t>
            </a:r>
            <a:r>
              <a:rPr lang="pt-BR" dirty="0" err="1"/>
              <a:t>result</a:t>
            </a:r>
            <a:r>
              <a:rPr lang="pt-BR" dirty="0"/>
              <a:t> = prime * </a:t>
            </a:r>
            <a:r>
              <a:rPr lang="pt-BR" dirty="0" err="1"/>
              <a:t>result</a:t>
            </a:r>
            <a:r>
              <a:rPr lang="pt-BR" dirty="0"/>
              <a:t> + ((id == </a:t>
            </a:r>
            <a:r>
              <a:rPr lang="pt-BR" dirty="0" err="1"/>
              <a:t>null</a:t>
            </a:r>
            <a:r>
              <a:rPr lang="pt-BR" dirty="0"/>
              <a:t>) ? 0 : </a:t>
            </a:r>
            <a:r>
              <a:rPr lang="pt-BR" dirty="0" err="1"/>
              <a:t>id.hashCode</a:t>
            </a:r>
            <a:r>
              <a:rPr lang="pt-BR" dirty="0"/>
              <a:t>());</a:t>
            </a:r>
          </a:p>
          <a:p>
            <a:r>
              <a:rPr lang="pt-BR" dirty="0"/>
              <a:t>		</a:t>
            </a:r>
            <a:r>
              <a:rPr lang="pt-BR" dirty="0" err="1"/>
              <a:t>return</a:t>
            </a:r>
            <a:r>
              <a:rPr lang="pt-BR" dirty="0"/>
              <a:t> </a:t>
            </a:r>
            <a:r>
              <a:rPr lang="pt-BR" dirty="0" err="1"/>
              <a:t>result</a:t>
            </a:r>
            <a:r>
              <a:rPr lang="pt-BR" dirty="0"/>
              <a:t>;</a:t>
            </a:r>
          </a:p>
          <a:p>
            <a:r>
              <a:rPr lang="pt-BR" dirty="0"/>
              <a:t>	}</a:t>
            </a:r>
          </a:p>
          <a:p>
            <a:endParaRPr lang="pt-BR" dirty="0"/>
          </a:p>
          <a:p>
            <a:r>
              <a:rPr lang="pt-BR" dirty="0"/>
              <a:t>	@</a:t>
            </a:r>
            <a:r>
              <a:rPr lang="pt-BR" dirty="0" err="1"/>
              <a:t>Override</a:t>
            </a:r>
            <a:endParaRPr lang="pt-BR" dirty="0"/>
          </a:p>
          <a:p>
            <a:r>
              <a:rPr lang="pt-BR" dirty="0"/>
              <a:t>	</a:t>
            </a:r>
            <a:r>
              <a:rPr lang="pt-BR" dirty="0" err="1"/>
              <a:t>public</a:t>
            </a:r>
            <a:r>
              <a:rPr lang="pt-BR" dirty="0"/>
              <a:t> </a:t>
            </a:r>
            <a:r>
              <a:rPr lang="pt-BR" dirty="0" err="1"/>
              <a:t>boolean</a:t>
            </a:r>
            <a:r>
              <a:rPr lang="pt-BR" dirty="0"/>
              <a:t> </a:t>
            </a:r>
            <a:r>
              <a:rPr lang="pt-BR" dirty="0" err="1"/>
              <a:t>equals</a:t>
            </a:r>
            <a:r>
              <a:rPr lang="pt-BR" dirty="0"/>
              <a:t>(</a:t>
            </a:r>
            <a:r>
              <a:rPr lang="pt-BR" dirty="0" err="1"/>
              <a:t>Object</a:t>
            </a:r>
            <a:r>
              <a:rPr lang="pt-BR" dirty="0"/>
              <a:t> </a:t>
            </a:r>
            <a:r>
              <a:rPr lang="pt-BR" dirty="0" err="1"/>
              <a:t>obj</a:t>
            </a:r>
            <a:r>
              <a:rPr lang="pt-BR" dirty="0"/>
              <a:t>) {</a:t>
            </a:r>
          </a:p>
          <a:p>
            <a:r>
              <a:rPr lang="pt-BR" dirty="0"/>
              <a:t>		</a:t>
            </a:r>
            <a:r>
              <a:rPr lang="pt-BR" dirty="0" err="1"/>
              <a:t>if</a:t>
            </a:r>
            <a:r>
              <a:rPr lang="pt-BR" dirty="0"/>
              <a:t> (</a:t>
            </a:r>
            <a:r>
              <a:rPr lang="pt-BR" dirty="0" err="1"/>
              <a:t>this</a:t>
            </a:r>
            <a:r>
              <a:rPr lang="pt-BR" dirty="0"/>
              <a:t> == </a:t>
            </a:r>
            <a:r>
              <a:rPr lang="pt-BR" dirty="0" err="1"/>
              <a:t>obj</a:t>
            </a:r>
            <a:r>
              <a:rPr lang="pt-BR" dirty="0"/>
              <a:t>)</a:t>
            </a:r>
          </a:p>
          <a:p>
            <a:r>
              <a:rPr lang="pt-BR" dirty="0"/>
              <a:t>			</a:t>
            </a:r>
            <a:r>
              <a:rPr lang="pt-BR" dirty="0" err="1"/>
              <a:t>return</a:t>
            </a:r>
            <a:r>
              <a:rPr lang="pt-BR" dirty="0"/>
              <a:t> </a:t>
            </a:r>
            <a:r>
              <a:rPr lang="pt-BR" dirty="0" err="1"/>
              <a:t>true</a:t>
            </a:r>
            <a:r>
              <a:rPr lang="pt-BR" dirty="0"/>
              <a:t>;</a:t>
            </a:r>
          </a:p>
          <a:p>
            <a:r>
              <a:rPr lang="pt-BR" dirty="0"/>
              <a:t>		</a:t>
            </a:r>
            <a:r>
              <a:rPr lang="pt-BR" dirty="0" err="1"/>
              <a:t>if</a:t>
            </a:r>
            <a:r>
              <a:rPr lang="pt-BR" dirty="0"/>
              <a:t> (</a:t>
            </a:r>
            <a:r>
              <a:rPr lang="pt-BR" dirty="0" err="1"/>
              <a:t>obj</a:t>
            </a:r>
            <a:r>
              <a:rPr lang="pt-BR" dirty="0"/>
              <a:t> == </a:t>
            </a:r>
            <a:r>
              <a:rPr lang="pt-BR" dirty="0" err="1"/>
              <a:t>null</a:t>
            </a:r>
            <a:r>
              <a:rPr lang="pt-BR" dirty="0"/>
              <a:t>)</a:t>
            </a:r>
          </a:p>
          <a:p>
            <a:r>
              <a:rPr lang="pt-BR" dirty="0"/>
              <a:t>			</a:t>
            </a:r>
            <a:r>
              <a:rPr lang="pt-BR" dirty="0" err="1"/>
              <a:t>return</a:t>
            </a:r>
            <a:r>
              <a:rPr lang="pt-BR" dirty="0"/>
              <a:t> false;</a:t>
            </a:r>
          </a:p>
          <a:p>
            <a:r>
              <a:rPr lang="pt-BR" dirty="0"/>
              <a:t>		</a:t>
            </a:r>
            <a:r>
              <a:rPr lang="pt-BR" dirty="0" err="1"/>
              <a:t>if</a:t>
            </a:r>
            <a:r>
              <a:rPr lang="pt-BR" dirty="0"/>
              <a:t> (</a:t>
            </a:r>
            <a:r>
              <a:rPr lang="pt-BR" dirty="0" err="1"/>
              <a:t>getClass</a:t>
            </a:r>
            <a:r>
              <a:rPr lang="pt-BR" dirty="0"/>
              <a:t>() != </a:t>
            </a:r>
            <a:r>
              <a:rPr lang="pt-BR" dirty="0" err="1"/>
              <a:t>obj.getClass</a:t>
            </a:r>
            <a:r>
              <a:rPr lang="pt-BR" dirty="0"/>
              <a:t>())</a:t>
            </a:r>
          </a:p>
          <a:p>
            <a:r>
              <a:rPr lang="pt-BR" dirty="0"/>
              <a:t>			</a:t>
            </a:r>
            <a:r>
              <a:rPr lang="pt-BR" dirty="0" err="1"/>
              <a:t>return</a:t>
            </a:r>
            <a:r>
              <a:rPr lang="pt-BR" dirty="0"/>
              <a:t> false;</a:t>
            </a:r>
          </a:p>
          <a:p>
            <a:r>
              <a:rPr lang="pt-BR" dirty="0"/>
              <a:t>		Contato </a:t>
            </a:r>
            <a:r>
              <a:rPr lang="pt-BR" dirty="0" err="1"/>
              <a:t>other</a:t>
            </a:r>
            <a:r>
              <a:rPr lang="pt-BR" dirty="0"/>
              <a:t> = (Contato) </a:t>
            </a:r>
            <a:r>
              <a:rPr lang="pt-BR" dirty="0" err="1"/>
              <a:t>obj</a:t>
            </a:r>
            <a:r>
              <a:rPr lang="pt-BR" dirty="0"/>
              <a:t>;</a:t>
            </a:r>
          </a:p>
          <a:p>
            <a:r>
              <a:rPr lang="pt-BR" dirty="0"/>
              <a:t>		</a:t>
            </a:r>
            <a:r>
              <a:rPr lang="pt-BR" dirty="0" err="1"/>
              <a:t>if</a:t>
            </a:r>
            <a:r>
              <a:rPr lang="pt-BR" dirty="0"/>
              <a:t> (id == </a:t>
            </a:r>
            <a:r>
              <a:rPr lang="pt-BR" dirty="0" err="1"/>
              <a:t>null</a:t>
            </a:r>
            <a:r>
              <a:rPr lang="pt-BR" dirty="0"/>
              <a:t>) {</a:t>
            </a:r>
          </a:p>
          <a:p>
            <a:r>
              <a:rPr lang="pt-BR" dirty="0"/>
              <a:t>			</a:t>
            </a:r>
            <a:r>
              <a:rPr lang="pt-BR" dirty="0" err="1"/>
              <a:t>if</a:t>
            </a:r>
            <a:r>
              <a:rPr lang="pt-BR" dirty="0"/>
              <a:t> (other.id != </a:t>
            </a:r>
            <a:r>
              <a:rPr lang="pt-BR" dirty="0" err="1"/>
              <a:t>null</a:t>
            </a:r>
            <a:r>
              <a:rPr lang="pt-BR" dirty="0"/>
              <a:t>)</a:t>
            </a:r>
          </a:p>
          <a:p>
            <a:r>
              <a:rPr lang="pt-BR" dirty="0"/>
              <a:t>				</a:t>
            </a:r>
            <a:r>
              <a:rPr lang="pt-BR" dirty="0" err="1"/>
              <a:t>return</a:t>
            </a:r>
            <a:r>
              <a:rPr lang="pt-BR" dirty="0"/>
              <a:t> false;</a:t>
            </a:r>
          </a:p>
          <a:p>
            <a:r>
              <a:rPr lang="pt-BR" dirty="0"/>
              <a:t>		} </a:t>
            </a:r>
            <a:r>
              <a:rPr lang="pt-BR" dirty="0" err="1"/>
              <a:t>else</a:t>
            </a:r>
            <a:r>
              <a:rPr lang="pt-BR" dirty="0"/>
              <a:t> </a:t>
            </a:r>
            <a:r>
              <a:rPr lang="pt-BR" dirty="0" err="1"/>
              <a:t>if</a:t>
            </a:r>
            <a:r>
              <a:rPr lang="pt-BR" dirty="0"/>
              <a:t> (!</a:t>
            </a:r>
            <a:r>
              <a:rPr lang="pt-BR" dirty="0" err="1"/>
              <a:t>id.equals</a:t>
            </a:r>
            <a:r>
              <a:rPr lang="pt-BR" dirty="0"/>
              <a:t>(other.id))</a:t>
            </a:r>
          </a:p>
          <a:p>
            <a:r>
              <a:rPr lang="pt-BR" dirty="0"/>
              <a:t>			</a:t>
            </a:r>
            <a:r>
              <a:rPr lang="pt-BR" dirty="0" err="1"/>
              <a:t>return</a:t>
            </a:r>
            <a:r>
              <a:rPr lang="pt-BR" dirty="0"/>
              <a:t> false;</a:t>
            </a:r>
          </a:p>
          <a:p>
            <a:r>
              <a:rPr lang="pt-BR" dirty="0"/>
              <a:t>		</a:t>
            </a:r>
            <a:r>
              <a:rPr lang="pt-BR" dirty="0" err="1"/>
              <a:t>return</a:t>
            </a:r>
            <a:r>
              <a:rPr lang="pt-BR" dirty="0"/>
              <a:t> </a:t>
            </a:r>
            <a:r>
              <a:rPr lang="pt-BR" dirty="0" err="1"/>
              <a:t>true</a:t>
            </a:r>
            <a:r>
              <a:rPr lang="pt-BR" dirty="0"/>
              <a:t>;</a:t>
            </a:r>
          </a:p>
          <a:p>
            <a:r>
              <a:rPr lang="pt-BR" dirty="0"/>
              <a:t>	}</a:t>
            </a:r>
          </a:p>
          <a:p>
            <a:r>
              <a:rPr lang="pt-BR" dirty="0"/>
              <a:t>}</a:t>
            </a:r>
          </a:p>
        </p:txBody>
      </p:sp>
    </p:spTree>
    <p:extLst>
      <p:ext uri="{BB962C8B-B14F-4D97-AF65-F5344CB8AC3E}">
        <p14:creationId xmlns:p14="http://schemas.microsoft.com/office/powerpoint/2010/main" val="344936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2"/>
          <p:cNvSpPr>
            <a:spLocks noGrp="1" noChangeArrowheads="1"/>
          </p:cNvSpPr>
          <p:nvPr>
            <p:ph type="body" idx="1"/>
          </p:nvPr>
        </p:nvSpPr>
        <p:spPr>
          <a:noFill/>
          <a:ln w="9525"/>
        </p:spPr>
        <p:txBody>
          <a:bodyPr/>
          <a:lstStyle/>
          <a:p>
            <a:r>
              <a:rPr lang="en-US" dirty="0">
                <a:latin typeface="Arial" charset="0"/>
                <a:cs typeface="Arial" charset="0"/>
              </a:rPr>
              <a:t>Topic Duration: 10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pPr lvl="1"/>
            <a:r>
              <a:rPr lang="en-US" dirty="0">
                <a:latin typeface="Arial" charset="0"/>
                <a:cs typeface="Arial" charset="0"/>
              </a:rPr>
              <a:t>This is just a brief reminder of where you are in the module. It will help the participants to know what is coming up.</a:t>
            </a:r>
          </a:p>
          <a:p>
            <a:pPr lvl="1"/>
            <a:r>
              <a:rPr lang="en-US" dirty="0">
                <a:latin typeface="Arial" charset="0"/>
                <a:cs typeface="Arial" charset="0"/>
              </a:rPr>
              <a:t>The Appendix includes reference topics that complement the module content. Faculty may use this supplementary content to answer participant questions.</a:t>
            </a:r>
          </a:p>
          <a:p>
            <a:pPr lvl="2"/>
            <a:r>
              <a:rPr lang="en-US" dirty="0">
                <a:latin typeface="Arial" charset="0"/>
                <a:cs typeface="Arial" charset="0"/>
              </a:rPr>
              <a:t>J2EE Presentation Layer Technologies</a:t>
            </a:r>
          </a:p>
          <a:p>
            <a:pPr lvl="2"/>
            <a:r>
              <a:rPr lang="en-US" dirty="0">
                <a:latin typeface="Arial" charset="0"/>
                <a:cs typeface="Arial" charset="0"/>
              </a:rPr>
              <a:t>Spring Web Application Development Stack</a:t>
            </a:r>
          </a:p>
          <a:p>
            <a:pPr lvl="2"/>
            <a:r>
              <a:rPr lang="en-US" dirty="0">
                <a:latin typeface="Arial" charset="0"/>
                <a:cs typeface="Arial" charset="0"/>
              </a:rPr>
              <a:t>Struts MVC Vs. Spring MVC</a:t>
            </a:r>
          </a:p>
          <a:p>
            <a:endParaRPr lang="en-US" dirty="0">
              <a:latin typeface="Arial" charset="0"/>
              <a:cs typeface="Arial" charset="0"/>
            </a:endParaRPr>
          </a:p>
          <a:p>
            <a:endParaRPr lang="en-US" dirty="0">
              <a:latin typeface="Arial" charset="0"/>
              <a:cs typeface="Arial" charset="0"/>
            </a:endParaRPr>
          </a:p>
        </p:txBody>
      </p:sp>
      <p:sp>
        <p:nvSpPr>
          <p:cNvPr id="125955"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639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Text Box 2"/>
          <p:cNvSpPr>
            <a:spLocks noGrp="1" noChangeArrowheads="1"/>
          </p:cNvSpPr>
          <p:nvPr>
            <p:ph type="body" idx="1"/>
          </p:nvPr>
        </p:nvSpPr>
        <p:spPr>
          <a:noFill/>
          <a:ln w="9525"/>
        </p:spPr>
        <p:txBody>
          <a:bodyPr/>
          <a:lstStyle/>
          <a:p>
            <a:pPr defTabSz="457200">
              <a:buClr>
                <a:srgbClr val="000000"/>
              </a:buClr>
            </a:pPr>
            <a:r>
              <a:rPr lang="en-US">
                <a:solidFill>
                  <a:schemeClr val="tx1"/>
                </a:solidFill>
                <a:latin typeface="Arial" charset="0"/>
                <a:cs typeface="Arial" charset="0"/>
              </a:rPr>
              <a:t>Content: N/A</a:t>
            </a:r>
          </a:p>
          <a:p>
            <a:pPr defTabSz="457200"/>
            <a:endParaRPr lang="en-US">
              <a:latin typeface="Arial" charset="0"/>
              <a:cs typeface="Arial" charset="0"/>
            </a:endParaRPr>
          </a:p>
          <a:p>
            <a:pPr defTabSz="457200"/>
            <a:r>
              <a:rPr lang="en-US">
                <a:latin typeface="Arial" charset="0"/>
                <a:cs typeface="Arial" charset="0"/>
              </a:rPr>
              <a:t>Notes to Instructor: </a:t>
            </a:r>
          </a:p>
          <a:p>
            <a:pPr lvl="1" defTabSz="457200"/>
            <a:r>
              <a:rPr lang="en-US">
                <a:latin typeface="Arial" charset="0"/>
                <a:cs typeface="Arial" charset="0"/>
              </a:rPr>
              <a:t>Briefly review the module objectives with the participants.</a:t>
            </a:r>
          </a:p>
          <a:p>
            <a:pPr lvl="1" defTabSz="457200"/>
            <a:r>
              <a:rPr lang="en-US">
                <a:latin typeface="Arial" charset="0"/>
                <a:cs typeface="Arial" charset="0"/>
              </a:rPr>
              <a:t>Take note of the learning objectives that are covered by content in the Appendix of this module presentation.</a:t>
            </a:r>
          </a:p>
          <a:p>
            <a:pPr defTabSz="457200"/>
            <a:endParaRPr lang="en-US">
              <a:latin typeface="Arial" charset="0"/>
              <a:cs typeface="Arial" charset="0"/>
            </a:endParaRPr>
          </a:p>
        </p:txBody>
      </p:sp>
      <p:sp>
        <p:nvSpPr>
          <p:cNvPr id="124931"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04494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8060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com.algaworks</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artigo</a:t>
            </a:r>
            <a:r>
              <a:rPr lang="en-US" dirty="0">
                <a:latin typeface="Arial" charset="0"/>
                <a:cs typeface="Arial" charset="0"/>
              </a:rPr>
              <a:t>-spring-boot&lt;/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&lt;version&gt;1.0.0-SNAPSHOT&lt;/version&gt;</a:t>
            </a:r>
          </a:p>
          <a:p>
            <a:r>
              <a:rPr lang="en-US" dirty="0">
                <a:latin typeface="Arial" charset="0"/>
                <a:cs typeface="Arial" charset="0"/>
              </a:rPr>
              <a:t>	&lt;packaging&gt;jar&lt;/packaging&gt;</a:t>
            </a:r>
          </a:p>
          <a:p>
            <a:endParaRPr lang="en-US" dirty="0">
              <a:latin typeface="Arial" charset="0"/>
              <a:cs typeface="Arial" charset="0"/>
            </a:endParaRPr>
          </a:p>
          <a:p>
            <a:r>
              <a:rPr lang="en-US" dirty="0">
                <a:latin typeface="Arial" charset="0"/>
                <a:cs typeface="Arial" charset="0"/>
              </a:rPr>
              <a:t>	&lt;name&gt;</a:t>
            </a:r>
            <a:r>
              <a:rPr lang="en-US" dirty="0" err="1">
                <a:latin typeface="Arial" charset="0"/>
                <a:cs typeface="Arial" charset="0"/>
              </a:rPr>
              <a:t>artigo</a:t>
            </a:r>
            <a:r>
              <a:rPr lang="en-US" dirty="0">
                <a:latin typeface="Arial" charset="0"/>
                <a:cs typeface="Arial" charset="0"/>
              </a:rPr>
              <a:t>-spring-boot&lt;/name&gt;</a:t>
            </a:r>
          </a:p>
          <a:p>
            <a:r>
              <a:rPr lang="en-US" dirty="0">
                <a:latin typeface="Arial" charset="0"/>
                <a:cs typeface="Arial" charset="0"/>
              </a:rPr>
              <a:t>	&lt;description&gt;</a:t>
            </a:r>
            <a:r>
              <a:rPr lang="en-US" dirty="0" err="1">
                <a:latin typeface="Arial" charset="0"/>
                <a:cs typeface="Arial" charset="0"/>
              </a:rPr>
              <a:t>Projeto</a:t>
            </a:r>
            <a:r>
              <a:rPr lang="en-US" dirty="0">
                <a:latin typeface="Arial" charset="0"/>
                <a:cs typeface="Arial" charset="0"/>
              </a:rPr>
              <a:t> de </a:t>
            </a:r>
            <a:r>
              <a:rPr lang="en-US" dirty="0" err="1">
                <a:latin typeface="Arial" charset="0"/>
                <a:cs typeface="Arial" charset="0"/>
              </a:rPr>
              <a:t>exemplo</a:t>
            </a:r>
            <a:r>
              <a:rPr lang="en-US" dirty="0">
                <a:latin typeface="Arial" charset="0"/>
                <a:cs typeface="Arial" charset="0"/>
              </a:rPr>
              <a:t> para o </a:t>
            </a:r>
            <a:r>
              <a:rPr lang="en-US" dirty="0" err="1">
                <a:latin typeface="Arial" charset="0"/>
                <a:cs typeface="Arial" charset="0"/>
              </a:rPr>
              <a:t>artigo</a:t>
            </a:r>
            <a:r>
              <a:rPr lang="en-US" dirty="0">
                <a:latin typeface="Arial" charset="0"/>
                <a:cs typeface="Arial" charset="0"/>
              </a:rPr>
              <a:t>.&lt;/description&gt;</a:t>
            </a:r>
          </a:p>
          <a:p>
            <a:endParaRPr lang="en-US" dirty="0">
              <a:latin typeface="Arial" charset="0"/>
              <a:cs typeface="Arial" charset="0"/>
            </a:endParaRP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&lt;version&gt;1.4.4.RELEASE&lt;/version&gt;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project.build.sourceEncoding</a:t>
            </a:r>
            <a:r>
              <a:rPr lang="en-US" dirty="0">
                <a:latin typeface="Arial" charset="0"/>
                <a:cs typeface="Arial" charset="0"/>
              </a:rPr>
              <a:t>&gt;UTF-8&lt;/</a:t>
            </a:r>
            <a:r>
              <a:rPr lang="en-US" dirty="0" err="1">
                <a:latin typeface="Arial" charset="0"/>
                <a:cs typeface="Arial" charset="0"/>
              </a:rPr>
              <a:t>project.build.sourceEncoding</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project.reporting.outputEncoding</a:t>
            </a:r>
            <a:r>
              <a:rPr lang="en-US" dirty="0">
                <a:latin typeface="Arial" charset="0"/>
                <a:cs typeface="Arial" charset="0"/>
              </a:rPr>
              <a:t>&gt;UTF-8&lt;/</a:t>
            </a:r>
            <a:r>
              <a:rPr lang="en-US" dirty="0" err="1">
                <a:latin typeface="Arial" charset="0"/>
                <a:cs typeface="Arial" charset="0"/>
              </a:rPr>
              <a:t>project.reporting.outputEncoding</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a:t>
            </a:r>
            <a:r>
              <a:rPr lang="en-US" dirty="0" err="1">
                <a:latin typeface="Arial" charset="0"/>
                <a:cs typeface="Arial" charset="0"/>
              </a:rPr>
              <a:t>thymeleaf</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a:t>
            </a:r>
            <a:r>
              <a:rPr lang="en-US" dirty="0" err="1">
                <a:latin typeface="Arial" charset="0"/>
                <a:cs typeface="Arial" charset="0"/>
              </a:rPr>
              <a:t>devtools</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org.webjars</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webjars</a:t>
            </a:r>
            <a:r>
              <a:rPr lang="en-US" dirty="0">
                <a:latin typeface="Arial" charset="0"/>
                <a:cs typeface="Arial" charset="0"/>
              </a:rPr>
              <a:t>-locator&lt;/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org.webjars</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jquery</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&lt;version&gt;2.1.1&lt;/version&gt;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org.webjars</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&gt;bootstrap&lt;/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&lt;version&gt;3.3.7&lt;/version&gt;</a:t>
            </a:r>
          </a:p>
          <a:p>
            <a:r>
              <a:rPr lang="en-US" dirty="0">
                <a:latin typeface="Arial" charset="0"/>
                <a:cs typeface="Arial" charset="0"/>
              </a:rPr>
              <a:t>        &lt;/dependency&gt;</a:t>
            </a:r>
          </a:p>
          <a:p>
            <a:r>
              <a:rPr lang="en-US" dirty="0">
                <a:latin typeface="Arial" charset="0"/>
                <a:cs typeface="Arial" charset="0"/>
              </a:rPr>
              <a:t>		</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r>
              <a:rPr lang="en-US" dirty="0">
                <a:latin typeface="Arial" charset="0"/>
                <a:cs typeface="Arial" charset="0"/>
              </a:rPr>
              <a:t>&lt;/project&gt;</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18930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31/08/2021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31/08/2021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31/08/2021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31/08/2021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31/08/2021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31/08/2021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31/08/2021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31/08/2021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31/08/2021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31/08/2021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31/08/2021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31/08/2021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31/08/2021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31/08/2021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31/08/2021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31/08/2021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31/08/2021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31/08/2021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31/08/2021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extLst>
      <p:ext uri="{BB962C8B-B14F-4D97-AF65-F5344CB8AC3E}">
        <p14:creationId xmlns:p14="http://schemas.microsoft.com/office/powerpoint/2010/main" val="268615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4603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pic>
        <p:nvPicPr>
          <p:cNvPr id="5" name="Picture 4">
            <a:extLst>
              <a:ext uri="{FF2B5EF4-FFF2-40B4-BE49-F238E27FC236}">
                <a16:creationId xmlns:a16="http://schemas.microsoft.com/office/drawing/2014/main" id="{BAF487C9-21DF-488E-9883-E348EA8A1CD1}"/>
              </a:ext>
            </a:extLst>
          </p:cNvPr>
          <p:cNvPicPr>
            <a:picLocks noChangeAspect="1"/>
          </p:cNvPicPr>
          <p:nvPr userDrawn="1"/>
        </p:nvPicPr>
        <p:blipFill>
          <a:blip r:embed="rId2"/>
          <a:stretch>
            <a:fillRect/>
          </a:stretch>
        </p:blipFill>
        <p:spPr>
          <a:xfrm>
            <a:off x="6982691" y="26006"/>
            <a:ext cx="2133600" cy="1112561"/>
          </a:xfrm>
          <a:prstGeom prst="rect">
            <a:avLst/>
          </a:prstGeom>
        </p:spPr>
      </p:pic>
    </p:spTree>
    <p:extLst>
      <p:ext uri="{BB962C8B-B14F-4D97-AF65-F5344CB8AC3E}">
        <p14:creationId xmlns:p14="http://schemas.microsoft.com/office/powerpoint/2010/main" val="21537254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extLst>
      <p:ext uri="{BB962C8B-B14F-4D97-AF65-F5344CB8AC3E}">
        <p14:creationId xmlns:p14="http://schemas.microsoft.com/office/powerpoint/2010/main" val="2318033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extLst>
      <p:ext uri="{BB962C8B-B14F-4D97-AF65-F5344CB8AC3E}">
        <p14:creationId xmlns:p14="http://schemas.microsoft.com/office/powerpoint/2010/main" val="17658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31/08/2021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1.png"/><Relationship Id="rId5" Type="http://schemas.openxmlformats.org/officeDocument/2006/relationships/theme" Target="../theme/theme9.xml"/><Relationship Id="rId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a:t>
            </a:r>
            <a:r>
              <a:rPr lang="en-US" sz="1000">
                <a:solidFill>
                  <a:schemeClr val="tx1"/>
                </a:solidFill>
              </a:rPr>
              <a:t>© 2010 Accenture </a:t>
            </a:r>
            <a:r>
              <a:rPr lang="en-US" sz="1000" dirty="0">
                <a:solidFill>
                  <a:schemeClr val="tx1"/>
                </a:solidFill>
              </a:rPr>
              <a:t>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2020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31/08/2021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31/08/2021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31/08/2021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31/08/2021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31/08/2021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31/08/2021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a:t>
            </a:r>
            <a:r>
              <a:rPr lang="en-US" sz="900">
                <a:solidFill>
                  <a:srgbClr val="FFFFFF"/>
                </a:solidFill>
              </a:rPr>
              <a:t>© 2010 Accenture </a:t>
            </a:r>
            <a:r>
              <a:rPr lang="en-US" sz="900" dirty="0">
                <a:solidFill>
                  <a:srgbClr val="FFFFFF"/>
                </a:solidFill>
              </a:rPr>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rgbClr val="000000"/>
                </a:solidFill>
              </a:rPr>
              <a:t>Copyright © 2020 Accenture All Rights Reserved. </a:t>
            </a:r>
          </a:p>
        </p:txBody>
      </p:sp>
    </p:spTree>
    <p:extLst>
      <p:ext uri="{BB962C8B-B14F-4D97-AF65-F5344CB8AC3E}">
        <p14:creationId xmlns:p14="http://schemas.microsoft.com/office/powerpoint/2010/main" val="376851453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76.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BOOT</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a:solidFill>
                  <a:schemeClr val="accent2"/>
                </a:solidFill>
                <a:ea typeface="Arial Unicode MS" pitchFamily="34" charset="-128"/>
                <a:cs typeface="Arial Unicode MS" pitchFamily="34" charset="-128"/>
              </a:rPr>
              <a:t>Module 9:  </a:t>
            </a:r>
            <a:r>
              <a:rPr lang="en-US" dirty="0">
                <a:solidFill>
                  <a:schemeClr val="accent2"/>
                </a:solidFill>
                <a:ea typeface="Arial Unicode MS" pitchFamily="34" charset="-128"/>
                <a:cs typeface="Arial Unicode MS" pitchFamily="34" charset="-128"/>
              </a:rPr>
              <a:t>Lista </a:t>
            </a:r>
            <a:r>
              <a:rPr lang="en-US" dirty="0" err="1">
                <a:solidFill>
                  <a:schemeClr val="accent2"/>
                </a:solidFill>
                <a:ea typeface="Arial Unicode MS" pitchFamily="34" charset="-128"/>
                <a:cs typeface="Arial Unicode MS" pitchFamily="34" charset="-128"/>
              </a:rPr>
              <a:t>Contatos</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266700" indent="-266700">
              <a:buNone/>
            </a:pPr>
            <a:r>
              <a:rPr lang="en-US" dirty="0"/>
              <a:t>	</a:t>
            </a:r>
            <a:r>
              <a:rPr lang="en-US" sz="3600" b="1" dirty="0"/>
              <a:t>Resources</a:t>
            </a:r>
          </a:p>
          <a:p>
            <a:pPr lvl="2">
              <a:buFontTx/>
              <a:buChar char="-"/>
            </a:pPr>
            <a:r>
              <a:rPr lang="en-US" sz="3200" b="1" dirty="0"/>
              <a:t>estilo.css</a:t>
            </a:r>
          </a:p>
          <a:p>
            <a:pPr lvl="2">
              <a:buFontTx/>
              <a:buChar char="-"/>
            </a:pPr>
            <a:r>
              <a:rPr lang="en-US" sz="3200" dirty="0"/>
              <a:t>contatos.html</a:t>
            </a:r>
          </a:p>
          <a:p>
            <a:pPr lvl="2">
              <a:buFontTx/>
              <a:buChar char="-"/>
            </a:pPr>
            <a:r>
              <a:rPr lang="en-US" sz="3200" dirty="0" err="1"/>
              <a:t>import.sql</a:t>
            </a:r>
            <a:endParaRPr lang="en-US" sz="3200" dirty="0"/>
          </a:p>
          <a:p>
            <a:pPr>
              <a:buFontTx/>
              <a:buChar char="-"/>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CF7C492E-4A34-40BE-9170-9079A7379B3C}"/>
              </a:ext>
            </a:extLst>
          </p:cNvPr>
          <p:cNvPicPr>
            <a:picLocks noChangeAspect="1"/>
          </p:cNvPicPr>
          <p:nvPr/>
        </p:nvPicPr>
        <p:blipFill>
          <a:blip r:embed="rId3"/>
          <a:stretch>
            <a:fillRect/>
          </a:stretch>
        </p:blipFill>
        <p:spPr>
          <a:xfrm>
            <a:off x="4724400" y="1524000"/>
            <a:ext cx="3086100" cy="2171700"/>
          </a:xfrm>
          <a:prstGeom prst="rect">
            <a:avLst/>
          </a:prstGeom>
        </p:spPr>
      </p:pic>
    </p:spTree>
    <p:extLst>
      <p:ext uri="{BB962C8B-B14F-4D97-AF65-F5344CB8AC3E}">
        <p14:creationId xmlns:p14="http://schemas.microsoft.com/office/powerpoint/2010/main" val="297552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266700" indent="-266700">
              <a:buNone/>
            </a:pPr>
            <a:r>
              <a:rPr lang="en-US" dirty="0"/>
              <a:t>	</a:t>
            </a:r>
            <a:r>
              <a:rPr lang="en-US" sz="3600" b="1" dirty="0"/>
              <a:t>Resources</a:t>
            </a:r>
          </a:p>
          <a:p>
            <a:pPr lvl="2">
              <a:buFontTx/>
              <a:buChar char="-"/>
            </a:pPr>
            <a:r>
              <a:rPr lang="en-US" sz="3200" dirty="0"/>
              <a:t>estilo.css</a:t>
            </a:r>
          </a:p>
          <a:p>
            <a:pPr lvl="2">
              <a:buFontTx/>
              <a:buChar char="-"/>
            </a:pPr>
            <a:r>
              <a:rPr lang="en-US" sz="3200" b="1" dirty="0"/>
              <a:t>contatos.html</a:t>
            </a:r>
          </a:p>
          <a:p>
            <a:pPr lvl="2">
              <a:buFontTx/>
              <a:buChar char="-"/>
            </a:pPr>
            <a:r>
              <a:rPr lang="en-US" sz="3200" dirty="0" err="1"/>
              <a:t>import.sql</a:t>
            </a:r>
            <a:endParaRPr lang="en-US" sz="3200" dirty="0"/>
          </a:p>
          <a:p>
            <a:pPr>
              <a:buFontTx/>
              <a:buChar char="-"/>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8C6DA5F5-16C2-45A0-93FE-71465DDA9D67}"/>
              </a:ext>
            </a:extLst>
          </p:cNvPr>
          <p:cNvPicPr>
            <a:picLocks noChangeAspect="1"/>
          </p:cNvPicPr>
          <p:nvPr/>
        </p:nvPicPr>
        <p:blipFill>
          <a:blip r:embed="rId3"/>
          <a:stretch>
            <a:fillRect/>
          </a:stretch>
        </p:blipFill>
        <p:spPr>
          <a:xfrm>
            <a:off x="4457700" y="1569205"/>
            <a:ext cx="4131958" cy="2524125"/>
          </a:xfrm>
          <a:prstGeom prst="rect">
            <a:avLst/>
          </a:prstGeom>
        </p:spPr>
      </p:pic>
    </p:spTree>
    <p:extLst>
      <p:ext uri="{BB962C8B-B14F-4D97-AF65-F5344CB8AC3E}">
        <p14:creationId xmlns:p14="http://schemas.microsoft.com/office/powerpoint/2010/main" val="236970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266700" indent="-266700">
              <a:buNone/>
            </a:pPr>
            <a:r>
              <a:rPr lang="en-US" dirty="0"/>
              <a:t>	</a:t>
            </a:r>
            <a:r>
              <a:rPr lang="en-US" sz="3600" b="1" dirty="0"/>
              <a:t>Resources</a:t>
            </a:r>
          </a:p>
          <a:p>
            <a:pPr lvl="2">
              <a:buFontTx/>
              <a:buChar char="-"/>
            </a:pPr>
            <a:r>
              <a:rPr lang="en-US" sz="3200" dirty="0"/>
              <a:t>estilo.css</a:t>
            </a:r>
          </a:p>
          <a:p>
            <a:pPr lvl="2">
              <a:buFontTx/>
              <a:buChar char="-"/>
            </a:pPr>
            <a:r>
              <a:rPr lang="en-US" sz="3200" dirty="0"/>
              <a:t>contatos.html</a:t>
            </a:r>
          </a:p>
          <a:p>
            <a:pPr lvl="2">
              <a:buFontTx/>
              <a:buChar char="-"/>
            </a:pPr>
            <a:r>
              <a:rPr lang="en-US" sz="3200" b="1" dirty="0" err="1"/>
              <a:t>import.sql</a:t>
            </a:r>
            <a:endParaRPr lang="en-US" sz="3200" b="1" dirty="0"/>
          </a:p>
          <a:p>
            <a:pPr>
              <a:buFontTx/>
              <a:buChar char="-"/>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A6A1FB3A-D491-44C7-858C-81CE12AF8AF1}"/>
              </a:ext>
            </a:extLst>
          </p:cNvPr>
          <p:cNvPicPr>
            <a:picLocks noChangeAspect="1"/>
          </p:cNvPicPr>
          <p:nvPr/>
        </p:nvPicPr>
        <p:blipFill>
          <a:blip r:embed="rId3"/>
          <a:stretch>
            <a:fillRect/>
          </a:stretch>
        </p:blipFill>
        <p:spPr>
          <a:xfrm>
            <a:off x="3788877" y="1760105"/>
            <a:ext cx="5010635" cy="3449458"/>
          </a:xfrm>
          <a:prstGeom prst="rect">
            <a:avLst/>
          </a:prstGeom>
        </p:spPr>
      </p:pic>
    </p:spTree>
    <p:extLst>
      <p:ext uri="{BB962C8B-B14F-4D97-AF65-F5344CB8AC3E}">
        <p14:creationId xmlns:p14="http://schemas.microsoft.com/office/powerpoint/2010/main" val="130295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266700" indent="-266700">
              <a:buNone/>
            </a:pPr>
            <a:r>
              <a:rPr lang="en-US" dirty="0"/>
              <a:t>	</a:t>
            </a:r>
            <a:r>
              <a:rPr lang="en-US" sz="3600" b="1" dirty="0"/>
              <a:t>Application Properties</a:t>
            </a:r>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r>
              <a:rPr lang="en-US" sz="2800" b="1" dirty="0"/>
              <a:t>http://localhost:8080/h2-console/</a:t>
            </a:r>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A6A63388-CA7C-465B-ABBF-C14B57C174B9}"/>
              </a:ext>
            </a:extLst>
          </p:cNvPr>
          <p:cNvPicPr>
            <a:picLocks noChangeAspect="1"/>
          </p:cNvPicPr>
          <p:nvPr/>
        </p:nvPicPr>
        <p:blipFill>
          <a:blip r:embed="rId3"/>
          <a:stretch>
            <a:fillRect/>
          </a:stretch>
        </p:blipFill>
        <p:spPr>
          <a:xfrm>
            <a:off x="437032" y="2916510"/>
            <a:ext cx="8335246" cy="1856666"/>
          </a:xfrm>
          <a:prstGeom prst="rect">
            <a:avLst/>
          </a:prstGeom>
        </p:spPr>
      </p:pic>
    </p:spTree>
    <p:extLst>
      <p:ext uri="{BB962C8B-B14F-4D97-AF65-F5344CB8AC3E}">
        <p14:creationId xmlns:p14="http://schemas.microsoft.com/office/powerpoint/2010/main" val="131289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14</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Principais Classes;</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6859F377-AE80-4E92-B857-683F7C8F3920}"/>
              </a:ext>
            </a:extLst>
          </p:cNvPr>
          <p:cNvPicPr>
            <a:picLocks noChangeAspect="1"/>
          </p:cNvPicPr>
          <p:nvPr/>
        </p:nvPicPr>
        <p:blipFill>
          <a:blip r:embed="rId3"/>
          <a:stretch>
            <a:fillRect/>
          </a:stretch>
        </p:blipFill>
        <p:spPr>
          <a:xfrm>
            <a:off x="1514475" y="1790237"/>
            <a:ext cx="6115050" cy="4856069"/>
          </a:xfrm>
          <a:prstGeom prst="rect">
            <a:avLst/>
          </a:prstGeom>
        </p:spPr>
      </p:pic>
    </p:spTree>
    <p:extLst>
      <p:ext uri="{BB962C8B-B14F-4D97-AF65-F5344CB8AC3E}">
        <p14:creationId xmlns:p14="http://schemas.microsoft.com/office/powerpoint/2010/main" val="2595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0" indent="0">
              <a:buNone/>
            </a:pPr>
            <a:r>
              <a:rPr lang="pt-BR" sz="3200" b="1" dirty="0"/>
              <a:t>Criar a classe principal</a:t>
            </a:r>
          </a:p>
          <a:p>
            <a:pPr marL="0" indent="0">
              <a:buNone/>
            </a:pPr>
            <a:endParaRPr lang="pt-BR" sz="2400" dirty="0"/>
          </a:p>
          <a:p>
            <a:pPr marL="0" indent="0">
              <a:buNone/>
            </a:pPr>
            <a:r>
              <a:rPr lang="pt-BR" sz="2400" dirty="0"/>
              <a:t>Vamos definir a classe </a:t>
            </a:r>
            <a:r>
              <a:rPr lang="pt-BR" sz="2400" b="1" dirty="0"/>
              <a:t>ContatosAppilcation.java</a:t>
            </a:r>
            <a:r>
              <a:rPr lang="pt-BR" sz="2400" dirty="0"/>
              <a:t> no pacote </a:t>
            </a:r>
            <a:r>
              <a:rPr lang="pt-BR" sz="2400" kern="1200" dirty="0" err="1">
                <a:latin typeface="Arial" pitchFamily="34" charset="0"/>
                <a:cs typeface="Arial" pitchFamily="34" charset="0"/>
              </a:rPr>
              <a:t>com.acc.contatos</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15</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B6B51B0D-54F0-4FC4-981A-2C30FEDA523E}"/>
              </a:ext>
            </a:extLst>
          </p:cNvPr>
          <p:cNvPicPr>
            <a:picLocks noChangeAspect="1"/>
          </p:cNvPicPr>
          <p:nvPr/>
        </p:nvPicPr>
        <p:blipFill>
          <a:blip r:embed="rId3"/>
          <a:stretch>
            <a:fillRect/>
          </a:stretch>
        </p:blipFill>
        <p:spPr>
          <a:xfrm>
            <a:off x="2724150" y="3200400"/>
            <a:ext cx="4251882" cy="3155344"/>
          </a:xfrm>
          <a:prstGeom prst="rect">
            <a:avLst/>
          </a:prstGeom>
        </p:spPr>
      </p:pic>
    </p:spTree>
    <p:extLst>
      <p:ext uri="{BB962C8B-B14F-4D97-AF65-F5344CB8AC3E}">
        <p14:creationId xmlns:p14="http://schemas.microsoft.com/office/powerpoint/2010/main" val="162854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0" indent="0">
              <a:buNone/>
            </a:pPr>
            <a:r>
              <a:rPr lang="pt-BR" sz="3200" b="1" dirty="0"/>
              <a:t>Criar a classe o repositório</a:t>
            </a:r>
          </a:p>
          <a:p>
            <a:pPr marL="0" indent="0">
              <a:buNone/>
            </a:pPr>
            <a:endParaRPr lang="pt-BR" sz="2400" dirty="0"/>
          </a:p>
          <a:p>
            <a:pPr marL="0" indent="0">
              <a:buNone/>
            </a:pPr>
            <a:r>
              <a:rPr lang="pt-BR" sz="2400" dirty="0"/>
              <a:t>Vamos definir a interface </a:t>
            </a:r>
            <a:r>
              <a:rPr lang="pt-BR" sz="2400" b="1" dirty="0"/>
              <a:t>Contatos.java</a:t>
            </a:r>
            <a:r>
              <a:rPr lang="pt-BR" sz="2400" dirty="0"/>
              <a:t> no pacote </a:t>
            </a:r>
            <a:r>
              <a:rPr lang="pt-BR" sz="2400" kern="1200" dirty="0" err="1">
                <a:latin typeface="Arial" pitchFamily="34" charset="0"/>
                <a:cs typeface="Arial" pitchFamily="34" charset="0"/>
              </a:rPr>
              <a:t>com.acc.contatos.repository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A164E24B-9952-4990-8D1E-B6AED830954D}"/>
              </a:ext>
            </a:extLst>
          </p:cNvPr>
          <p:cNvPicPr>
            <a:picLocks noChangeAspect="1"/>
          </p:cNvPicPr>
          <p:nvPr/>
        </p:nvPicPr>
        <p:blipFill>
          <a:blip r:embed="rId3"/>
          <a:stretch>
            <a:fillRect/>
          </a:stretch>
        </p:blipFill>
        <p:spPr>
          <a:xfrm>
            <a:off x="2438400" y="3403600"/>
            <a:ext cx="3409950" cy="2724150"/>
          </a:xfrm>
          <a:prstGeom prst="rect">
            <a:avLst/>
          </a:prstGeom>
        </p:spPr>
      </p:pic>
    </p:spTree>
    <p:extLst>
      <p:ext uri="{BB962C8B-B14F-4D97-AF65-F5344CB8AC3E}">
        <p14:creationId xmlns:p14="http://schemas.microsoft.com/office/powerpoint/2010/main" val="205621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endParaRPr lang="pt-BR" sz="2400" dirty="0"/>
          </a:p>
          <a:p>
            <a:pPr marL="0" indent="0">
              <a:buNone/>
            </a:pPr>
            <a:r>
              <a:rPr lang="pt-BR" sz="2400" dirty="0"/>
              <a:t>Vamos definir a classe </a:t>
            </a:r>
            <a:r>
              <a:rPr lang="pt-BR" sz="2400" b="1" dirty="0"/>
              <a:t>ContatosController.java</a:t>
            </a:r>
            <a:r>
              <a:rPr lang="pt-BR" sz="2400" dirty="0"/>
              <a:t> no pacote </a:t>
            </a:r>
            <a:r>
              <a:rPr lang="pt-BR" sz="2400" kern="1200" dirty="0" err="1">
                <a:latin typeface="Arial" pitchFamily="34" charset="0"/>
                <a:cs typeface="Arial" pitchFamily="34" charset="0"/>
              </a:rPr>
              <a:t>com.acc.contatos.controller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6348EBAA-56AD-4921-BDEF-B5F55D8D0B44}"/>
              </a:ext>
            </a:extLst>
          </p:cNvPr>
          <p:cNvPicPr>
            <a:picLocks noChangeAspect="1"/>
          </p:cNvPicPr>
          <p:nvPr/>
        </p:nvPicPr>
        <p:blipFill>
          <a:blip r:embed="rId3"/>
          <a:stretch>
            <a:fillRect/>
          </a:stretch>
        </p:blipFill>
        <p:spPr>
          <a:xfrm>
            <a:off x="2438400" y="3276600"/>
            <a:ext cx="3676650" cy="2714625"/>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model</a:t>
            </a:r>
            <a:endParaRPr lang="pt-BR" sz="3200" b="1" dirty="0"/>
          </a:p>
          <a:p>
            <a:pPr marL="0" indent="0">
              <a:buNone/>
            </a:pPr>
            <a:endParaRPr lang="pt-BR" sz="2400" dirty="0"/>
          </a:p>
          <a:p>
            <a:pPr marL="0" indent="0">
              <a:buNone/>
            </a:pPr>
            <a:r>
              <a:rPr lang="pt-BR" sz="2400" dirty="0"/>
              <a:t>Vamos definir a classe </a:t>
            </a:r>
            <a:r>
              <a:rPr lang="pt-BR" sz="2400" b="1" dirty="0"/>
              <a:t>Contato.java</a:t>
            </a:r>
            <a:r>
              <a:rPr lang="pt-BR" sz="2400" dirty="0"/>
              <a:t> no pacote </a:t>
            </a:r>
            <a:r>
              <a:rPr lang="pt-BR" sz="2400" kern="1200" dirty="0" err="1">
                <a:latin typeface="Arial" pitchFamily="34" charset="0"/>
                <a:cs typeface="Arial" pitchFamily="34" charset="0"/>
              </a:rPr>
              <a:t>com.acc.contatos.model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5CD8808C-E102-4E02-9DE8-C44EF81950FA}"/>
              </a:ext>
            </a:extLst>
          </p:cNvPr>
          <p:cNvPicPr>
            <a:picLocks noChangeAspect="1"/>
          </p:cNvPicPr>
          <p:nvPr/>
        </p:nvPicPr>
        <p:blipFill>
          <a:blip r:embed="rId3"/>
          <a:stretch>
            <a:fillRect/>
          </a:stretch>
        </p:blipFill>
        <p:spPr>
          <a:xfrm>
            <a:off x="2133600" y="3429000"/>
            <a:ext cx="3343275" cy="2724150"/>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model</a:t>
            </a:r>
            <a:endParaRPr lang="pt-BR" sz="3200" b="1" dirty="0"/>
          </a:p>
          <a:p>
            <a:pPr marL="0" indent="0">
              <a:buNone/>
            </a:pPr>
            <a:endParaRPr lang="pt-BR" sz="2400" dirty="0"/>
          </a:p>
          <a:p>
            <a:pPr marL="0" indent="0">
              <a:buNone/>
            </a:pPr>
            <a:r>
              <a:rPr lang="pt-BR" sz="2400" dirty="0"/>
              <a:t>Definição da chave primária</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1B28DFCA-47A5-405E-BCF1-5D7BB8939B15}"/>
              </a:ext>
            </a:extLst>
          </p:cNvPr>
          <p:cNvPicPr>
            <a:picLocks noChangeAspect="1"/>
          </p:cNvPicPr>
          <p:nvPr/>
        </p:nvPicPr>
        <p:blipFill>
          <a:blip r:embed="rId3"/>
          <a:stretch>
            <a:fillRect/>
          </a:stretch>
        </p:blipFill>
        <p:spPr>
          <a:xfrm>
            <a:off x="838200" y="3689985"/>
            <a:ext cx="6642910" cy="1052513"/>
          </a:xfrm>
          <a:prstGeom prst="rect">
            <a:avLst/>
          </a:prstGeom>
        </p:spPr>
      </p:pic>
    </p:spTree>
    <p:extLst>
      <p:ext uri="{BB962C8B-B14F-4D97-AF65-F5344CB8AC3E}">
        <p14:creationId xmlns:p14="http://schemas.microsoft.com/office/powerpoint/2010/main" val="372119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0"/>
          </p:nvPr>
        </p:nvSpPr>
        <p:spPr>
          <a:noFill/>
        </p:spPr>
        <p:txBody>
          <a:bodyPr/>
          <a:lstStyle/>
          <a:p>
            <a:endParaRPr lang="en-US"/>
          </a:p>
          <a:p>
            <a:fld id="{5CB102E3-1D56-4E41-8DCE-490BAFD74326}" type="slidenum">
              <a:rPr lang="en-US" smtClean="0"/>
              <a:pPr/>
              <a:t>2</a:t>
            </a:fld>
            <a:endParaRPr lang="en-US"/>
          </a:p>
        </p:txBody>
      </p:sp>
      <p:sp>
        <p:nvSpPr>
          <p:cNvPr id="15363" name="Text Box 1"/>
          <p:cNvSpPr txBox="1">
            <a:spLocks noChangeArrowheads="1"/>
          </p:cNvSpPr>
          <p:nvPr/>
        </p:nvSpPr>
        <p:spPr bwMode="auto">
          <a:xfrm>
            <a:off x="457200" y="196850"/>
            <a:ext cx="81534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Agenda</a:t>
            </a:r>
          </a:p>
        </p:txBody>
      </p:sp>
      <p:sp>
        <p:nvSpPr>
          <p:cNvPr id="15364" name="Text Box 2"/>
          <p:cNvSpPr txBox="1">
            <a:spLocks noChangeArrowheads="1"/>
          </p:cNvSpPr>
          <p:nvPr/>
        </p:nvSpPr>
        <p:spPr bwMode="auto">
          <a:xfrm>
            <a:off x="161925" y="1295400"/>
            <a:ext cx="8458200" cy="5334000"/>
          </a:xfrm>
          <a:prstGeom prst="rect">
            <a:avLst/>
          </a:prstGeom>
          <a:noFill/>
          <a:ln w="9525">
            <a:noFill/>
            <a:round/>
            <a:headEnd/>
            <a:tailEnd/>
          </a:ln>
        </p:spPr>
        <p:txBody>
          <a:bodyPr lIns="90000" tIns="46800" rIns="90000" bIns="46800"/>
          <a:lstStyle/>
          <a:p>
            <a:pPr eaLnBrk="1">
              <a:spcBef>
                <a:spcPts val="5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a:solidFill>
                  <a:srgbClr val="000000"/>
                </a:solidFill>
                <a:latin typeface="Times New Roman" pitchFamily="18" charset="0"/>
                <a:ea typeface="Arial Unicode MS" pitchFamily="34" charset="-128"/>
                <a:cs typeface="Arial Unicode MS" pitchFamily="34" charset="-128"/>
              </a:rPr>
              <a:t> </a:t>
            </a:r>
          </a:p>
        </p:txBody>
      </p:sp>
      <p:sp>
        <p:nvSpPr>
          <p:cNvPr id="15365" name="Text Box 4"/>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lvl="1"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sp>
        <p:nvSpPr>
          <p:cNvPr id="15366" name="Content Placeholder 7"/>
          <p:cNvSpPr>
            <a:spLocks noGrp="1"/>
          </p:cNvSpPr>
          <p:nvPr>
            <p:ph idx="1"/>
          </p:nvPr>
        </p:nvSpPr>
        <p:spPr/>
        <p:txBody>
          <a:bodyPr/>
          <a:lstStyle/>
          <a:p>
            <a:pPr marL="231775" indent="-231775"/>
            <a:r>
              <a:rPr lang="pt-BR" b="1" dirty="0">
                <a:solidFill>
                  <a:srgbClr val="FF6600"/>
                </a:solidFill>
              </a:rPr>
              <a:t>Revisão do  Spring Essentials</a:t>
            </a:r>
            <a:endParaRPr lang="en-US" b="1" dirty="0">
              <a:solidFill>
                <a:srgbClr val="FF6600"/>
              </a:solidFill>
            </a:endParaRPr>
          </a:p>
          <a:p>
            <a:pPr marL="231775" indent="-231775"/>
            <a:r>
              <a:rPr lang="en-US" dirty="0">
                <a:solidFill>
                  <a:schemeClr val="tx1"/>
                </a:solidFill>
              </a:rPr>
              <a:t>Spring </a:t>
            </a:r>
            <a:r>
              <a:rPr lang="en-US" dirty="0" err="1">
                <a:solidFill>
                  <a:schemeClr val="tx1"/>
                </a:solidFill>
              </a:rPr>
              <a:t>BooT</a:t>
            </a:r>
            <a:r>
              <a:rPr lang="en-US" dirty="0">
                <a:solidFill>
                  <a:schemeClr val="tx1"/>
                </a:solidFill>
              </a:rPr>
              <a:t> - Overview</a:t>
            </a:r>
          </a:p>
          <a:p>
            <a:pPr marL="231775" indent="-231775"/>
            <a:r>
              <a:rPr lang="en-US" dirty="0"/>
              <a:t>Spring </a:t>
            </a:r>
            <a:r>
              <a:rPr lang="en-US" dirty="0" err="1"/>
              <a:t>BooT</a:t>
            </a:r>
            <a:r>
              <a:rPr lang="en-US" dirty="0"/>
              <a:t> – Introduction;</a:t>
            </a:r>
          </a:p>
          <a:p>
            <a:pPr marL="231775" indent="-231775"/>
            <a:r>
              <a:rPr lang="en-US" dirty="0"/>
              <a:t>Spring </a:t>
            </a:r>
            <a:r>
              <a:rPr lang="en-US" dirty="0" err="1"/>
              <a:t>BooT</a:t>
            </a:r>
            <a:r>
              <a:rPr lang="en-US" dirty="0"/>
              <a:t> – Components;</a:t>
            </a:r>
          </a:p>
          <a:p>
            <a:pPr marL="231775" indent="-231775"/>
            <a:r>
              <a:rPr lang="en-US" dirty="0"/>
              <a:t>Spring </a:t>
            </a:r>
            <a:r>
              <a:rPr lang="en-US" dirty="0" err="1"/>
              <a:t>BooT</a:t>
            </a:r>
            <a:r>
              <a:rPr lang="en-US" dirty="0"/>
              <a:t> – Features;</a:t>
            </a:r>
          </a:p>
          <a:p>
            <a:pPr marL="231775" indent="-231775"/>
            <a:r>
              <a:rPr lang="en-US" dirty="0" err="1"/>
              <a:t>Funcionamento</a:t>
            </a:r>
            <a:r>
              <a:rPr lang="en-US" dirty="0"/>
              <a:t>;</a:t>
            </a:r>
          </a:p>
          <a:p>
            <a:pPr marL="231775" indent="-231775"/>
            <a:r>
              <a:rPr lang="en-US" dirty="0" err="1"/>
              <a:t>Construção</a:t>
            </a:r>
            <a:r>
              <a:rPr lang="en-US" dirty="0"/>
              <a:t> de </a:t>
            </a:r>
            <a:r>
              <a:rPr lang="en-US" dirty="0" err="1"/>
              <a:t>aplicação</a:t>
            </a:r>
            <a:r>
              <a:rPr lang="en-US" dirty="0"/>
              <a:t>;</a:t>
            </a:r>
          </a:p>
        </p:txBody>
      </p:sp>
      <p:pic>
        <p:nvPicPr>
          <p:cNvPr id="15367" name="Picture 4" descr="agenda"/>
          <p:cNvPicPr>
            <a:picLocks noChangeAspect="1" noChangeArrowheads="1"/>
          </p:cNvPicPr>
          <p:nvPr/>
        </p:nvPicPr>
        <p:blipFill>
          <a:blip r:embed="rId3"/>
          <a:srcRect/>
          <a:stretch>
            <a:fillRect/>
          </a:stretch>
        </p:blipFill>
        <p:spPr bwMode="auto">
          <a:xfrm>
            <a:off x="6781800" y="1371600"/>
            <a:ext cx="1828800" cy="2819400"/>
          </a:xfrm>
          <a:prstGeom prst="rect">
            <a:avLst/>
          </a:prstGeom>
          <a:noFill/>
          <a:ln w="9525">
            <a:noFill/>
            <a:miter lim="800000"/>
            <a:headEnd/>
            <a:tailEnd/>
          </a:ln>
        </p:spPr>
      </p:pic>
    </p:spTree>
    <p:extLst>
      <p:ext uri="{BB962C8B-B14F-4D97-AF65-F5344CB8AC3E}">
        <p14:creationId xmlns:p14="http://schemas.microsoft.com/office/powerpoint/2010/main" val="54508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266700" indent="-266700">
              <a:buNone/>
            </a:pPr>
            <a:r>
              <a:rPr lang="en-US" dirty="0"/>
              <a:t>	</a:t>
            </a: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r>
              <a:rPr lang="en-US" dirty="0" err="1">
                <a:solidFill>
                  <a:srgbClr val="000000"/>
                </a:solidFill>
              </a:rPr>
              <a:t>Página</a:t>
            </a:r>
            <a:r>
              <a:rPr lang="en-US" dirty="0">
                <a:solidFill>
                  <a:srgbClr val="000000"/>
                </a:solidFill>
              </a:rPr>
              <a:t> da </a:t>
            </a:r>
            <a:r>
              <a:rPr lang="en-US" dirty="0" err="1">
                <a:solidFill>
                  <a:srgbClr val="000000"/>
                </a:solidFill>
              </a:rPr>
              <a:t>Listagem</a:t>
            </a:r>
            <a:endParaRPr lang="en-US" dirty="0">
              <a:solidFill>
                <a:srgbClr val="000000"/>
              </a:solidFill>
            </a:endParaRPr>
          </a:p>
          <a:p>
            <a:pPr marL="266700" indent="-266700" defTabSz="914400">
              <a:spcBef>
                <a:spcPct val="20000"/>
              </a:spcBef>
            </a:pPr>
            <a:r>
              <a:rPr lang="en-US" dirty="0">
                <a:solidFill>
                  <a:srgbClr val="000000"/>
                </a:solidFill>
              </a:rPr>
              <a:t>	http://localhost:8080/contatos</a:t>
            </a:r>
            <a:endParaRPr lang="en-US" b="1" dirty="0">
              <a:solidFill>
                <a:srgbClr val="000000"/>
              </a:solidFill>
            </a:endParaRPr>
          </a:p>
        </p:txBody>
      </p:sp>
      <p:sp>
        <p:nvSpPr>
          <p:cNvPr id="10" name="Rectangle 2">
            <a:extLst>
              <a:ext uri="{FF2B5EF4-FFF2-40B4-BE49-F238E27FC236}">
                <a16:creationId xmlns:a16="http://schemas.microsoft.com/office/drawing/2014/main" id="{4BC7C3D5-F6DB-474F-B09F-AD39DA3B26D5}"/>
              </a:ext>
            </a:extLst>
          </p:cNvPr>
          <p:cNvSpPr>
            <a:spLocks noGrp="1" noChangeArrowheads="1"/>
          </p:cNvSpPr>
          <p:nvPr>
            <p:ph type="title"/>
          </p:nvPr>
        </p:nvSpPr>
        <p:spPr>
          <a:xfrm>
            <a:off x="457200" y="196850"/>
            <a:ext cx="8153400" cy="914400"/>
          </a:xfrm>
        </p:spPr>
        <p:txBody>
          <a:bodyPr/>
          <a:lstStyle/>
          <a:p>
            <a:r>
              <a:rPr lang="en-US" dirty="0" err="1"/>
              <a:t>Projeto</a:t>
            </a:r>
            <a:r>
              <a:rPr lang="en-US" dirty="0"/>
              <a:t> </a:t>
            </a:r>
            <a:r>
              <a:rPr lang="en-US" dirty="0" err="1"/>
              <a:t>Listar</a:t>
            </a:r>
            <a:r>
              <a:rPr lang="en-US" dirty="0"/>
              <a:t> </a:t>
            </a:r>
            <a:r>
              <a:rPr lang="en-US" dirty="0" err="1"/>
              <a:t>Contatos</a:t>
            </a:r>
            <a:endParaRPr lang="en-US" dirty="0"/>
          </a:p>
        </p:txBody>
      </p:sp>
      <p:pic>
        <p:nvPicPr>
          <p:cNvPr id="2" name="Picture 1">
            <a:extLst>
              <a:ext uri="{FF2B5EF4-FFF2-40B4-BE49-F238E27FC236}">
                <a16:creationId xmlns:a16="http://schemas.microsoft.com/office/drawing/2014/main" id="{B48CA07F-0937-4F5D-BBA1-5973828E88A8}"/>
              </a:ext>
            </a:extLst>
          </p:cNvPr>
          <p:cNvPicPr>
            <a:picLocks noChangeAspect="1"/>
          </p:cNvPicPr>
          <p:nvPr/>
        </p:nvPicPr>
        <p:blipFill>
          <a:blip r:embed="rId3"/>
          <a:stretch>
            <a:fillRect/>
          </a:stretch>
        </p:blipFill>
        <p:spPr>
          <a:xfrm>
            <a:off x="0" y="2268975"/>
            <a:ext cx="9144000" cy="4276259"/>
          </a:xfrm>
          <a:prstGeom prst="rect">
            <a:avLst/>
          </a:prstGeom>
        </p:spPr>
      </p:pic>
    </p:spTree>
    <p:extLst>
      <p:ext uri="{BB962C8B-B14F-4D97-AF65-F5344CB8AC3E}">
        <p14:creationId xmlns:p14="http://schemas.microsoft.com/office/powerpoint/2010/main" val="291889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21</a:t>
            </a:fld>
            <a:endParaRPr lang="en-US"/>
          </a:p>
        </p:txBody>
      </p:sp>
      <p:sp>
        <p:nvSpPr>
          <p:cNvPr id="27651" name="Rectangle 2"/>
          <p:cNvSpPr>
            <a:spLocks noGrp="1" noChangeArrowheads="1"/>
          </p:cNvSpPr>
          <p:nvPr>
            <p:ph type="title"/>
          </p:nvPr>
        </p:nvSpPr>
        <p:spPr/>
        <p:txBody>
          <a:bodyPr/>
          <a:lstStyle/>
          <a:p>
            <a:r>
              <a:rPr lang="en-US"/>
              <a:t>Questions and Comments</a:t>
            </a:r>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ldNum" sz="quarter" idx="10"/>
          </p:nvPr>
        </p:nvSpPr>
        <p:spPr>
          <a:noFill/>
        </p:spPr>
        <p:txBody>
          <a:bodyPr/>
          <a:lstStyle/>
          <a:p>
            <a:endParaRPr lang="en-US"/>
          </a:p>
          <a:p>
            <a:fld id="{886A9744-1F82-4E49-8342-182FBE688C5A}" type="slidenum">
              <a:rPr lang="en-US" smtClean="0"/>
              <a:pPr/>
              <a:t>3</a:t>
            </a:fld>
            <a:endParaRPr lang="en-US"/>
          </a:p>
        </p:txBody>
      </p:sp>
      <p:sp>
        <p:nvSpPr>
          <p:cNvPr id="14339" name="Text Box 1"/>
          <p:cNvSpPr txBox="1">
            <a:spLocks noChangeArrowheads="1"/>
          </p:cNvSpPr>
          <p:nvPr/>
        </p:nvSpPr>
        <p:spPr bwMode="auto">
          <a:xfrm>
            <a:off x="457200" y="196850"/>
            <a:ext cx="64770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Module Objectives</a:t>
            </a:r>
          </a:p>
        </p:txBody>
      </p:sp>
      <p:sp>
        <p:nvSpPr>
          <p:cNvPr id="14340" name="Text Box 2"/>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pic>
        <p:nvPicPr>
          <p:cNvPr id="1434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
        <p:nvSpPr>
          <p:cNvPr id="14342" name="Content Placeholder 8"/>
          <p:cNvSpPr>
            <a:spLocks noGrp="1"/>
          </p:cNvSpPr>
          <p:nvPr>
            <p:ph idx="1"/>
          </p:nvPr>
        </p:nvSpPr>
        <p:spPr>
          <a:xfrm>
            <a:off x="228600" y="1371600"/>
            <a:ext cx="6477000" cy="5334000"/>
          </a:xfrm>
        </p:spPr>
        <p:txBody>
          <a:bodyPr/>
          <a:lstStyle/>
          <a:p>
            <a:pPr>
              <a:defRPr/>
            </a:pPr>
            <a:r>
              <a:rPr lang="en-US" dirty="0" err="1"/>
              <a:t>Ao</a:t>
            </a:r>
            <a:r>
              <a:rPr lang="en-US" dirty="0"/>
              <a:t> final </a:t>
            </a:r>
            <a:r>
              <a:rPr lang="en-US" dirty="0" err="1"/>
              <a:t>deste</a:t>
            </a:r>
            <a:r>
              <a:rPr lang="en-US" dirty="0"/>
              <a:t> modulo </a:t>
            </a:r>
            <a:r>
              <a:rPr lang="en-US" dirty="0" err="1"/>
              <a:t>você</a:t>
            </a:r>
            <a:r>
              <a:rPr lang="en-US" dirty="0"/>
              <a:t> </a:t>
            </a:r>
            <a:r>
              <a:rPr lang="en-US" dirty="0" err="1"/>
              <a:t>saberá</a:t>
            </a:r>
            <a:r>
              <a:rPr lang="en-US" dirty="0"/>
              <a:t>:</a:t>
            </a:r>
          </a:p>
          <a:p>
            <a:pPr>
              <a:defRPr/>
            </a:pPr>
            <a:endParaRPr lang="en-US" dirty="0"/>
          </a:p>
          <a:p>
            <a:pPr lvl="1">
              <a:defRPr/>
            </a:pPr>
            <a:r>
              <a:rPr lang="pt-BR" dirty="0"/>
              <a:t>O que é Spring Boot 2.0.</a:t>
            </a:r>
          </a:p>
          <a:p>
            <a:pPr lvl="1">
              <a:defRPr/>
            </a:pPr>
            <a:r>
              <a:rPr lang="pt-BR" dirty="0"/>
              <a:t>Instalar o STS</a:t>
            </a:r>
            <a:r>
              <a:rPr lang="en-US" dirty="0"/>
              <a:t>.</a:t>
            </a:r>
          </a:p>
          <a:p>
            <a:pPr lvl="1">
              <a:defRPr/>
            </a:pPr>
            <a:r>
              <a:rPr lang="pt-BR" dirty="0"/>
              <a:t>Desenvolver uma pequena aplicação web para listagem de contatos</a:t>
            </a:r>
            <a:r>
              <a:rPr lang="en-US" dirty="0"/>
              <a:t>. </a:t>
            </a:r>
          </a:p>
          <a:p>
            <a:pPr lvl="1">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3059369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a:t>Spring Boot</a:t>
            </a:r>
          </a:p>
        </p:txBody>
      </p:sp>
      <p:sp>
        <p:nvSpPr>
          <p:cNvPr id="9" name="Slide Number Placeholder 2"/>
          <p:cNvSpPr>
            <a:spLocks noGrp="1"/>
          </p:cNvSpPr>
          <p:nvPr>
            <p:ph type="sldNum" sz="quarter" idx="10"/>
          </p:nvPr>
        </p:nvSpPr>
        <p:spPr/>
        <p:txBody>
          <a:bodyPr/>
          <a:lstStyle/>
          <a:p>
            <a:fld id="{9B28C3FD-C9E3-421E-BEE0-EE4FD0ED9934}" type="slidenum">
              <a:rPr lang="en-US"/>
              <a:pPr/>
              <a:t>4</a:t>
            </a:fld>
            <a:endParaRPr lang="en-US" dirty="0"/>
          </a:p>
        </p:txBody>
      </p:sp>
      <p:sp>
        <p:nvSpPr>
          <p:cNvPr id="5" name="CaixaDeTexto 4"/>
          <p:cNvSpPr txBox="1"/>
          <p:nvPr/>
        </p:nvSpPr>
        <p:spPr>
          <a:xfrm>
            <a:off x="433137" y="2459504"/>
            <a:ext cx="8275899" cy="2028761"/>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Lista Contatos</a:t>
            </a:r>
          </a:p>
        </p:txBody>
      </p:sp>
    </p:spTree>
    <p:extLst>
      <p:ext uri="{BB962C8B-B14F-4D97-AF65-F5344CB8AC3E}">
        <p14:creationId xmlns:p14="http://schemas.microsoft.com/office/powerpoint/2010/main" val="415758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
        <p:nvSpPr>
          <p:cNvPr id="23555" name="Rectangle 2"/>
          <p:cNvSpPr>
            <a:spLocks noGrp="1" noChangeArrowheads="1"/>
          </p:cNvSpPr>
          <p:nvPr>
            <p:ph type="title"/>
          </p:nvPr>
        </p:nvSpPr>
        <p:spPr>
          <a:xfrm>
            <a:off x="76200" y="228600"/>
            <a:ext cx="8153400" cy="914400"/>
          </a:xfrm>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Iremos criar </a:t>
            </a:r>
            <a:r>
              <a:rPr lang="pt-BR" sz="2400" kern="1200">
                <a:latin typeface="Arial" pitchFamily="34" charset="0"/>
                <a:cs typeface="Arial" pitchFamily="34" charset="0"/>
              </a:rPr>
              <a:t>uma página </a:t>
            </a:r>
            <a:r>
              <a:rPr lang="pt-BR" sz="2400" kern="1200" dirty="0">
                <a:latin typeface="Arial" pitchFamily="34" charset="0"/>
                <a:cs typeface="Arial" pitchFamily="34" charset="0"/>
              </a:rPr>
              <a:t>para listar a tabela de contatos;</a:t>
            </a:r>
          </a:p>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H2</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 que irá guardar os dados do login;</a:t>
            </a:r>
          </a:p>
          <a:p>
            <a:r>
              <a:rPr lang="pt-BR" sz="2400" kern="1200" dirty="0">
                <a:latin typeface="Arial" pitchFamily="34" charset="0"/>
                <a:cs typeface="Arial" pitchFamily="34" charset="0"/>
              </a:rPr>
              <a:t>Iremos utilizar o </a:t>
            </a:r>
            <a:r>
              <a:rPr lang="pt-BR" sz="2400" b="1" kern="1200" dirty="0" err="1">
                <a:latin typeface="Arial" pitchFamily="34" charset="0"/>
                <a:cs typeface="Arial" pitchFamily="34" charset="0"/>
              </a:rPr>
              <a:t>Hibernate</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Maven</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Configurar o </a:t>
            </a:r>
            <a:r>
              <a:rPr lang="pt-BR" sz="2400" b="1" kern="1200" dirty="0" err="1">
                <a:latin typeface="Arial" pitchFamily="34" charset="0"/>
                <a:cs typeface="Arial" pitchFamily="34" charset="0"/>
              </a:rPr>
              <a:t>Hibernate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63080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5881" y="196850"/>
            <a:ext cx="8153400" cy="914400"/>
          </a:xfrm>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9" name="Slide Number Placeholder 2"/>
          <p:cNvSpPr>
            <a:spLocks noGrp="1"/>
          </p:cNvSpPr>
          <p:nvPr>
            <p:ph type="sldNum" sz="quarter" idx="10"/>
          </p:nvPr>
        </p:nvSpPr>
        <p:spPr/>
        <p:txBody>
          <a:bodyPr/>
          <a:lstStyle/>
          <a:p>
            <a:fld id="{9B28C3FD-C9E3-421E-BEE0-EE4FD0ED9934}" type="slidenum">
              <a:rPr lang="en-US"/>
              <a:pPr/>
              <a:t>6</a:t>
            </a:fld>
            <a:endParaRPr lang="en-US" dirty="0"/>
          </a:p>
        </p:txBody>
      </p:sp>
      <p:sp>
        <p:nvSpPr>
          <p:cNvPr id="8" name="Rectangle 3">
            <a:extLst>
              <a:ext uri="{FF2B5EF4-FFF2-40B4-BE49-F238E27FC236}">
                <a16:creationId xmlns:a16="http://schemas.microsoft.com/office/drawing/2014/main" id="{DBB92F1F-B59A-4BED-A55A-1FC65C231675}"/>
              </a:ext>
            </a:extLst>
          </p:cNvPr>
          <p:cNvSpPr txBox="1">
            <a:spLocks noChangeArrowheads="1"/>
          </p:cNvSpPr>
          <p:nvPr/>
        </p:nvSpPr>
        <p:spPr>
          <a:xfrm>
            <a:off x="102704" y="1353559"/>
            <a:ext cx="4164496" cy="4894841"/>
          </a:xfrm>
          <a:prstGeom prst="rect">
            <a:avLst/>
          </a:prstGeom>
        </p:spPr>
        <p:txBody>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defTabSz="914400">
              <a:buSzTx/>
              <a:buFontTx/>
            </a:pPr>
            <a:r>
              <a:rPr lang="pt-BR" sz="2400" kern="1200" dirty="0">
                <a:latin typeface="Arial" pitchFamily="34" charset="0"/>
                <a:cs typeface="Arial" pitchFamily="34" charset="0"/>
              </a:rPr>
              <a:t>FILE -&gt;</a:t>
            </a:r>
            <a:r>
              <a:rPr lang="pt-BR" sz="2400" kern="1200" dirty="0" err="1">
                <a:latin typeface="Arial" pitchFamily="34" charset="0"/>
                <a:cs typeface="Arial" pitchFamily="34" charset="0"/>
              </a:rPr>
              <a:t>Import</a:t>
            </a:r>
            <a:r>
              <a:rPr lang="pt-BR" sz="2400" kern="1200" dirty="0">
                <a:latin typeface="Arial" pitchFamily="34" charset="0"/>
                <a:cs typeface="Arial" pitchFamily="34" charset="0"/>
              </a:rPr>
              <a:t>;</a:t>
            </a:r>
          </a:p>
          <a:p>
            <a:pPr marL="276225" lvl="1" indent="0" defTabSz="914400">
              <a:buSzTx/>
              <a:buFontTx/>
              <a:buNone/>
            </a:pPr>
            <a:endParaRPr lang="pt-BR" sz="22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F0B83EA7-CD3F-4E01-B951-BC7DB0B0E52F}"/>
              </a:ext>
            </a:extLst>
          </p:cNvPr>
          <p:cNvPicPr>
            <a:picLocks noChangeAspect="1"/>
          </p:cNvPicPr>
          <p:nvPr/>
        </p:nvPicPr>
        <p:blipFill>
          <a:blip r:embed="rId3"/>
          <a:stretch>
            <a:fillRect/>
          </a:stretch>
        </p:blipFill>
        <p:spPr>
          <a:xfrm>
            <a:off x="0" y="1353791"/>
            <a:ext cx="9144000" cy="4150417"/>
          </a:xfrm>
          <a:prstGeom prst="rect">
            <a:avLst/>
          </a:prstGeom>
        </p:spPr>
      </p:pic>
    </p:spTree>
    <p:extLst>
      <p:ext uri="{BB962C8B-B14F-4D97-AF65-F5344CB8AC3E}">
        <p14:creationId xmlns:p14="http://schemas.microsoft.com/office/powerpoint/2010/main" val="410451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5881" y="196850"/>
            <a:ext cx="8153400" cy="914400"/>
          </a:xfrm>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9" name="Slide Number Placeholder 2"/>
          <p:cNvSpPr>
            <a:spLocks noGrp="1"/>
          </p:cNvSpPr>
          <p:nvPr>
            <p:ph type="sldNum" sz="quarter" idx="10"/>
          </p:nvPr>
        </p:nvSpPr>
        <p:spPr/>
        <p:txBody>
          <a:bodyPr/>
          <a:lstStyle/>
          <a:p>
            <a:fld id="{9B28C3FD-C9E3-421E-BEE0-EE4FD0ED9934}" type="slidenum">
              <a:rPr lang="en-US"/>
              <a:pPr/>
              <a:t>7</a:t>
            </a:fld>
            <a:endParaRPr lang="en-US" dirty="0"/>
          </a:p>
        </p:txBody>
      </p:sp>
      <p:pic>
        <p:nvPicPr>
          <p:cNvPr id="3" name="Picture 2">
            <a:extLst>
              <a:ext uri="{FF2B5EF4-FFF2-40B4-BE49-F238E27FC236}">
                <a16:creationId xmlns:a16="http://schemas.microsoft.com/office/drawing/2014/main" id="{50DF0419-DE3A-4A1D-89CF-BFED94B1BFD4}"/>
              </a:ext>
            </a:extLst>
          </p:cNvPr>
          <p:cNvPicPr>
            <a:picLocks noChangeAspect="1"/>
          </p:cNvPicPr>
          <p:nvPr/>
        </p:nvPicPr>
        <p:blipFill>
          <a:blip r:embed="rId3"/>
          <a:stretch>
            <a:fillRect/>
          </a:stretch>
        </p:blipFill>
        <p:spPr>
          <a:xfrm>
            <a:off x="2895600" y="1471034"/>
            <a:ext cx="4791075" cy="5019675"/>
          </a:xfrm>
          <a:prstGeom prst="rect">
            <a:avLst/>
          </a:prstGeom>
        </p:spPr>
      </p:pic>
      <p:sp>
        <p:nvSpPr>
          <p:cNvPr id="8" name="Rectangle 3">
            <a:extLst>
              <a:ext uri="{FF2B5EF4-FFF2-40B4-BE49-F238E27FC236}">
                <a16:creationId xmlns:a16="http://schemas.microsoft.com/office/drawing/2014/main" id="{DBB92F1F-B59A-4BED-A55A-1FC65C231675}"/>
              </a:ext>
            </a:extLst>
          </p:cNvPr>
          <p:cNvSpPr txBox="1">
            <a:spLocks noChangeArrowheads="1"/>
          </p:cNvSpPr>
          <p:nvPr/>
        </p:nvSpPr>
        <p:spPr>
          <a:xfrm>
            <a:off x="102704" y="1353559"/>
            <a:ext cx="4164496" cy="4894841"/>
          </a:xfrm>
          <a:prstGeom prst="rect">
            <a:avLst/>
          </a:prstGeom>
        </p:spPr>
        <p:txBody>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defTabSz="914400">
              <a:buSzTx/>
              <a:buFontTx/>
            </a:pPr>
            <a:r>
              <a:rPr lang="pt-BR" sz="2400" kern="1200" dirty="0">
                <a:latin typeface="Arial" pitchFamily="34" charset="0"/>
                <a:cs typeface="Arial" pitchFamily="34" charset="0"/>
              </a:rPr>
              <a:t>FILE -&gt;</a:t>
            </a:r>
            <a:r>
              <a:rPr lang="pt-BR" sz="2400" kern="1200" dirty="0" err="1">
                <a:latin typeface="Arial" pitchFamily="34" charset="0"/>
                <a:cs typeface="Arial" pitchFamily="34" charset="0"/>
              </a:rPr>
              <a:t>Import</a:t>
            </a:r>
            <a:r>
              <a:rPr lang="pt-BR" sz="2400" kern="1200" dirty="0">
                <a:latin typeface="Arial" pitchFamily="34" charset="0"/>
                <a:cs typeface="Arial" pitchFamily="34" charset="0"/>
              </a:rPr>
              <a:t>;</a:t>
            </a:r>
          </a:p>
          <a:p>
            <a:pPr marL="276225" lvl="1" indent="0" defTabSz="914400">
              <a:buSzTx/>
              <a:buFontTx/>
              <a:buNone/>
            </a:pPr>
            <a:endParaRPr lang="pt-BR" sz="2200" kern="1200" dirty="0">
              <a:latin typeface="Arial" pitchFamily="34" charset="0"/>
              <a:cs typeface="Arial" pitchFamily="34" charset="0"/>
            </a:endParaRPr>
          </a:p>
        </p:txBody>
      </p:sp>
    </p:spTree>
    <p:extLst>
      <p:ext uri="{BB962C8B-B14F-4D97-AF65-F5344CB8AC3E}">
        <p14:creationId xmlns:p14="http://schemas.microsoft.com/office/powerpoint/2010/main" val="129220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8</a:t>
            </a:fld>
            <a:endParaRPr lang="en-US"/>
          </a:p>
        </p:txBody>
      </p:sp>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2E617104-2898-4067-9135-4BEC64DD01C7}"/>
              </a:ext>
            </a:extLst>
          </p:cNvPr>
          <p:cNvPicPr>
            <a:picLocks noChangeAspect="1"/>
          </p:cNvPicPr>
          <p:nvPr/>
        </p:nvPicPr>
        <p:blipFill>
          <a:blip r:embed="rId3"/>
          <a:stretch>
            <a:fillRect/>
          </a:stretch>
        </p:blipFill>
        <p:spPr>
          <a:xfrm>
            <a:off x="102704" y="2632552"/>
            <a:ext cx="5392130" cy="3014691"/>
          </a:xfrm>
          <a:prstGeom prst="rect">
            <a:avLst/>
          </a:prstGeom>
        </p:spPr>
      </p:pic>
      <p:pic>
        <p:nvPicPr>
          <p:cNvPr id="4" name="Picture 3">
            <a:extLst>
              <a:ext uri="{FF2B5EF4-FFF2-40B4-BE49-F238E27FC236}">
                <a16:creationId xmlns:a16="http://schemas.microsoft.com/office/drawing/2014/main" id="{681CF991-1091-4A96-9236-0D96C5F4D341}"/>
              </a:ext>
            </a:extLst>
          </p:cNvPr>
          <p:cNvPicPr>
            <a:picLocks noChangeAspect="1"/>
          </p:cNvPicPr>
          <p:nvPr/>
        </p:nvPicPr>
        <p:blipFill>
          <a:blip r:embed="rId4"/>
          <a:stretch>
            <a:fillRect/>
          </a:stretch>
        </p:blipFill>
        <p:spPr>
          <a:xfrm>
            <a:off x="5459344" y="1183019"/>
            <a:ext cx="3151256" cy="5674676"/>
          </a:xfrm>
          <a:prstGeom prst="rect">
            <a:avLst/>
          </a:prstGeom>
        </p:spPr>
      </p:pic>
    </p:spTree>
    <p:extLst>
      <p:ext uri="{BB962C8B-B14F-4D97-AF65-F5344CB8AC3E}">
        <p14:creationId xmlns:p14="http://schemas.microsoft.com/office/powerpoint/2010/main" val="3919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a:t>
            </a:r>
            <a:r>
              <a:rPr lang="en-US" dirty="0" err="1"/>
              <a:t>Listar</a:t>
            </a:r>
            <a:r>
              <a:rPr lang="en-US" dirty="0"/>
              <a:t> </a:t>
            </a:r>
            <a:r>
              <a:rPr lang="en-US" dirty="0" err="1"/>
              <a:t>Contatos</a:t>
            </a:r>
            <a:endParaRPr lang="en-US" dirty="0"/>
          </a:p>
        </p:txBody>
      </p:sp>
      <p:sp>
        <p:nvSpPr>
          <p:cNvPr id="6" name="Content Placeholder 5"/>
          <p:cNvSpPr>
            <a:spLocks noGrp="1"/>
          </p:cNvSpPr>
          <p:nvPr>
            <p:ph idx="1"/>
          </p:nvPr>
        </p:nvSpPr>
        <p:spPr/>
        <p:txBody>
          <a:bodyPr/>
          <a:lstStyle/>
          <a:p>
            <a:pPr marL="0" indent="0">
              <a:buNone/>
            </a:pPr>
            <a:r>
              <a:rPr lang="pt-BR" sz="3600" b="1" dirty="0"/>
              <a:t>Estrutura</a:t>
            </a:r>
          </a:p>
          <a:p>
            <a:pPr marL="0" indent="0">
              <a:buNone/>
            </a:pPr>
            <a:endParaRPr lang="pt-BR" sz="2400"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5" name="Picture 4">
            <a:extLst>
              <a:ext uri="{FF2B5EF4-FFF2-40B4-BE49-F238E27FC236}">
                <a16:creationId xmlns:a16="http://schemas.microsoft.com/office/drawing/2014/main" id="{81680ACD-6250-41A6-89B3-D87B857682DE}"/>
              </a:ext>
            </a:extLst>
          </p:cNvPr>
          <p:cNvPicPr>
            <a:picLocks noChangeAspect="1"/>
          </p:cNvPicPr>
          <p:nvPr/>
        </p:nvPicPr>
        <p:blipFill>
          <a:blip r:embed="rId3"/>
          <a:stretch>
            <a:fillRect/>
          </a:stretch>
        </p:blipFill>
        <p:spPr>
          <a:xfrm>
            <a:off x="821624" y="3233604"/>
            <a:ext cx="7500752" cy="3079144"/>
          </a:xfrm>
          <a:prstGeom prst="rect">
            <a:avLst/>
          </a:prstGeom>
        </p:spPr>
      </p:pic>
    </p:spTree>
    <p:extLst>
      <p:ext uri="{BB962C8B-B14F-4D97-AF65-F5344CB8AC3E}">
        <p14:creationId xmlns:p14="http://schemas.microsoft.com/office/powerpoint/2010/main" val="35481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5FC3E2863A7AD46909B28F8E7578F26" ma:contentTypeVersion="2" ma:contentTypeDescription="Crie um novo documento." ma:contentTypeScope="" ma:versionID="0837b215fad49ed9fdccf05d565625d3">
  <xsd:schema xmlns:xsd="http://www.w3.org/2001/XMLSchema" xmlns:xs="http://www.w3.org/2001/XMLSchema" xmlns:p="http://schemas.microsoft.com/office/2006/metadata/properties" xmlns:ns2="a49e0aeb-c5db-46df-8e1c-a320f46e7374" targetNamespace="http://schemas.microsoft.com/office/2006/metadata/properties" ma:root="true" ma:fieldsID="7ce44feb5d8ca99c914c62c6bd2eccc9" ns2:_="">
    <xsd:import namespace="a49e0aeb-c5db-46df-8e1c-a320f46e7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e0aeb-c5db-46df-8e1c-a320f46e7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B35C5FF-C094-4A6D-805E-530AC75DBEB4}">
  <ds:schemaRefs>
    <ds:schemaRef ds:uri="http://schemas.microsoft.com/sharepoint/v3/contenttype/forms"/>
  </ds:schemaRefs>
</ds:datastoreItem>
</file>

<file path=customXml/itemProps2.xml><?xml version="1.0" encoding="utf-8"?>
<ds:datastoreItem xmlns:ds="http://schemas.openxmlformats.org/officeDocument/2006/customXml" ds:itemID="{01D28354-E7CA-4500-B634-B187BD32CABD}"/>
</file>

<file path=customXml/itemProps3.xml><?xml version="1.0" encoding="utf-8"?>
<ds:datastoreItem xmlns:ds="http://schemas.openxmlformats.org/officeDocument/2006/customXml" ds:itemID="{919BD09B-3566-47F6-94BF-EBE8449440A5}">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81AEBA84-71F7-42A2-95E2-816C6AC50A8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60174</TotalTime>
  <Words>3041</Words>
  <Application>Microsoft Office PowerPoint</Application>
  <PresentationFormat>On-screen Show (4:3)</PresentationFormat>
  <Paragraphs>549</Paragraphs>
  <Slides>21</Slides>
  <Notes>21</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21</vt:i4>
      </vt:variant>
    </vt:vector>
  </HeadingPairs>
  <TitlesOfParts>
    <vt:vector size="34" baseType="lpstr">
      <vt:lpstr>Arial</vt:lpstr>
      <vt:lpstr>Calibri</vt:lpstr>
      <vt:lpstr>Times New Roman</vt:lpstr>
      <vt:lpstr>Wingdings</vt:lpstr>
      <vt:lpstr>ATS Branded_v3</vt:lpstr>
      <vt:lpstr>soul1</vt:lpstr>
      <vt:lpstr>1_Custom Design</vt:lpstr>
      <vt:lpstr>Custom Design</vt:lpstr>
      <vt:lpstr>2_Custom Design</vt:lpstr>
      <vt:lpstr>3_Custom Design</vt:lpstr>
      <vt:lpstr>4_Custom Design</vt:lpstr>
      <vt:lpstr>5_Custom Design</vt:lpstr>
      <vt:lpstr>1_ATS Branded_v3</vt:lpstr>
      <vt:lpstr>Practical Application Development with Spring BOOT </vt:lpstr>
      <vt:lpstr>PowerPoint Presentation</vt:lpstr>
      <vt:lpstr>PowerPoint Presentation</vt:lpstr>
      <vt:lpstr>Spring Boot</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Projeto Listar Contatos</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3504</cp:revision>
  <cp:lastPrinted>2000-08-10T20:43:38Z</cp:lastPrinted>
  <dcterms:created xsi:type="dcterms:W3CDTF">2007-02-13T04:42:34Z</dcterms:created>
  <dcterms:modified xsi:type="dcterms:W3CDTF">2021-08-31T17:05:13Z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lpwstr>24516700</vt:lpwstr>
  </property>
  <property fmtid="{D5CDD505-2E9C-101B-9397-08002B2CF9AE}" pid="5" name="CheckoutUser">
    <vt:lpwstr/>
  </property>
  <property fmtid="{D5CDD505-2E9C-101B-9397-08002B2CF9AE}" pid="6" name="ContentTypeId">
    <vt:lpwstr>0x01010045FC3E2863A7AD46909B28F8E7578F26</vt:lpwstr>
  </property>
</Properties>
</file>