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5"/>
    <p:sldMasterId id="2147483907" r:id="rId6"/>
    <p:sldMasterId id="2147483913" r:id="rId7"/>
    <p:sldMasterId id="2147483925" r:id="rId8"/>
    <p:sldMasterId id="2147483937" r:id="rId9"/>
    <p:sldMasterId id="2147483949" r:id="rId10"/>
    <p:sldMasterId id="2147483961" r:id="rId11"/>
    <p:sldMasterId id="2147483973" r:id="rId12"/>
    <p:sldMasterId id="2147483985" r:id="rId13"/>
  </p:sldMasterIdLst>
  <p:notesMasterIdLst>
    <p:notesMasterId r:id="rId33"/>
  </p:notesMasterIdLst>
  <p:handoutMasterIdLst>
    <p:handoutMasterId r:id="rId34"/>
  </p:handoutMasterIdLst>
  <p:sldIdLst>
    <p:sldId id="256" r:id="rId14"/>
    <p:sldId id="258" r:id="rId15"/>
    <p:sldId id="624" r:id="rId16"/>
    <p:sldId id="625" r:id="rId17"/>
    <p:sldId id="640" r:id="rId18"/>
    <p:sldId id="662" r:id="rId19"/>
    <p:sldId id="626" r:id="rId20"/>
    <p:sldId id="659" r:id="rId21"/>
    <p:sldId id="627" r:id="rId22"/>
    <p:sldId id="637" r:id="rId23"/>
    <p:sldId id="653" r:id="rId24"/>
    <p:sldId id="651" r:id="rId25"/>
    <p:sldId id="652" r:id="rId26"/>
    <p:sldId id="668" r:id="rId27"/>
    <p:sldId id="679" r:id="rId28"/>
    <p:sldId id="641" r:id="rId29"/>
    <p:sldId id="667" r:id="rId30"/>
    <p:sldId id="678" r:id="rId31"/>
    <p:sldId id="587" r:id="rId32"/>
  </p:sldIdLst>
  <p:sldSz cx="9144000" cy="6858000" type="screen4x3"/>
  <p:notesSz cx="7315200" cy="9601200"/>
  <p:custDataLst>
    <p:tags r:id="rId35"/>
  </p:custDataLst>
  <p:defaultTextStyle>
    <a:defPPr>
      <a:defRPr lang="en-GB"/>
    </a:defPPr>
    <a:lvl1pPr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2pPr>
    <a:lvl3pPr marL="11430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3pPr>
    <a:lvl4pPr marL="16002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4pPr>
    <a:lvl5pPr marL="20574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5pPr>
    <a:lvl6pPr marL="2286000" algn="l" defTabSz="914400" rtl="0" eaLnBrk="1" latinLnBrk="0" hangingPunct="1">
      <a:defRPr sz="2800" kern="1200">
        <a:solidFill>
          <a:schemeClr val="bg1"/>
        </a:solidFill>
        <a:latin typeface="Arial" charset="0"/>
        <a:ea typeface="SimSun" pitchFamily="2" charset="-122"/>
        <a:cs typeface="+mn-cs"/>
      </a:defRPr>
    </a:lvl6pPr>
    <a:lvl7pPr marL="2743200" algn="l" defTabSz="914400" rtl="0" eaLnBrk="1" latinLnBrk="0" hangingPunct="1">
      <a:defRPr sz="2800" kern="1200">
        <a:solidFill>
          <a:schemeClr val="bg1"/>
        </a:solidFill>
        <a:latin typeface="Arial" charset="0"/>
        <a:ea typeface="SimSun" pitchFamily="2" charset="-122"/>
        <a:cs typeface="+mn-cs"/>
      </a:defRPr>
    </a:lvl7pPr>
    <a:lvl8pPr marL="3200400" algn="l" defTabSz="914400" rtl="0" eaLnBrk="1" latinLnBrk="0" hangingPunct="1">
      <a:defRPr sz="2800" kern="1200">
        <a:solidFill>
          <a:schemeClr val="bg1"/>
        </a:solidFill>
        <a:latin typeface="Arial" charset="0"/>
        <a:ea typeface="SimSun" pitchFamily="2" charset="-122"/>
        <a:cs typeface="+mn-cs"/>
      </a:defRPr>
    </a:lvl8pPr>
    <a:lvl9pPr marL="3657600" algn="l" defTabSz="914400" rtl="0" eaLnBrk="1" latinLnBrk="0" hangingPunct="1">
      <a:defRPr sz="2800" kern="1200">
        <a:solidFill>
          <a:schemeClr val="bg1"/>
        </a:solidFill>
        <a:latin typeface="Arial" charset="0"/>
        <a:ea typeface="SimSun"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384">
          <p15:clr>
            <a:srgbClr val="A4A3A4"/>
          </p15:clr>
        </p15:guide>
      </p15:sldGuideLst>
    </p:ext>
    <p:ext uri="{2D200454-40CA-4A62-9FC3-DE9A4176ACB9}">
      <p15:notesGuideLst xmlns:p15="http://schemas.microsoft.com/office/powerpoint/2012/main">
        <p15:guide id="1" orient="horz" pos="2975">
          <p15:clr>
            <a:srgbClr val="A4A3A4"/>
          </p15:clr>
        </p15:guide>
        <p15:guide id="2" pos="22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98B33"/>
    <a:srgbClr val="003300"/>
    <a:srgbClr val="99CCFF"/>
    <a:srgbClr val="3399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32727" autoAdjust="0"/>
  </p:normalViewPr>
  <p:slideViewPr>
    <p:cSldViewPr>
      <p:cViewPr varScale="1">
        <p:scale>
          <a:sx n="75" d="100"/>
          <a:sy n="75" d="100"/>
        </p:scale>
        <p:origin x="1108" y="56"/>
      </p:cViewPr>
      <p:guideLst>
        <p:guide orient="horz" pos="2112"/>
        <p:guide pos="384"/>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18186"/>
    </p:cViewPr>
  </p:sorterViewPr>
  <p:notesViewPr>
    <p:cSldViewPr>
      <p:cViewPr>
        <p:scale>
          <a:sx n="100" d="100"/>
          <a:sy n="100" d="100"/>
        </p:scale>
        <p:origin x="-1404" y="1098"/>
      </p:cViewPr>
      <p:guideLst>
        <p:guide orient="horz" pos="2975"/>
        <p:guide pos="225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tableStyles" Target="tableStyles.xml"/><Relationship Id="rId21" Type="http://schemas.openxmlformats.org/officeDocument/2006/relationships/slide" Target="slides/slide8.xml"/><Relationship Id="rId34" Type="http://schemas.openxmlformats.org/officeDocument/2006/relationships/handoutMaster" Target="handoutMasters/handoutMaster1.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presProps" Target="presProps.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tags" Target="tags/tag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ira Ferreira, Júlio" userId="b0398a4e-5165-4128-b747-904da519835a" providerId="ADAL" clId="{6F3379D0-36D0-4728-B856-F13A125F004E}"/>
    <pc:docChg chg="modSld">
      <pc:chgData name="Vieira Ferreira, Júlio" userId="b0398a4e-5165-4128-b747-904da519835a" providerId="ADAL" clId="{6F3379D0-36D0-4728-B856-F13A125F004E}" dt="2021-09-01T15:49:14.994" v="1" actId="20577"/>
      <pc:docMkLst>
        <pc:docMk/>
      </pc:docMkLst>
      <pc:sldChg chg="modSp mod">
        <pc:chgData name="Vieira Ferreira, Júlio" userId="b0398a4e-5165-4128-b747-904da519835a" providerId="ADAL" clId="{6F3379D0-36D0-4728-B856-F13A125F004E}" dt="2021-09-01T15:49:14.994" v="1" actId="20577"/>
        <pc:sldMkLst>
          <pc:docMk/>
          <pc:sldMk cId="0" sldId="256"/>
        </pc:sldMkLst>
        <pc:spChg chg="mod">
          <ac:chgData name="Vieira Ferreira, Júlio" userId="b0398a4e-5165-4128-b747-904da519835a" providerId="ADAL" clId="{6F3379D0-36D0-4728-B856-F13A125F004E}" dt="2021-09-01T15:49:14.994" v="1" actId="20577"/>
          <ac:spMkLst>
            <pc:docMk/>
            <pc:sldMk cId="0" sldId="256"/>
            <ac:spMk id="13317" creationId="{00000000-0000-0000-0000-000000000000}"/>
          </ac:spMkLst>
        </pc:spChg>
      </pc:sldChg>
    </pc:docChg>
  </pc:docChgLst>
  <pc:docChgLst>
    <pc:chgData name="Vieira Ferreira, Júlio" userId="b0398a4e-5165-4128-b747-904da519835a" providerId="ADAL" clId="{25FB6363-9A1F-40EA-BDF1-F137812B5C8A}"/>
    <pc:docChg chg="custSel addSld modSld">
      <pc:chgData name="Vieira Ferreira, Júlio" userId="b0398a4e-5165-4128-b747-904da519835a" providerId="ADAL" clId="{25FB6363-9A1F-40EA-BDF1-F137812B5C8A}" dt="2021-06-19T21:27:43.223" v="261" actId="114"/>
      <pc:docMkLst>
        <pc:docMk/>
      </pc:docMkLst>
      <pc:sldChg chg="modNotesTx">
        <pc:chgData name="Vieira Ferreira, Júlio" userId="b0398a4e-5165-4128-b747-904da519835a" providerId="ADAL" clId="{25FB6363-9A1F-40EA-BDF1-F137812B5C8A}" dt="2021-06-19T21:12:41.531" v="3" actId="20577"/>
        <pc:sldMkLst>
          <pc:docMk/>
          <pc:sldMk cId="1312899334" sldId="627"/>
        </pc:sldMkLst>
      </pc:sldChg>
      <pc:sldChg chg="addSp delSp modSp mod">
        <pc:chgData name="Vieira Ferreira, Júlio" userId="b0398a4e-5165-4128-b747-904da519835a" providerId="ADAL" clId="{25FB6363-9A1F-40EA-BDF1-F137812B5C8A}" dt="2021-06-19T21:21:26.464" v="6" actId="1076"/>
        <pc:sldMkLst>
          <pc:docMk/>
          <pc:sldMk cId="1628545094" sldId="637"/>
        </pc:sldMkLst>
        <pc:picChg chg="add mod">
          <ac:chgData name="Vieira Ferreira, Júlio" userId="b0398a4e-5165-4128-b747-904da519835a" providerId="ADAL" clId="{25FB6363-9A1F-40EA-BDF1-F137812B5C8A}" dt="2021-06-19T21:21:26.464" v="6" actId="1076"/>
          <ac:picMkLst>
            <pc:docMk/>
            <pc:sldMk cId="1628545094" sldId="637"/>
            <ac:picMk id="2" creationId="{E2CEEBFF-DC02-4272-955C-5F31FE1F3222}"/>
          </ac:picMkLst>
        </pc:picChg>
        <pc:picChg chg="del">
          <ac:chgData name="Vieira Ferreira, Júlio" userId="b0398a4e-5165-4128-b747-904da519835a" providerId="ADAL" clId="{25FB6363-9A1F-40EA-BDF1-F137812B5C8A}" dt="2021-06-19T21:21:23.534" v="4" actId="478"/>
          <ac:picMkLst>
            <pc:docMk/>
            <pc:sldMk cId="1628545094" sldId="637"/>
            <ac:picMk id="3" creationId="{E08D16EA-B21D-4285-8396-2F4A304EBC90}"/>
          </ac:picMkLst>
        </pc:picChg>
      </pc:sldChg>
      <pc:sldChg chg="addSp delSp modSp mod">
        <pc:chgData name="Vieira Ferreira, Júlio" userId="b0398a4e-5165-4128-b747-904da519835a" providerId="ADAL" clId="{25FB6363-9A1F-40EA-BDF1-F137812B5C8A}" dt="2021-06-19T21:24:37.186" v="45" actId="20577"/>
        <pc:sldMkLst>
          <pc:docMk/>
          <pc:sldMk cId="1205079706" sldId="651"/>
        </pc:sldMkLst>
        <pc:spChg chg="mod">
          <ac:chgData name="Vieira Ferreira, Júlio" userId="b0398a4e-5165-4128-b747-904da519835a" providerId="ADAL" clId="{25FB6363-9A1F-40EA-BDF1-F137812B5C8A}" dt="2021-06-19T21:24:37.186" v="45" actId="20577"/>
          <ac:spMkLst>
            <pc:docMk/>
            <pc:sldMk cId="1205079706" sldId="651"/>
            <ac:spMk id="6" creationId="{00000000-0000-0000-0000-000000000000}"/>
          </ac:spMkLst>
        </pc:spChg>
        <pc:picChg chg="del">
          <ac:chgData name="Vieira Ferreira, Júlio" userId="b0398a4e-5165-4128-b747-904da519835a" providerId="ADAL" clId="{25FB6363-9A1F-40EA-BDF1-F137812B5C8A}" dt="2021-06-19T21:22:12.509" v="10" actId="478"/>
          <ac:picMkLst>
            <pc:docMk/>
            <pc:sldMk cId="1205079706" sldId="651"/>
            <ac:picMk id="2" creationId="{996FAEA7-C9B3-401D-94F6-4672A8C119C3}"/>
          </ac:picMkLst>
        </pc:picChg>
        <pc:picChg chg="add mod">
          <ac:chgData name="Vieira Ferreira, Júlio" userId="b0398a4e-5165-4128-b747-904da519835a" providerId="ADAL" clId="{25FB6363-9A1F-40EA-BDF1-F137812B5C8A}" dt="2021-06-19T21:22:46.555" v="12" actId="1076"/>
          <ac:picMkLst>
            <pc:docMk/>
            <pc:sldMk cId="1205079706" sldId="651"/>
            <ac:picMk id="3" creationId="{8785DF5A-0DD8-4C1E-B521-964750C3CF3E}"/>
          </ac:picMkLst>
        </pc:picChg>
      </pc:sldChg>
      <pc:sldChg chg="addSp delSp modSp mod">
        <pc:chgData name="Vieira Ferreira, Júlio" userId="b0398a4e-5165-4128-b747-904da519835a" providerId="ADAL" clId="{25FB6363-9A1F-40EA-BDF1-F137812B5C8A}" dt="2021-06-19T21:24:29.298" v="42" actId="20577"/>
        <pc:sldMkLst>
          <pc:docMk/>
          <pc:sldMk cId="3347430699" sldId="652"/>
        </pc:sldMkLst>
        <pc:spChg chg="mod">
          <ac:chgData name="Vieira Ferreira, Júlio" userId="b0398a4e-5165-4128-b747-904da519835a" providerId="ADAL" clId="{25FB6363-9A1F-40EA-BDF1-F137812B5C8A}" dt="2021-06-19T21:24:29.298" v="42" actId="20577"/>
          <ac:spMkLst>
            <pc:docMk/>
            <pc:sldMk cId="3347430699" sldId="652"/>
            <ac:spMk id="6" creationId="{00000000-0000-0000-0000-000000000000}"/>
          </ac:spMkLst>
        </pc:spChg>
        <pc:picChg chg="del">
          <ac:chgData name="Vieira Ferreira, Júlio" userId="b0398a4e-5165-4128-b747-904da519835a" providerId="ADAL" clId="{25FB6363-9A1F-40EA-BDF1-F137812B5C8A}" dt="2021-06-19T21:22:50.881" v="13" actId="478"/>
          <ac:picMkLst>
            <pc:docMk/>
            <pc:sldMk cId="3347430699" sldId="652"/>
            <ac:picMk id="2" creationId="{94EB494F-7A0F-4ADB-9FC4-8A84AE03FE03}"/>
          </ac:picMkLst>
        </pc:picChg>
        <pc:picChg chg="add mod">
          <ac:chgData name="Vieira Ferreira, Júlio" userId="b0398a4e-5165-4128-b747-904da519835a" providerId="ADAL" clId="{25FB6363-9A1F-40EA-BDF1-F137812B5C8A}" dt="2021-06-19T21:23:13.459" v="15" actId="1076"/>
          <ac:picMkLst>
            <pc:docMk/>
            <pc:sldMk cId="3347430699" sldId="652"/>
            <ac:picMk id="3" creationId="{CD1D6025-8676-4166-89B9-F421FD1B39EB}"/>
          </ac:picMkLst>
        </pc:picChg>
      </pc:sldChg>
      <pc:sldChg chg="addSp delSp modSp mod">
        <pc:chgData name="Vieira Ferreira, Júlio" userId="b0398a4e-5165-4128-b747-904da519835a" providerId="ADAL" clId="{25FB6363-9A1F-40EA-BDF1-F137812B5C8A}" dt="2021-06-19T21:24:43.415" v="46"/>
        <pc:sldMkLst>
          <pc:docMk/>
          <pc:sldMk cId="2056212490" sldId="653"/>
        </pc:sldMkLst>
        <pc:spChg chg="mod">
          <ac:chgData name="Vieira Ferreira, Júlio" userId="b0398a4e-5165-4128-b747-904da519835a" providerId="ADAL" clId="{25FB6363-9A1F-40EA-BDF1-F137812B5C8A}" dt="2021-06-19T21:24:43.415" v="46"/>
          <ac:spMkLst>
            <pc:docMk/>
            <pc:sldMk cId="2056212490" sldId="653"/>
            <ac:spMk id="6" creationId="{00000000-0000-0000-0000-000000000000}"/>
          </ac:spMkLst>
        </pc:spChg>
        <pc:picChg chg="add mod">
          <ac:chgData name="Vieira Ferreira, Júlio" userId="b0398a4e-5165-4128-b747-904da519835a" providerId="ADAL" clId="{25FB6363-9A1F-40EA-BDF1-F137812B5C8A}" dt="2021-06-19T21:22:04.531" v="9" actId="1076"/>
          <ac:picMkLst>
            <pc:docMk/>
            <pc:sldMk cId="2056212490" sldId="653"/>
            <ac:picMk id="2" creationId="{895F4205-BC61-4799-9BC6-360D75A4618D}"/>
          </ac:picMkLst>
        </pc:picChg>
        <pc:picChg chg="del">
          <ac:chgData name="Vieira Ferreira, Júlio" userId="b0398a4e-5165-4128-b747-904da519835a" providerId="ADAL" clId="{25FB6363-9A1F-40EA-BDF1-F137812B5C8A}" dt="2021-06-19T21:21:34.172" v="7" actId="478"/>
          <ac:picMkLst>
            <pc:docMk/>
            <pc:sldMk cId="2056212490" sldId="653"/>
            <ac:picMk id="5" creationId="{AD201846-8B7B-4EC2-8331-F23C1C54C5C6}"/>
          </ac:picMkLst>
        </pc:picChg>
      </pc:sldChg>
      <pc:sldChg chg="addSp delSp modSp mod">
        <pc:chgData name="Vieira Ferreira, Júlio" userId="b0398a4e-5165-4128-b747-904da519835a" providerId="ADAL" clId="{25FB6363-9A1F-40EA-BDF1-F137812B5C8A}" dt="2021-06-19T21:24:15.680" v="37" actId="20577"/>
        <pc:sldMkLst>
          <pc:docMk/>
          <pc:sldMk cId="3987923999" sldId="668"/>
        </pc:sldMkLst>
        <pc:spChg chg="mod">
          <ac:chgData name="Vieira Ferreira, Júlio" userId="b0398a4e-5165-4128-b747-904da519835a" providerId="ADAL" clId="{25FB6363-9A1F-40EA-BDF1-F137812B5C8A}" dt="2021-06-19T21:24:15.680" v="37" actId="20577"/>
          <ac:spMkLst>
            <pc:docMk/>
            <pc:sldMk cId="3987923999" sldId="668"/>
            <ac:spMk id="6" creationId="{00000000-0000-0000-0000-000000000000}"/>
          </ac:spMkLst>
        </pc:spChg>
        <pc:spChg chg="mod">
          <ac:chgData name="Vieira Ferreira, Júlio" userId="b0398a4e-5165-4128-b747-904da519835a" providerId="ADAL" clId="{25FB6363-9A1F-40EA-BDF1-F137812B5C8A}" dt="2021-06-19T21:24:10.359" v="28" actId="1076"/>
          <ac:spMkLst>
            <pc:docMk/>
            <pc:sldMk cId="3987923999" sldId="668"/>
            <ac:spMk id="60420" creationId="{00000000-0000-0000-0000-000000000000}"/>
          </ac:spMkLst>
        </pc:spChg>
        <pc:picChg chg="add mod">
          <ac:chgData name="Vieira Ferreira, Júlio" userId="b0398a4e-5165-4128-b747-904da519835a" providerId="ADAL" clId="{25FB6363-9A1F-40EA-BDF1-F137812B5C8A}" dt="2021-06-19T21:24:00.627" v="18" actId="1076"/>
          <ac:picMkLst>
            <pc:docMk/>
            <pc:sldMk cId="3987923999" sldId="668"/>
            <ac:picMk id="2" creationId="{33A8D8F1-7199-4174-A237-65AE4727607C}"/>
          </ac:picMkLst>
        </pc:picChg>
        <pc:picChg chg="del">
          <ac:chgData name="Vieira Ferreira, Júlio" userId="b0398a4e-5165-4128-b747-904da519835a" providerId="ADAL" clId="{25FB6363-9A1F-40EA-BDF1-F137812B5C8A}" dt="2021-06-19T21:23:27.325" v="16" actId="478"/>
          <ac:picMkLst>
            <pc:docMk/>
            <pc:sldMk cId="3987923999" sldId="668"/>
            <ac:picMk id="3" creationId="{339DE1A2-FA78-4565-B7E2-AA259E8E0ADA}"/>
          </ac:picMkLst>
        </pc:picChg>
      </pc:sldChg>
      <pc:sldChg chg="addSp delSp modSp add mod">
        <pc:chgData name="Vieira Ferreira, Júlio" userId="b0398a4e-5165-4128-b747-904da519835a" providerId="ADAL" clId="{25FB6363-9A1F-40EA-BDF1-F137812B5C8A}" dt="2021-06-19T21:27:43.223" v="261" actId="114"/>
        <pc:sldMkLst>
          <pc:docMk/>
          <pc:sldMk cId="2704469479" sldId="679"/>
        </pc:sldMkLst>
        <pc:spChg chg="mod">
          <ac:chgData name="Vieira Ferreira, Júlio" userId="b0398a4e-5165-4128-b747-904da519835a" providerId="ADAL" clId="{25FB6363-9A1F-40EA-BDF1-F137812B5C8A}" dt="2021-06-19T21:27:43.223" v="261" actId="114"/>
          <ac:spMkLst>
            <pc:docMk/>
            <pc:sldMk cId="2704469479" sldId="679"/>
            <ac:spMk id="6" creationId="{00000000-0000-0000-0000-000000000000}"/>
          </ac:spMkLst>
        </pc:spChg>
        <pc:picChg chg="del">
          <ac:chgData name="Vieira Ferreira, Júlio" userId="b0398a4e-5165-4128-b747-904da519835a" providerId="ADAL" clId="{25FB6363-9A1F-40EA-BDF1-F137812B5C8A}" dt="2021-06-19T21:26:06.560" v="48" actId="478"/>
          <ac:picMkLst>
            <pc:docMk/>
            <pc:sldMk cId="2704469479" sldId="679"/>
            <ac:picMk id="2" creationId="{33A8D8F1-7199-4174-A237-65AE4727607C}"/>
          </ac:picMkLst>
        </pc:picChg>
        <pc:picChg chg="add mod">
          <ac:chgData name="Vieira Ferreira, Júlio" userId="b0398a4e-5165-4128-b747-904da519835a" providerId="ADAL" clId="{25FB6363-9A1F-40EA-BDF1-F137812B5C8A}" dt="2021-06-19T21:26:11.430" v="50" actId="1076"/>
          <ac:picMkLst>
            <pc:docMk/>
            <pc:sldMk cId="2704469479" sldId="679"/>
            <ac:picMk id="3" creationId="{27C83408-4A43-4794-8089-ACB87629141A}"/>
          </ac:picMkLst>
        </pc:picChg>
      </pc:sldChg>
    </pc:docChg>
  </pc:docChgLst>
  <pc:docChgLst>
    <pc:chgData name="Vieira Ferreira, Júlio" userId="b0398a4e-5165-4128-b747-904da519835a" providerId="ADAL" clId="{5C24E15F-2DD0-4C78-B7C2-FFEC7207777D}"/>
    <pc:docChg chg="modSld">
      <pc:chgData name="Vieira Ferreira, Júlio" userId="b0398a4e-5165-4128-b747-904da519835a" providerId="ADAL" clId="{5C24E15F-2DD0-4C78-B7C2-FFEC7207777D}" dt="2021-07-16T18:48:06.094" v="1" actId="20577"/>
      <pc:docMkLst>
        <pc:docMk/>
      </pc:docMkLst>
      <pc:sldChg chg="modSp mod">
        <pc:chgData name="Vieira Ferreira, Júlio" userId="b0398a4e-5165-4128-b747-904da519835a" providerId="ADAL" clId="{5C24E15F-2DD0-4C78-B7C2-FFEC7207777D}" dt="2021-07-16T18:48:06.094" v="1" actId="20577"/>
        <pc:sldMkLst>
          <pc:docMk/>
          <pc:sldMk cId="0" sldId="256"/>
        </pc:sldMkLst>
        <pc:spChg chg="mod">
          <ac:chgData name="Vieira Ferreira, Júlio" userId="b0398a4e-5165-4128-b747-904da519835a" providerId="ADAL" clId="{5C24E15F-2DD0-4C78-B7C2-FFEC7207777D}" dt="2021-07-16T18:48:06.094" v="1" actId="20577"/>
          <ac:spMkLst>
            <pc:docMk/>
            <pc:sldMk cId="0" sldId="256"/>
            <ac:spMk id="133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4" name="Rectangle 6"/>
          <p:cNvSpPr>
            <a:spLocks noChangeArrowheads="1"/>
          </p:cNvSpPr>
          <p:nvPr/>
        </p:nvSpPr>
        <p:spPr bwMode="auto">
          <a:xfrm>
            <a:off x="11113" y="-1588"/>
            <a:ext cx="3722687" cy="400051"/>
          </a:xfrm>
          <a:prstGeom prst="rect">
            <a:avLst/>
          </a:prstGeom>
          <a:noFill/>
          <a:ln w="9525">
            <a:noFill/>
            <a:miter lim="800000"/>
            <a:headEnd/>
            <a:tailEnd/>
          </a:ln>
        </p:spPr>
        <p:txBody>
          <a:bodyPr lIns="94869" tIns="47435" rIns="94869" bIns="47435">
            <a:spAutoFit/>
          </a:bodyPr>
          <a:lstStyle/>
          <a:p>
            <a:pPr defTabSz="474663">
              <a:spcBef>
                <a:spcPct val="0"/>
              </a:spcBef>
              <a:buClrTx/>
              <a:buFontTx/>
              <a:buNone/>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258055" name="Rectangle 7"/>
          <p:cNvSpPr>
            <a:spLocks noChangeArrowheads="1"/>
          </p:cNvSpPr>
          <p:nvPr/>
        </p:nvSpPr>
        <p:spPr bwMode="auto">
          <a:xfrm>
            <a:off x="4373563" y="0"/>
            <a:ext cx="2921000" cy="249238"/>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dirty="0">
                <a:solidFill>
                  <a:srgbClr val="000000"/>
                </a:solidFill>
              </a:rPr>
              <a:t>M12_Presentation_Tier_Using_Spring_MVC.ppt</a:t>
            </a:r>
          </a:p>
        </p:txBody>
      </p:sp>
      <p:sp>
        <p:nvSpPr>
          <p:cNvPr id="258056" name="Rectangle 8"/>
          <p:cNvSpPr>
            <a:spLocks noChangeArrowheads="1"/>
          </p:cNvSpPr>
          <p:nvPr/>
        </p:nvSpPr>
        <p:spPr bwMode="auto">
          <a:xfrm>
            <a:off x="-1588" y="9366250"/>
            <a:ext cx="3081338"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a:solidFill>
                  <a:srgbClr val="000000"/>
                </a:solidFill>
              </a:rPr>
              <a:t>Copyright © 2010 Accenture All Rights Reserved.</a:t>
            </a:r>
          </a:p>
        </p:txBody>
      </p:sp>
      <p:sp>
        <p:nvSpPr>
          <p:cNvPr id="258057" name="Rectangle 9"/>
          <p:cNvSpPr>
            <a:spLocks noChangeArrowheads="1"/>
          </p:cNvSpPr>
          <p:nvPr/>
        </p:nvSpPr>
        <p:spPr bwMode="auto">
          <a:xfrm>
            <a:off x="6962775" y="9350375"/>
            <a:ext cx="354013"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fld id="{4E4EF888-1BD2-42E2-BD28-B50340FCB2A3}" type="slidenum">
              <a:rPr lang="en-US" sz="1000">
                <a:solidFill>
                  <a:srgbClr val="000000"/>
                </a:solidFill>
              </a:rPr>
              <a:pPr defTabSz="474663">
                <a:spcBef>
                  <a:spcPct val="0"/>
                </a:spcBef>
                <a:buClrTx/>
                <a:buFontTx/>
                <a:buNone/>
                <a:defRPr/>
              </a:pPr>
              <a:t>‹#›</a:t>
            </a:fld>
            <a:endParaRPr lang="en-US" sz="1000">
              <a:solidFill>
                <a:srgbClr val="000000"/>
              </a:solidFill>
            </a:endParaRPr>
          </a:p>
        </p:txBody>
      </p:sp>
    </p:spTree>
    <p:extLst>
      <p:ext uri="{BB962C8B-B14F-4D97-AF65-F5344CB8AC3E}">
        <p14:creationId xmlns:p14="http://schemas.microsoft.com/office/powerpoint/2010/main" val="651008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p:spPr>
        <p:txBody>
          <a:bodyPr wrap="none" lIns="94869" tIns="47435" rIns="94869" bIns="47435" anchor="ctr"/>
          <a:lstStyle/>
          <a:p>
            <a:pPr defTabSz="474663">
              <a:spcBef>
                <a:spcPts val="725"/>
              </a:spcBef>
              <a:defRPr/>
            </a:pPr>
            <a:endParaRPr lang="en-US" sz="2900"/>
          </a:p>
        </p:txBody>
      </p:sp>
      <p:sp>
        <p:nvSpPr>
          <p:cNvPr id="409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09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1"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2" name="AutoShape 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3" name="AutoShape 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4" name="AutoShape 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5" name="AutoShape 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6" name="AutoShape 1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7" name="AutoShape 1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8" name="AutoShape 1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9" name="AutoShape 1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0" name="AutoShape 1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1" name="AutoShape 1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2" name="AutoShape 1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3" name="AutoShape 1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4" name="AutoShape 1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5" name="AutoShape 1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6" name="AutoShape 2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7" name="AutoShape 2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8" name="AutoShape 2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9" name="AutoShape 2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0" name="AutoShape 2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1" name="AutoShape 2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2" name="AutoShape 2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3" name="AutoShape 2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4" name="AutoShape 2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5" name="AutoShape 2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6" name="AutoShape 3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7" name="AutoShape 3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8" name="AutoShape 3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9" name="AutoShape 3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0" name="AutoShape 3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1" name="AutoShape 3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2" name="AutoShape 3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3" name="AutoShape 3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4" name="AutoShape 3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5" name="AutoShape 3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6" name="AutoShape 4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7" name="AutoShape 4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8" name="AutoShape 4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9" name="AutoShape 4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0" name="AutoShape 4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1" name="AutoShape 4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2" name="AutoShape 4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3" name="AutoShape 4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4" name="AutoShape 4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5" name="AutoShape 4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6" name="AutoShape 5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7" name="AutoShape 5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8" name="AutoShape 5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9" name="AutoShape 5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0" name="AutoShape 5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1" name="AutoShape 5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122937" name="Rectangle 56"/>
          <p:cNvSpPr>
            <a:spLocks noGrp="1" noRot="1" noChangeAspect="1" noChangeArrowheads="1"/>
          </p:cNvSpPr>
          <p:nvPr>
            <p:ph type="sldImg"/>
          </p:nvPr>
        </p:nvSpPr>
        <p:spPr bwMode="auto">
          <a:xfrm>
            <a:off x="1317625" y="503238"/>
            <a:ext cx="4662488" cy="3497262"/>
          </a:xfrm>
          <a:prstGeom prst="rect">
            <a:avLst/>
          </a:prstGeom>
          <a:noFill/>
          <a:ln w="12600">
            <a:solidFill>
              <a:srgbClr val="000000"/>
            </a:solidFill>
            <a:miter lim="800000"/>
            <a:headEnd/>
            <a:tailEnd/>
          </a:ln>
        </p:spPr>
      </p:sp>
      <p:sp>
        <p:nvSpPr>
          <p:cNvPr id="4154" name="Text Box 58"/>
          <p:cNvSpPr txBox="1">
            <a:spLocks noChangeArrowheads="1"/>
          </p:cNvSpPr>
          <p:nvPr/>
        </p:nvSpPr>
        <p:spPr bwMode="auto">
          <a:xfrm>
            <a:off x="0" y="0"/>
            <a:ext cx="4054475" cy="481013"/>
          </a:xfrm>
          <a:prstGeom prst="rect">
            <a:avLst/>
          </a:prstGeom>
          <a:noFill/>
          <a:ln w="9525">
            <a:noFill/>
            <a:round/>
            <a:headEnd/>
            <a:tailEnd/>
          </a:ln>
        </p:spPr>
        <p:txBody>
          <a:bodyPr lIns="93375" tIns="48555" rIns="93375" bIns="48555"/>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4155" name="Text Box 59"/>
          <p:cNvSpPr txBox="1">
            <a:spLocks noChangeArrowheads="1"/>
          </p:cNvSpPr>
          <p:nvPr/>
        </p:nvSpPr>
        <p:spPr bwMode="auto">
          <a:xfrm>
            <a:off x="0" y="9258300"/>
            <a:ext cx="5402263" cy="342900"/>
          </a:xfrm>
          <a:prstGeom prst="rect">
            <a:avLst/>
          </a:prstGeom>
          <a:noFill/>
          <a:ln w="9525">
            <a:noFill/>
            <a:round/>
            <a:headEnd/>
            <a:tailEnd/>
          </a:ln>
        </p:spPr>
        <p:txBody>
          <a:bodyPr lIns="93375" tIns="48555" rIns="93375" bIns="48555" anchor="b"/>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a:solidFill>
                  <a:srgbClr val="000000"/>
                </a:solidFill>
              </a:rPr>
              <a:t>Copyright © 2010 Accenture All Rights Reserved.</a:t>
            </a:r>
          </a:p>
        </p:txBody>
      </p:sp>
      <p:sp>
        <p:nvSpPr>
          <p:cNvPr id="4156" name="Text Box 60"/>
          <p:cNvSpPr txBox="1">
            <a:spLocks noChangeArrowheads="1"/>
          </p:cNvSpPr>
          <p:nvPr/>
        </p:nvSpPr>
        <p:spPr bwMode="auto">
          <a:xfrm>
            <a:off x="5876925" y="9258300"/>
            <a:ext cx="1438275" cy="342900"/>
          </a:xfrm>
          <a:prstGeom prst="rect">
            <a:avLst/>
          </a:prstGeom>
          <a:noFill/>
          <a:ln w="9525">
            <a:noFill/>
            <a:round/>
            <a:headEnd/>
            <a:tailEnd/>
          </a:ln>
        </p:spPr>
        <p:txBody>
          <a:bodyPr lIns="93375" tIns="48555" rIns="93375" bIns="48555" anchor="b"/>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fld id="{191F516C-C47D-444D-92B4-B32BA722E9A9}" type="slidenum">
              <a:rPr lang="en-US" sz="1000">
                <a:solidFill>
                  <a:srgbClr val="000000"/>
                </a:solidFill>
              </a:rPr>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t>‹#›</a:t>
            </a:fld>
            <a:endParaRPr lang="en-US" sz="1000">
              <a:solidFill>
                <a:srgbClr val="000000"/>
              </a:solidFill>
            </a:endParaRPr>
          </a:p>
        </p:txBody>
      </p:sp>
      <p:sp>
        <p:nvSpPr>
          <p:cNvPr id="4157" name="Rectangle 61"/>
          <p:cNvSpPr>
            <a:spLocks noChangeArrowheads="1"/>
          </p:cNvSpPr>
          <p:nvPr/>
        </p:nvSpPr>
        <p:spPr bwMode="auto">
          <a:xfrm>
            <a:off x="4133850" y="0"/>
            <a:ext cx="3182938" cy="481013"/>
          </a:xfrm>
          <a:prstGeom prst="rect">
            <a:avLst/>
          </a:prstGeom>
          <a:noFill/>
          <a:ln w="9525">
            <a:noFill/>
            <a:round/>
            <a:headEnd/>
            <a:tailEnd/>
          </a:ln>
        </p:spPr>
        <p:txBody>
          <a:bodyPr lIns="93375" tIns="48555" rIns="93375" bIns="48555"/>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M12_Presentation_Tier_Using_Spring_MVC.ppt</a:t>
            </a:r>
          </a:p>
        </p:txBody>
      </p:sp>
      <p:sp>
        <p:nvSpPr>
          <p:cNvPr id="67" name="Rectangle 3"/>
          <p:cNvSpPr>
            <a:spLocks noGrp="1" noChangeArrowheads="1"/>
          </p:cNvSpPr>
          <p:nvPr>
            <p:ph type="body" sz="quarter" idx="3"/>
          </p:nvPr>
        </p:nvSpPr>
        <p:spPr bwMode="auto">
          <a:xfrm>
            <a:off x="488950" y="4243388"/>
            <a:ext cx="6338888" cy="5014912"/>
          </a:xfrm>
          <a:prstGeom prst="rect">
            <a:avLst/>
          </a:prstGeom>
          <a:noFill/>
          <a:ln w="12700">
            <a:noFill/>
            <a:miter lim="800000"/>
            <a:headEnd/>
            <a:tailEnd/>
          </a:ln>
        </p:spPr>
        <p:txBody>
          <a:bodyPr vert="horz" wrap="square" lIns="95023" tIns="46678" rIns="95023" bIns="4667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Tree>
    <p:extLst>
      <p:ext uri="{BB962C8B-B14F-4D97-AF65-F5344CB8AC3E}">
        <p14:creationId xmlns:p14="http://schemas.microsoft.com/office/powerpoint/2010/main" val="3051066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b="1" kern="1200">
        <a:solidFill>
          <a:srgbClr val="000000"/>
        </a:solidFill>
        <a:latin typeface="Arial" pitchFamily="34" charset="0"/>
        <a:ea typeface="+mn-ea"/>
        <a:cs typeface="Arial" pitchFamily="34" charset="0"/>
      </a:defRPr>
    </a:lvl1pPr>
    <a:lvl2pPr marL="349250" indent="-120650" algn="l" rtl="0" eaLnBrk="0" fontAlgn="base" hangingPunct="0">
      <a:spcBef>
        <a:spcPct val="30000"/>
      </a:spcBef>
      <a:spcAft>
        <a:spcPct val="0"/>
      </a:spcAft>
      <a:buFont typeface="Wingdings" pitchFamily="2" charset="2"/>
      <a:buChar char="§"/>
      <a:defRPr sz="1000" kern="1200">
        <a:solidFill>
          <a:srgbClr val="000000"/>
        </a:solidFill>
        <a:latin typeface="Arial" pitchFamily="34" charset="0"/>
        <a:ea typeface="+mn-ea"/>
        <a:cs typeface="Arial" pitchFamily="34" charset="0"/>
      </a:defRPr>
    </a:lvl2pPr>
    <a:lvl3pPr marL="685800" indent="-107950" algn="l" rtl="0" eaLnBrk="0" fontAlgn="base" hangingPunct="0">
      <a:spcBef>
        <a:spcPct val="30000"/>
      </a:spcBef>
      <a:spcAft>
        <a:spcPct val="0"/>
      </a:spcAft>
      <a:buFont typeface="Arial" charset="0"/>
      <a:buChar char="–"/>
      <a:defRPr sz="1000" kern="1200">
        <a:solidFill>
          <a:srgbClr val="000000"/>
        </a:solidFill>
        <a:latin typeface="Arial" pitchFamily="34" charset="0"/>
        <a:ea typeface="+mn-ea"/>
        <a:cs typeface="Arial" pitchFamily="34" charset="0"/>
      </a:defRPr>
    </a:lvl3pPr>
    <a:lvl4pPr marL="1035050" indent="-120650" algn="l" rtl="0" eaLnBrk="0" fontAlgn="base" hangingPunct="0">
      <a:spcBef>
        <a:spcPct val="30000"/>
      </a:spcBef>
      <a:spcAft>
        <a:spcPct val="0"/>
      </a:spcAft>
      <a:buChar char="o"/>
      <a:defRPr sz="1000" kern="1200">
        <a:solidFill>
          <a:srgbClr val="000000"/>
        </a:solidFill>
        <a:latin typeface="Arial" pitchFamily="34" charset="0"/>
        <a:ea typeface="+mn-ea"/>
        <a:cs typeface="Arial" pitchFamily="34" charset="0"/>
      </a:defRPr>
    </a:lvl4pPr>
    <a:lvl5pPr marL="1371600" indent="-107950" algn="l" rtl="0" eaLnBrk="0" fontAlgn="base" hangingPunct="0">
      <a:spcBef>
        <a:spcPct val="30000"/>
      </a:spcBef>
      <a:spcAft>
        <a:spcPct val="0"/>
      </a:spcAft>
      <a:buChar char="•"/>
      <a:defRPr sz="1000" kern="1200">
        <a:solidFill>
          <a:srgbClr val="000000"/>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Text Box 2"/>
          <p:cNvSpPr>
            <a:spLocks noGrp="1" noChangeArrowheads="1"/>
          </p:cNvSpPr>
          <p:nvPr>
            <p:ph type="body" idx="1"/>
          </p:nvPr>
        </p:nvSpPr>
        <p:spPr>
          <a:noFill/>
          <a:ln w="9525"/>
        </p:spPr>
        <p:txBody>
          <a:bodyPr/>
          <a:lstStyle/>
          <a:p>
            <a:r>
              <a:rPr lang="en-US" dirty="0">
                <a:latin typeface="Arial" charset="0"/>
                <a:cs typeface="Arial" charset="0"/>
              </a:rPr>
              <a:t> Duration: 1 hour, 30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pPr>
              <a:buClr>
                <a:srgbClr val="000000"/>
              </a:buClr>
            </a:pPr>
            <a:endParaRPr lang="en-US" dirty="0">
              <a:solidFill>
                <a:schemeClr val="tx1"/>
              </a:solidFill>
              <a:latin typeface="Arial" charset="0"/>
              <a:cs typeface="Arial" charset="0"/>
            </a:endParaRPr>
          </a:p>
          <a:p>
            <a:pPr>
              <a:buClr>
                <a:srgbClr val="000000"/>
              </a:buClr>
            </a:pPr>
            <a:r>
              <a:rPr lang="en-US" dirty="0">
                <a:solidFill>
                  <a:schemeClr val="tx1"/>
                </a:solidFill>
                <a:latin typeface="Arial" charset="0"/>
                <a:cs typeface="Arial" charset="0"/>
              </a:rPr>
              <a:t>Notes to Instructor:</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000" b="0" kern="1200" dirty="0">
                <a:solidFill>
                  <a:schemeClr val="tx1"/>
                </a:solidFill>
                <a:latin typeface="Arial" charset="0"/>
                <a:ea typeface="+mn-ea"/>
                <a:cs typeface="Arial" pitchFamily="34" charset="0"/>
              </a:rPr>
              <a:t>This module introduces Spring MVC Module. Complete coverage of this module is highly recommended. However in case there is not sufficient time to complete case study activities the module may be skipped.</a:t>
            </a: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p:txBody>
      </p:sp>
      <p:sp>
        <p:nvSpPr>
          <p:cNvPr id="123907"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com.accenture.pessoa_Swagger</a:t>
            </a:r>
            <a:r>
              <a:rPr lang="pt-BR" dirty="0"/>
              <a:t>;</a:t>
            </a:r>
          </a:p>
          <a:p>
            <a:endParaRPr lang="pt-BR" dirty="0"/>
          </a:p>
          <a:p>
            <a:r>
              <a:rPr lang="pt-BR" dirty="0" err="1"/>
              <a:t>import</a:t>
            </a:r>
            <a:r>
              <a:rPr lang="pt-BR" dirty="0"/>
              <a:t> </a:t>
            </a:r>
            <a:r>
              <a:rPr lang="pt-BR" dirty="0" err="1"/>
              <a:t>org.springframework.boot.SpringApplication</a:t>
            </a:r>
            <a:r>
              <a:rPr lang="pt-BR" dirty="0"/>
              <a:t>;</a:t>
            </a:r>
          </a:p>
          <a:p>
            <a:r>
              <a:rPr lang="pt-BR" dirty="0" err="1"/>
              <a:t>import</a:t>
            </a:r>
            <a:r>
              <a:rPr lang="pt-BR" dirty="0"/>
              <a:t> </a:t>
            </a:r>
            <a:r>
              <a:rPr lang="pt-BR" dirty="0" err="1"/>
              <a:t>org.springframework.boot.autoconfigure.SpringBootApplication</a:t>
            </a:r>
            <a:r>
              <a:rPr lang="pt-BR" dirty="0"/>
              <a:t>;</a:t>
            </a:r>
          </a:p>
          <a:p>
            <a:endParaRPr lang="pt-BR" dirty="0"/>
          </a:p>
          <a:p>
            <a:r>
              <a:rPr lang="pt-BR" dirty="0"/>
              <a:t>@SpringBootApplication</a:t>
            </a:r>
          </a:p>
          <a:p>
            <a:r>
              <a:rPr lang="pt-BR" dirty="0" err="1"/>
              <a:t>public</a:t>
            </a:r>
            <a:r>
              <a:rPr lang="pt-BR" dirty="0"/>
              <a:t> </a:t>
            </a:r>
            <a:r>
              <a:rPr lang="pt-BR" dirty="0" err="1"/>
              <a:t>class</a:t>
            </a:r>
            <a:r>
              <a:rPr lang="pt-BR" dirty="0"/>
              <a:t> </a:t>
            </a:r>
            <a:r>
              <a:rPr lang="pt-BR" dirty="0" err="1"/>
              <a:t>PessoaSwaggerApplication</a:t>
            </a:r>
            <a:r>
              <a:rPr lang="pt-BR" dirty="0"/>
              <a:t> {</a:t>
            </a:r>
          </a:p>
          <a:p>
            <a:endParaRPr lang="pt-BR" dirty="0"/>
          </a:p>
          <a:p>
            <a:r>
              <a:rPr lang="pt-BR" dirty="0"/>
              <a:t>	</a:t>
            </a:r>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a:t>
            </a:r>
            <a:r>
              <a:rPr lang="pt-BR" dirty="0" err="1"/>
              <a:t>String</a:t>
            </a:r>
            <a:r>
              <a:rPr lang="pt-BR" dirty="0"/>
              <a:t>[] </a:t>
            </a:r>
            <a:r>
              <a:rPr lang="pt-BR" dirty="0" err="1"/>
              <a:t>args</a:t>
            </a:r>
            <a:r>
              <a:rPr lang="pt-BR" dirty="0"/>
              <a:t>) {</a:t>
            </a:r>
          </a:p>
          <a:p>
            <a:r>
              <a:rPr lang="pt-BR" dirty="0"/>
              <a:t>		</a:t>
            </a:r>
            <a:r>
              <a:rPr lang="pt-BR" dirty="0" err="1"/>
              <a:t>SpringApplication.run</a:t>
            </a:r>
            <a:r>
              <a:rPr lang="pt-BR" dirty="0"/>
              <a:t>(</a:t>
            </a:r>
            <a:r>
              <a:rPr lang="pt-BR" dirty="0" err="1"/>
              <a:t>PessoaSwaggerApplication.class</a:t>
            </a:r>
            <a:r>
              <a:rPr lang="pt-BR" dirty="0"/>
              <a:t>, </a:t>
            </a:r>
            <a:r>
              <a:rPr lang="pt-BR" dirty="0" err="1"/>
              <a:t>args</a:t>
            </a:r>
            <a:r>
              <a:rPr lang="pt-BR" dirty="0"/>
              <a:t>);</a:t>
            </a:r>
          </a:p>
          <a:p>
            <a:r>
              <a:rPr lang="pt-BR" dirty="0"/>
              <a:t>	}</a:t>
            </a:r>
          </a:p>
          <a:p>
            <a:endParaRPr lang="pt-BR" dirty="0"/>
          </a:p>
          <a:p>
            <a:r>
              <a:rPr lang="pt-BR" dirty="0"/>
              <a:t>}</a:t>
            </a:r>
          </a:p>
        </p:txBody>
      </p:sp>
    </p:spTree>
    <p:extLst>
      <p:ext uri="{BB962C8B-B14F-4D97-AF65-F5344CB8AC3E}">
        <p14:creationId xmlns:p14="http://schemas.microsoft.com/office/powerpoint/2010/main" val="3454746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it-IT" sz="1000" b="1" kern="1200" dirty="0">
                <a:solidFill>
                  <a:srgbClr val="000000"/>
                </a:solidFill>
                <a:latin typeface="Arial" pitchFamily="34" charset="0"/>
                <a:ea typeface="+mn-ea"/>
                <a:cs typeface="Arial" pitchFamily="34" charset="0"/>
              </a:rPr>
              <a:t>package com.accenture.pessoa.controller;</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java.util.List</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java.util.Optional</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javax.validation.Valid</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org.springframework.beans.factory.annotation.Autowired</a:t>
            </a:r>
            <a:r>
              <a:rPr lang="pt-BR" sz="1000" b="1" kern="1200" dirty="0">
                <a:solidFill>
                  <a:srgbClr val="000000"/>
                </a:solidFill>
                <a:latin typeface="Arial" pitchFamily="34" charset="0"/>
                <a:ea typeface="+mn-ea"/>
                <a:cs typeface="Arial" pitchFamily="34" charset="0"/>
              </a:rPr>
              <a:t>;</a:t>
            </a:r>
          </a:p>
          <a:p>
            <a:r>
              <a:rPr lang="fr-FR" sz="1000" b="1" kern="1200" dirty="0">
                <a:solidFill>
                  <a:srgbClr val="000000"/>
                </a:solidFill>
                <a:latin typeface="Arial" pitchFamily="34" charset="0"/>
                <a:ea typeface="+mn-ea"/>
                <a:cs typeface="Arial" pitchFamily="34" charset="0"/>
              </a:rPr>
              <a:t>import </a:t>
            </a:r>
            <a:r>
              <a:rPr lang="fr-FR" sz="1000" b="1" kern="1200" dirty="0" err="1">
                <a:solidFill>
                  <a:srgbClr val="000000"/>
                </a:solidFill>
                <a:latin typeface="Arial" pitchFamily="34" charset="0"/>
                <a:ea typeface="+mn-ea"/>
                <a:cs typeface="Arial" pitchFamily="34" charset="0"/>
              </a:rPr>
              <a:t>org.springframework.http.HttpStatus</a:t>
            </a:r>
            <a:r>
              <a:rPr lang="fr-FR" sz="1000" b="1" kern="1200" dirty="0">
                <a:solidFill>
                  <a:srgbClr val="000000"/>
                </a:solidFill>
                <a:latin typeface="Arial" pitchFamily="34" charset="0"/>
                <a:ea typeface="+mn-ea"/>
                <a:cs typeface="Arial" pitchFamily="34" charset="0"/>
              </a:rPr>
              <a:t>;</a:t>
            </a:r>
          </a:p>
          <a:p>
            <a:r>
              <a:rPr lang="fr-FR" sz="1000" b="1" kern="1200" dirty="0">
                <a:solidFill>
                  <a:srgbClr val="000000"/>
                </a:solidFill>
                <a:latin typeface="Arial" pitchFamily="34" charset="0"/>
                <a:ea typeface="+mn-ea"/>
                <a:cs typeface="Arial" pitchFamily="34" charset="0"/>
              </a:rPr>
              <a:t>import </a:t>
            </a:r>
            <a:r>
              <a:rPr lang="fr-FR" sz="1000" b="1" kern="1200" dirty="0" err="1">
                <a:solidFill>
                  <a:srgbClr val="000000"/>
                </a:solidFill>
                <a:latin typeface="Arial" pitchFamily="34" charset="0"/>
                <a:ea typeface="+mn-ea"/>
                <a:cs typeface="Arial" pitchFamily="34" charset="0"/>
              </a:rPr>
              <a:t>org.springframework.http.ResponseEntity</a:t>
            </a:r>
            <a:r>
              <a:rPr lang="fr-F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org.springframework.web.bind.annotation.PathVariable</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org.springframework.web.bind.annotation.RequestBody</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org.springframework.web.bind.annotation.RequestMapping</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org.springframework.web.bind.annotation.RequestMethod</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org.springframework.web.bind.annotation.RestController</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com.accenture.pessoa.entity.Pessoa</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com.accenture.pessoa.repository.PessoaRepository</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@RestController</a:t>
            </a:r>
          </a:p>
          <a:p>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class</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PessoaController</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@Autowired</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PessoaRepository</a:t>
            </a:r>
            <a:r>
              <a:rPr lang="pt-BR" sz="1000" b="1" kern="1200" dirty="0">
                <a:solidFill>
                  <a:srgbClr val="000000"/>
                </a:solidFill>
                <a:latin typeface="Arial" pitchFamily="34" charset="0"/>
                <a:ea typeface="+mn-ea"/>
                <a:cs typeface="Arial" pitchFamily="34" charset="0"/>
              </a:rPr>
              <a:t> _</a:t>
            </a:r>
            <a:r>
              <a:rPr lang="pt-BR" sz="1000" b="1" kern="1200" dirty="0" err="1">
                <a:solidFill>
                  <a:srgbClr val="000000"/>
                </a:solidFill>
                <a:latin typeface="Arial" pitchFamily="34" charset="0"/>
                <a:ea typeface="+mn-ea"/>
                <a:cs typeface="Arial" pitchFamily="34" charset="0"/>
              </a:rPr>
              <a:t>pessoaRepository</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@RequestMapping(value = "/</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 method = </a:t>
            </a:r>
            <a:r>
              <a:rPr lang="en-US" sz="1000" b="1" kern="1200" dirty="0" err="1">
                <a:solidFill>
                  <a:srgbClr val="000000"/>
                </a:solidFill>
                <a:latin typeface="Arial" pitchFamily="34" charset="0"/>
                <a:ea typeface="+mn-ea"/>
                <a:cs typeface="Arial" pitchFamily="34" charset="0"/>
              </a:rPr>
              <a:t>RequestMethod.</a:t>
            </a:r>
            <a:r>
              <a:rPr lang="en-US" sz="1000" b="1" i="1" kern="1200" dirty="0" err="1">
                <a:solidFill>
                  <a:srgbClr val="000000"/>
                </a:solidFill>
                <a:latin typeface="Arial" pitchFamily="34" charset="0"/>
                <a:ea typeface="+mn-ea"/>
                <a:cs typeface="Arial" pitchFamily="34" charset="0"/>
              </a:rPr>
              <a:t>GET</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List</a:t>
            </a:r>
            <a:r>
              <a:rPr lang="pt-BR" sz="1000" b="1" kern="1200" dirty="0">
                <a:solidFill>
                  <a:srgbClr val="000000"/>
                </a:solidFill>
                <a:latin typeface="Arial" pitchFamily="34" charset="0"/>
                <a:ea typeface="+mn-ea"/>
                <a:cs typeface="Arial" pitchFamily="34" charset="0"/>
              </a:rPr>
              <a:t>&lt;Pessoa&gt; </a:t>
            </a:r>
            <a:r>
              <a:rPr lang="pt-BR" sz="1000" b="1" kern="1200" dirty="0" err="1">
                <a:solidFill>
                  <a:srgbClr val="000000"/>
                </a:solidFill>
                <a:latin typeface="Arial" pitchFamily="34" charset="0"/>
                <a:ea typeface="+mn-ea"/>
                <a:cs typeface="Arial" pitchFamily="34" charset="0"/>
              </a:rPr>
              <a:t>Get</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return</a:t>
            </a:r>
            <a:r>
              <a:rPr lang="pt-BR" sz="1000" b="1" kern="1200" dirty="0">
                <a:solidFill>
                  <a:srgbClr val="000000"/>
                </a:solidFill>
                <a:latin typeface="Arial" pitchFamily="34" charset="0"/>
                <a:ea typeface="+mn-ea"/>
                <a:cs typeface="Arial" pitchFamily="34" charset="0"/>
              </a:rPr>
              <a:t> _</a:t>
            </a:r>
            <a:r>
              <a:rPr lang="pt-BR" sz="1000" b="1" kern="1200" dirty="0" err="1">
                <a:solidFill>
                  <a:srgbClr val="000000"/>
                </a:solidFill>
                <a:latin typeface="Arial" pitchFamily="34" charset="0"/>
                <a:ea typeface="+mn-ea"/>
                <a:cs typeface="Arial" pitchFamily="34" charset="0"/>
              </a:rPr>
              <a:t>pessoaRepository.findAll</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@RequestMapping(value = "/</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/{id}", method = </a:t>
            </a:r>
            <a:r>
              <a:rPr lang="en-US" sz="1000" b="1" kern="1200" dirty="0" err="1">
                <a:solidFill>
                  <a:srgbClr val="000000"/>
                </a:solidFill>
                <a:latin typeface="Arial" pitchFamily="34" charset="0"/>
                <a:ea typeface="+mn-ea"/>
                <a:cs typeface="Arial" pitchFamily="34" charset="0"/>
              </a:rPr>
              <a:t>RequestMethod.</a:t>
            </a:r>
            <a:r>
              <a:rPr lang="en-US" sz="1000" b="1" i="1" kern="1200" dirty="0" err="1">
                <a:solidFill>
                  <a:srgbClr val="000000"/>
                </a:solidFill>
                <a:latin typeface="Arial" pitchFamily="34" charset="0"/>
                <a:ea typeface="+mn-ea"/>
                <a:cs typeface="Arial" pitchFamily="34" charset="0"/>
              </a:rPr>
              <a:t>GET</a:t>
            </a:r>
            <a:r>
              <a:rPr lang="en-US" sz="1000" b="1" i="1" kern="1200" dirty="0">
                <a:solidFill>
                  <a:srgbClr val="000000"/>
                </a:solidFill>
                <a:latin typeface="Arial" pitchFamily="34" charset="0"/>
                <a:ea typeface="+mn-ea"/>
                <a:cs typeface="Arial" pitchFamily="34" charset="0"/>
              </a:rPr>
              <a:t>)</a:t>
            </a:r>
          </a:p>
          <a:p>
            <a:r>
              <a:rPr lang="en-US" sz="1000" b="1" kern="1200" dirty="0">
                <a:solidFill>
                  <a:srgbClr val="000000"/>
                </a:solidFill>
                <a:latin typeface="Arial" pitchFamily="34" charset="0"/>
                <a:ea typeface="+mn-ea"/>
                <a:cs typeface="Arial" pitchFamily="34" charset="0"/>
              </a:rPr>
              <a:t>    public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&lt;Pessoa&gt; </a:t>
            </a:r>
            <a:r>
              <a:rPr lang="en-US" sz="1000" b="1" kern="1200" dirty="0" err="1">
                <a:solidFill>
                  <a:srgbClr val="000000"/>
                </a:solidFill>
                <a:latin typeface="Arial" pitchFamily="34" charset="0"/>
                <a:ea typeface="+mn-ea"/>
                <a:cs typeface="Arial" pitchFamily="34" charset="0"/>
              </a:rPr>
              <a:t>GetById</a:t>
            </a:r>
            <a:r>
              <a:rPr lang="en-US" sz="1000" b="1" kern="1200" dirty="0">
                <a:solidFill>
                  <a:srgbClr val="000000"/>
                </a:solidFill>
                <a:latin typeface="Arial" pitchFamily="34" charset="0"/>
                <a:ea typeface="+mn-ea"/>
                <a:cs typeface="Arial" pitchFamily="34" charset="0"/>
              </a:rPr>
              <a:t>(@PathVariable(value = "id") long id)</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Optional</a:t>
            </a:r>
            <a:r>
              <a:rPr lang="pt-BR" sz="1000" b="1" kern="1200" dirty="0">
                <a:solidFill>
                  <a:srgbClr val="000000"/>
                </a:solidFill>
                <a:latin typeface="Arial" pitchFamily="34" charset="0"/>
                <a:ea typeface="+mn-ea"/>
                <a:cs typeface="Arial" pitchFamily="34" charset="0"/>
              </a:rPr>
              <a:t>&lt;Pessoa&gt; pessoa = _</a:t>
            </a:r>
            <a:r>
              <a:rPr lang="pt-BR" sz="1000" b="1" kern="1200" dirty="0" err="1">
                <a:solidFill>
                  <a:srgbClr val="000000"/>
                </a:solidFill>
                <a:latin typeface="Arial" pitchFamily="34" charset="0"/>
                <a:ea typeface="+mn-ea"/>
                <a:cs typeface="Arial" pitchFamily="34" charset="0"/>
              </a:rPr>
              <a:t>pessoaRepository.findById</a:t>
            </a:r>
            <a:r>
              <a:rPr lang="pt-BR" sz="1000" b="1" kern="1200" dirty="0">
                <a:solidFill>
                  <a:srgbClr val="000000"/>
                </a:solidFill>
                <a:latin typeface="Arial" pitchFamily="34" charset="0"/>
                <a:ea typeface="+mn-ea"/>
                <a:cs typeface="Arial" pitchFamily="34" charset="0"/>
              </a:rPr>
              <a:t>(id);</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if</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pessoa.isPresent</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return</a:t>
            </a:r>
            <a:r>
              <a:rPr lang="pt-BR" sz="1000" b="1" kern="1200" dirty="0">
                <a:solidFill>
                  <a:srgbClr val="000000"/>
                </a:solidFill>
                <a:latin typeface="Arial" pitchFamily="34" charset="0"/>
                <a:ea typeface="+mn-ea"/>
                <a:cs typeface="Arial" pitchFamily="34" charset="0"/>
              </a:rPr>
              <a:t> new </a:t>
            </a:r>
            <a:r>
              <a:rPr lang="pt-BR" sz="1000" b="1" kern="1200" dirty="0" err="1">
                <a:solidFill>
                  <a:srgbClr val="000000"/>
                </a:solidFill>
                <a:latin typeface="Arial" pitchFamily="34" charset="0"/>
                <a:ea typeface="+mn-ea"/>
                <a:cs typeface="Arial" pitchFamily="34" charset="0"/>
              </a:rPr>
              <a:t>ResponseEntity</a:t>
            </a:r>
            <a:r>
              <a:rPr lang="pt-BR" sz="1000" b="1" kern="1200" dirty="0">
                <a:solidFill>
                  <a:srgbClr val="000000"/>
                </a:solidFill>
                <a:latin typeface="Arial" pitchFamily="34" charset="0"/>
                <a:ea typeface="+mn-ea"/>
                <a:cs typeface="Arial" pitchFamily="34" charset="0"/>
              </a:rPr>
              <a:t>&lt;Pessoa&gt;(</a:t>
            </a:r>
            <a:r>
              <a:rPr lang="pt-BR" sz="1000" b="1" kern="1200" dirty="0" err="1">
                <a:solidFill>
                  <a:srgbClr val="000000"/>
                </a:solidFill>
                <a:latin typeface="Arial" pitchFamily="34" charset="0"/>
                <a:ea typeface="+mn-ea"/>
                <a:cs typeface="Arial" pitchFamily="34" charset="0"/>
              </a:rPr>
              <a:t>pessoa.get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HttpStatus.</a:t>
            </a:r>
            <a:r>
              <a:rPr lang="pt-BR" sz="1000" b="1" i="1" kern="1200" dirty="0" err="1">
                <a:solidFill>
                  <a:srgbClr val="000000"/>
                </a:solidFill>
                <a:latin typeface="Arial" pitchFamily="34" charset="0"/>
                <a:ea typeface="+mn-ea"/>
                <a:cs typeface="Arial" pitchFamily="34" charset="0"/>
              </a:rPr>
              <a:t>OK</a:t>
            </a:r>
            <a:r>
              <a:rPr lang="pt-BR"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else</a:t>
            </a:r>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return new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&lt;&gt;(</a:t>
            </a:r>
            <a:r>
              <a:rPr lang="en-US" sz="1000" b="1" kern="1200" dirty="0" err="1">
                <a:solidFill>
                  <a:srgbClr val="000000"/>
                </a:solidFill>
                <a:latin typeface="Arial" pitchFamily="34" charset="0"/>
                <a:ea typeface="+mn-ea"/>
                <a:cs typeface="Arial" pitchFamily="34" charset="0"/>
              </a:rPr>
              <a:t>HttpStatus.</a:t>
            </a:r>
            <a:r>
              <a:rPr lang="en-US" sz="1000" b="1" i="1" kern="1200" dirty="0" err="1">
                <a:solidFill>
                  <a:srgbClr val="000000"/>
                </a:solidFill>
                <a:latin typeface="Arial" pitchFamily="34" charset="0"/>
                <a:ea typeface="+mn-ea"/>
                <a:cs typeface="Arial" pitchFamily="34" charset="0"/>
              </a:rPr>
              <a:t>NOT_FOUND</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@RequestMapping(value = "/</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 method =  </a:t>
            </a:r>
            <a:r>
              <a:rPr lang="en-US" sz="1000" b="1" kern="1200" dirty="0" err="1">
                <a:solidFill>
                  <a:srgbClr val="000000"/>
                </a:solidFill>
                <a:latin typeface="Arial" pitchFamily="34" charset="0"/>
                <a:ea typeface="+mn-ea"/>
                <a:cs typeface="Arial" pitchFamily="34" charset="0"/>
              </a:rPr>
              <a:t>RequestMethod.</a:t>
            </a:r>
            <a:r>
              <a:rPr lang="en-US" sz="1000" b="1" i="1" kern="1200" dirty="0" err="1">
                <a:solidFill>
                  <a:srgbClr val="000000"/>
                </a:solidFill>
                <a:latin typeface="Arial" pitchFamily="34" charset="0"/>
                <a:ea typeface="+mn-ea"/>
                <a:cs typeface="Arial" pitchFamily="34" charset="0"/>
              </a:rPr>
              <a:t>POST</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Pessoa Post(@Valid @RequestBody Pessoa </a:t>
            </a:r>
            <a:r>
              <a:rPr lang="pt-BR" sz="1000" b="1" kern="1200" dirty="0" err="1">
                <a:solidFill>
                  <a:srgbClr val="000000"/>
                </a:solidFill>
                <a:latin typeface="Arial" pitchFamily="34" charset="0"/>
                <a:ea typeface="+mn-ea"/>
                <a:cs typeface="Arial" pitchFamily="34" charset="0"/>
              </a:rPr>
              <a:t>pessoa</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return</a:t>
            </a:r>
            <a:r>
              <a:rPr lang="pt-BR" sz="1000" b="1" kern="1200" dirty="0">
                <a:solidFill>
                  <a:srgbClr val="000000"/>
                </a:solidFill>
                <a:latin typeface="Arial" pitchFamily="34" charset="0"/>
                <a:ea typeface="+mn-ea"/>
                <a:cs typeface="Arial" pitchFamily="34" charset="0"/>
              </a:rPr>
              <a:t> _</a:t>
            </a:r>
            <a:r>
              <a:rPr lang="pt-BR" sz="1000" b="1" kern="1200" dirty="0" err="1">
                <a:solidFill>
                  <a:srgbClr val="000000"/>
                </a:solidFill>
                <a:latin typeface="Arial" pitchFamily="34" charset="0"/>
                <a:ea typeface="+mn-ea"/>
                <a:cs typeface="Arial" pitchFamily="34" charset="0"/>
              </a:rPr>
              <a:t>pessoaRepository.save</a:t>
            </a:r>
            <a:r>
              <a:rPr lang="pt-BR" sz="1000" b="1" kern="1200" dirty="0">
                <a:solidFill>
                  <a:srgbClr val="000000"/>
                </a:solidFill>
                <a:latin typeface="Arial" pitchFamily="34" charset="0"/>
                <a:ea typeface="+mn-ea"/>
                <a:cs typeface="Arial" pitchFamily="34" charset="0"/>
              </a:rPr>
              <a:t>(pessoa);</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@RequestMapping(value = "/</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/{id}", method =  </a:t>
            </a:r>
            <a:r>
              <a:rPr lang="en-US" sz="1000" b="1" kern="1200" dirty="0" err="1">
                <a:solidFill>
                  <a:srgbClr val="000000"/>
                </a:solidFill>
                <a:latin typeface="Arial" pitchFamily="34" charset="0"/>
                <a:ea typeface="+mn-ea"/>
                <a:cs typeface="Arial" pitchFamily="34" charset="0"/>
              </a:rPr>
              <a:t>RequestMethod.</a:t>
            </a:r>
            <a:r>
              <a:rPr lang="en-US" sz="1000" b="1" i="1" kern="1200" dirty="0" err="1">
                <a:solidFill>
                  <a:srgbClr val="000000"/>
                </a:solidFill>
                <a:latin typeface="Arial" pitchFamily="34" charset="0"/>
                <a:ea typeface="+mn-ea"/>
                <a:cs typeface="Arial" pitchFamily="34" charset="0"/>
              </a:rPr>
              <a:t>PUT</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ResponseEntity</a:t>
            </a:r>
            <a:r>
              <a:rPr lang="pt-BR" sz="1000" b="1" kern="1200" dirty="0">
                <a:solidFill>
                  <a:srgbClr val="000000"/>
                </a:solidFill>
                <a:latin typeface="Arial" pitchFamily="34" charset="0"/>
                <a:ea typeface="+mn-ea"/>
                <a:cs typeface="Arial" pitchFamily="34" charset="0"/>
              </a:rPr>
              <a:t>&lt;Pessoa&gt; </a:t>
            </a:r>
            <a:r>
              <a:rPr lang="pt-BR" sz="1000" b="1" kern="1200" dirty="0" err="1">
                <a:solidFill>
                  <a:srgbClr val="000000"/>
                </a:solidFill>
                <a:latin typeface="Arial" pitchFamily="34" charset="0"/>
                <a:ea typeface="+mn-ea"/>
                <a:cs typeface="Arial" pitchFamily="34" charset="0"/>
              </a:rPr>
              <a:t>Put</a:t>
            </a:r>
            <a:r>
              <a:rPr lang="pt-BR" sz="1000" b="1" kern="1200" dirty="0">
                <a:solidFill>
                  <a:srgbClr val="000000"/>
                </a:solidFill>
                <a:latin typeface="Arial" pitchFamily="34" charset="0"/>
                <a:ea typeface="+mn-ea"/>
                <a:cs typeface="Arial" pitchFamily="34" charset="0"/>
              </a:rPr>
              <a:t>(@PathVariable(value = "id") </a:t>
            </a:r>
            <a:r>
              <a:rPr lang="pt-BR" sz="1000" b="1" kern="1200" dirty="0" err="1">
                <a:solidFill>
                  <a:srgbClr val="000000"/>
                </a:solidFill>
                <a:latin typeface="Arial" pitchFamily="34" charset="0"/>
                <a:ea typeface="+mn-ea"/>
                <a:cs typeface="Arial" pitchFamily="34" charset="0"/>
              </a:rPr>
              <a:t>long</a:t>
            </a:r>
            <a:r>
              <a:rPr lang="pt-BR" sz="1000" b="1" kern="1200" dirty="0">
                <a:solidFill>
                  <a:srgbClr val="000000"/>
                </a:solidFill>
                <a:latin typeface="Arial" pitchFamily="34" charset="0"/>
                <a:ea typeface="+mn-ea"/>
                <a:cs typeface="Arial" pitchFamily="34" charset="0"/>
              </a:rPr>
              <a:t> id, @Valid @RequestBody Pessoa </a:t>
            </a:r>
            <a:r>
              <a:rPr lang="pt-BR" sz="1000" b="1" kern="1200" dirty="0" err="1">
                <a:solidFill>
                  <a:srgbClr val="000000"/>
                </a:solidFill>
                <a:latin typeface="Arial" pitchFamily="34" charset="0"/>
                <a:ea typeface="+mn-ea"/>
                <a:cs typeface="Arial" pitchFamily="34" charset="0"/>
              </a:rPr>
              <a:t>newPessoa</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Optional</a:t>
            </a:r>
            <a:r>
              <a:rPr lang="pt-BR" sz="1000" b="1" kern="1200" dirty="0">
                <a:solidFill>
                  <a:srgbClr val="000000"/>
                </a:solidFill>
                <a:latin typeface="Arial" pitchFamily="34" charset="0"/>
                <a:ea typeface="+mn-ea"/>
                <a:cs typeface="Arial" pitchFamily="34" charset="0"/>
              </a:rPr>
              <a:t>&lt;Pessoa&gt; </a:t>
            </a:r>
            <a:r>
              <a:rPr lang="pt-BR" sz="1000" b="1" kern="1200" dirty="0" err="1">
                <a:solidFill>
                  <a:srgbClr val="000000"/>
                </a:solidFill>
                <a:latin typeface="Arial" pitchFamily="34" charset="0"/>
                <a:ea typeface="+mn-ea"/>
                <a:cs typeface="Arial" pitchFamily="34" charset="0"/>
              </a:rPr>
              <a:t>oldPessoa</a:t>
            </a:r>
            <a:r>
              <a:rPr lang="pt-BR" sz="1000" b="1" kern="1200" dirty="0">
                <a:solidFill>
                  <a:srgbClr val="000000"/>
                </a:solidFill>
                <a:latin typeface="Arial" pitchFamily="34" charset="0"/>
                <a:ea typeface="+mn-ea"/>
                <a:cs typeface="Arial" pitchFamily="34" charset="0"/>
              </a:rPr>
              <a:t> = _</a:t>
            </a:r>
            <a:r>
              <a:rPr lang="pt-BR" sz="1000" b="1" kern="1200" dirty="0" err="1">
                <a:solidFill>
                  <a:srgbClr val="000000"/>
                </a:solidFill>
                <a:latin typeface="Arial" pitchFamily="34" charset="0"/>
                <a:ea typeface="+mn-ea"/>
                <a:cs typeface="Arial" pitchFamily="34" charset="0"/>
              </a:rPr>
              <a:t>pessoaRepository.findById</a:t>
            </a:r>
            <a:r>
              <a:rPr lang="pt-BR" sz="1000" b="1" kern="1200" dirty="0">
                <a:solidFill>
                  <a:srgbClr val="000000"/>
                </a:solidFill>
                <a:latin typeface="Arial" pitchFamily="34" charset="0"/>
                <a:ea typeface="+mn-ea"/>
                <a:cs typeface="Arial" pitchFamily="34" charset="0"/>
              </a:rPr>
              <a:t>(id);</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if</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oldPessoa.isPresent</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Pessoa </a:t>
            </a:r>
            <a:r>
              <a:rPr lang="pt-BR" sz="1000" b="1" kern="1200" dirty="0" err="1">
                <a:solidFill>
                  <a:srgbClr val="000000"/>
                </a:solidFill>
                <a:latin typeface="Arial" pitchFamily="34" charset="0"/>
                <a:ea typeface="+mn-ea"/>
                <a:cs typeface="Arial" pitchFamily="34" charset="0"/>
              </a:rPr>
              <a:t>pessoa</a:t>
            </a:r>
            <a:r>
              <a:rPr lang="pt-BR" sz="1000" b="1" kern="1200" dirty="0">
                <a:solidFill>
                  <a:srgbClr val="000000"/>
                </a:solidFill>
                <a:latin typeface="Arial" pitchFamily="34" charset="0"/>
                <a:ea typeface="+mn-ea"/>
                <a:cs typeface="Arial" pitchFamily="34" charset="0"/>
              </a:rPr>
              <a:t> = </a:t>
            </a:r>
            <a:r>
              <a:rPr lang="pt-BR" sz="1000" b="1" kern="1200" dirty="0" err="1">
                <a:solidFill>
                  <a:srgbClr val="000000"/>
                </a:solidFill>
                <a:latin typeface="Arial" pitchFamily="34" charset="0"/>
                <a:ea typeface="+mn-ea"/>
                <a:cs typeface="Arial" pitchFamily="34" charset="0"/>
              </a:rPr>
              <a:t>oldPessoa.get</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pessoa.setNome</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newPessoa.getNome</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_</a:t>
            </a:r>
            <a:r>
              <a:rPr lang="pt-BR" sz="1000" b="1" kern="1200" dirty="0" err="1">
                <a:solidFill>
                  <a:srgbClr val="000000"/>
                </a:solidFill>
                <a:latin typeface="Arial" pitchFamily="34" charset="0"/>
                <a:ea typeface="+mn-ea"/>
                <a:cs typeface="Arial" pitchFamily="34" charset="0"/>
              </a:rPr>
              <a:t>pessoaRepository.save</a:t>
            </a:r>
            <a:r>
              <a:rPr lang="pt-BR" sz="1000" b="1" kern="1200" dirty="0">
                <a:solidFill>
                  <a:srgbClr val="000000"/>
                </a:solidFill>
                <a:latin typeface="Arial" pitchFamily="34" charset="0"/>
                <a:ea typeface="+mn-ea"/>
                <a:cs typeface="Arial" pitchFamily="34" charset="0"/>
              </a:rPr>
              <a:t>(pessoa);</a:t>
            </a:r>
          </a:p>
          <a:p>
            <a:r>
              <a:rPr lang="en-US" sz="1000" b="1" kern="1200" dirty="0">
                <a:solidFill>
                  <a:srgbClr val="000000"/>
                </a:solidFill>
                <a:latin typeface="Arial" pitchFamily="34" charset="0"/>
                <a:ea typeface="+mn-ea"/>
                <a:cs typeface="Arial" pitchFamily="34" charset="0"/>
              </a:rPr>
              <a:t>            return new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&lt;Pessoa&gt;(</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 </a:t>
            </a:r>
            <a:r>
              <a:rPr lang="en-US" sz="1000" b="1" kern="1200" dirty="0" err="1">
                <a:solidFill>
                  <a:srgbClr val="000000"/>
                </a:solidFill>
                <a:latin typeface="Arial" pitchFamily="34" charset="0"/>
                <a:ea typeface="+mn-ea"/>
                <a:cs typeface="Arial" pitchFamily="34" charset="0"/>
              </a:rPr>
              <a:t>HttpStatus.</a:t>
            </a:r>
            <a:r>
              <a:rPr lang="en-US" sz="1000" b="1" i="1" kern="1200" dirty="0" err="1">
                <a:solidFill>
                  <a:srgbClr val="000000"/>
                </a:solidFill>
                <a:latin typeface="Arial" pitchFamily="34" charset="0"/>
                <a:ea typeface="+mn-ea"/>
                <a:cs typeface="Arial" pitchFamily="34" charset="0"/>
              </a:rPr>
              <a:t>OK</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else</a:t>
            </a:r>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return new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&lt;&gt;(</a:t>
            </a:r>
            <a:r>
              <a:rPr lang="en-US" sz="1000" b="1" kern="1200" dirty="0" err="1">
                <a:solidFill>
                  <a:srgbClr val="000000"/>
                </a:solidFill>
                <a:latin typeface="Arial" pitchFamily="34" charset="0"/>
                <a:ea typeface="+mn-ea"/>
                <a:cs typeface="Arial" pitchFamily="34" charset="0"/>
              </a:rPr>
              <a:t>HttpStatus.</a:t>
            </a:r>
            <a:r>
              <a:rPr lang="en-US" sz="1000" b="1" i="1" kern="1200" dirty="0" err="1">
                <a:solidFill>
                  <a:srgbClr val="000000"/>
                </a:solidFill>
                <a:latin typeface="Arial" pitchFamily="34" charset="0"/>
                <a:ea typeface="+mn-ea"/>
                <a:cs typeface="Arial" pitchFamily="34" charset="0"/>
              </a:rPr>
              <a:t>NOT_FOUND</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@RequestMapping(value = "/</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/{id}", method = </a:t>
            </a:r>
            <a:r>
              <a:rPr lang="en-US" sz="1000" b="1" kern="1200" dirty="0" err="1">
                <a:solidFill>
                  <a:srgbClr val="000000"/>
                </a:solidFill>
                <a:latin typeface="Arial" pitchFamily="34" charset="0"/>
                <a:ea typeface="+mn-ea"/>
                <a:cs typeface="Arial" pitchFamily="34" charset="0"/>
              </a:rPr>
              <a:t>RequestMethod.</a:t>
            </a:r>
            <a:r>
              <a:rPr lang="en-US" sz="1000" b="1" i="1" kern="1200" dirty="0" err="1">
                <a:solidFill>
                  <a:srgbClr val="000000"/>
                </a:solidFill>
                <a:latin typeface="Arial" pitchFamily="34" charset="0"/>
                <a:ea typeface="+mn-ea"/>
                <a:cs typeface="Arial" pitchFamily="34" charset="0"/>
              </a:rPr>
              <a:t>DELETE</a:t>
            </a:r>
            <a:r>
              <a:rPr lang="en-US" sz="1000" b="1" i="1" kern="1200" dirty="0">
                <a:solidFill>
                  <a:srgbClr val="000000"/>
                </a:solidFill>
                <a:latin typeface="Arial" pitchFamily="34" charset="0"/>
                <a:ea typeface="+mn-ea"/>
                <a:cs typeface="Arial" pitchFamily="34" charset="0"/>
              </a:rPr>
              <a:t>)</a:t>
            </a:r>
          </a:p>
          <a:p>
            <a:r>
              <a:rPr lang="en-US" sz="1000" b="1" kern="1200" dirty="0">
                <a:solidFill>
                  <a:srgbClr val="000000"/>
                </a:solidFill>
                <a:latin typeface="Arial" pitchFamily="34" charset="0"/>
                <a:ea typeface="+mn-ea"/>
                <a:cs typeface="Arial" pitchFamily="34" charset="0"/>
              </a:rPr>
              <a:t>    public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&lt;Object&gt; Delete(@PathVariable(value = "id") long id)</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Optional</a:t>
            </a:r>
            <a:r>
              <a:rPr lang="pt-BR" sz="1000" b="1" kern="1200" dirty="0">
                <a:solidFill>
                  <a:srgbClr val="000000"/>
                </a:solidFill>
                <a:latin typeface="Arial" pitchFamily="34" charset="0"/>
                <a:ea typeface="+mn-ea"/>
                <a:cs typeface="Arial" pitchFamily="34" charset="0"/>
              </a:rPr>
              <a:t>&lt;Pessoa&gt; pessoa = _</a:t>
            </a:r>
            <a:r>
              <a:rPr lang="pt-BR" sz="1000" b="1" kern="1200" dirty="0" err="1">
                <a:solidFill>
                  <a:srgbClr val="000000"/>
                </a:solidFill>
                <a:latin typeface="Arial" pitchFamily="34" charset="0"/>
                <a:ea typeface="+mn-ea"/>
                <a:cs typeface="Arial" pitchFamily="34" charset="0"/>
              </a:rPr>
              <a:t>pessoaRepository.findById</a:t>
            </a:r>
            <a:r>
              <a:rPr lang="pt-BR" sz="1000" b="1" kern="1200" dirty="0">
                <a:solidFill>
                  <a:srgbClr val="000000"/>
                </a:solidFill>
                <a:latin typeface="Arial" pitchFamily="34" charset="0"/>
                <a:ea typeface="+mn-ea"/>
                <a:cs typeface="Arial" pitchFamily="34" charset="0"/>
              </a:rPr>
              <a:t>(id);</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if</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pessoa.isPresent</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_</a:t>
            </a:r>
            <a:r>
              <a:rPr lang="pt-BR" sz="1000" b="1" kern="1200" dirty="0" err="1">
                <a:solidFill>
                  <a:srgbClr val="000000"/>
                </a:solidFill>
                <a:latin typeface="Arial" pitchFamily="34" charset="0"/>
                <a:ea typeface="+mn-ea"/>
                <a:cs typeface="Arial" pitchFamily="34" charset="0"/>
              </a:rPr>
              <a:t>pessoaRepository.delete</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pessoa.get</a:t>
            </a:r>
            <a:r>
              <a:rPr lang="pt-BR" sz="1000" b="1" kern="1200" dirty="0">
                <a:solidFill>
                  <a:srgbClr val="000000"/>
                </a:solidFill>
                <a:latin typeface="Arial" pitchFamily="34" charset="0"/>
                <a:ea typeface="+mn-ea"/>
                <a:cs typeface="Arial" pitchFamily="34" charset="0"/>
              </a:rPr>
              <a:t>());</a:t>
            </a:r>
          </a:p>
          <a:p>
            <a:r>
              <a:rPr lang="en-US" sz="1000" b="1" kern="1200" dirty="0">
                <a:solidFill>
                  <a:srgbClr val="000000"/>
                </a:solidFill>
                <a:latin typeface="Arial" pitchFamily="34" charset="0"/>
                <a:ea typeface="+mn-ea"/>
                <a:cs typeface="Arial" pitchFamily="34" charset="0"/>
              </a:rPr>
              <a:t>            return new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&lt;&gt;(</a:t>
            </a:r>
            <a:r>
              <a:rPr lang="en-US" sz="1000" b="1" kern="1200" dirty="0" err="1">
                <a:solidFill>
                  <a:srgbClr val="000000"/>
                </a:solidFill>
                <a:latin typeface="Arial" pitchFamily="34" charset="0"/>
                <a:ea typeface="+mn-ea"/>
                <a:cs typeface="Arial" pitchFamily="34" charset="0"/>
              </a:rPr>
              <a:t>HttpStatus.</a:t>
            </a:r>
            <a:r>
              <a:rPr lang="en-US" sz="1000" b="1" i="1" kern="1200" dirty="0" err="1">
                <a:solidFill>
                  <a:srgbClr val="000000"/>
                </a:solidFill>
                <a:latin typeface="Arial" pitchFamily="34" charset="0"/>
                <a:ea typeface="+mn-ea"/>
                <a:cs typeface="Arial" pitchFamily="34" charset="0"/>
              </a:rPr>
              <a:t>OK</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else</a:t>
            </a:r>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return new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&lt;&gt;(</a:t>
            </a:r>
            <a:r>
              <a:rPr lang="en-US" sz="1000" b="1" kern="1200" dirty="0" err="1">
                <a:solidFill>
                  <a:srgbClr val="000000"/>
                </a:solidFill>
                <a:latin typeface="Arial" pitchFamily="34" charset="0"/>
                <a:ea typeface="+mn-ea"/>
                <a:cs typeface="Arial" pitchFamily="34" charset="0"/>
              </a:rPr>
              <a:t>HttpStatus.</a:t>
            </a:r>
            <a:r>
              <a:rPr lang="en-US" sz="1000" b="1" i="1" kern="1200" dirty="0" err="1">
                <a:solidFill>
                  <a:srgbClr val="000000"/>
                </a:solidFill>
                <a:latin typeface="Arial" pitchFamily="34" charset="0"/>
                <a:ea typeface="+mn-ea"/>
                <a:cs typeface="Arial" pitchFamily="34" charset="0"/>
              </a:rPr>
              <a:t>NOT_FOUND</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a:t>
            </a:r>
            <a:endParaRPr lang="pt-BR" dirty="0"/>
          </a:p>
        </p:txBody>
      </p:sp>
    </p:spTree>
    <p:extLst>
      <p:ext uri="{BB962C8B-B14F-4D97-AF65-F5344CB8AC3E}">
        <p14:creationId xmlns:p14="http://schemas.microsoft.com/office/powerpoint/2010/main" val="2266262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com.accenture.pessoa.entity</a:t>
            </a:r>
            <a:r>
              <a:rPr lang="pt-BR" dirty="0"/>
              <a:t>;</a:t>
            </a:r>
          </a:p>
          <a:p>
            <a:endParaRPr lang="pt-BR" dirty="0"/>
          </a:p>
          <a:p>
            <a:r>
              <a:rPr lang="pt-BR" dirty="0" err="1"/>
              <a:t>import</a:t>
            </a:r>
            <a:r>
              <a:rPr lang="pt-BR" dirty="0"/>
              <a:t> </a:t>
            </a:r>
            <a:r>
              <a:rPr lang="pt-BR" dirty="0" err="1"/>
              <a:t>javax.persistence.Column</a:t>
            </a:r>
            <a:r>
              <a:rPr lang="pt-BR" dirty="0"/>
              <a:t>;</a:t>
            </a:r>
          </a:p>
          <a:p>
            <a:r>
              <a:rPr lang="pt-BR" dirty="0" err="1"/>
              <a:t>import</a:t>
            </a:r>
            <a:r>
              <a:rPr lang="pt-BR" dirty="0"/>
              <a:t> </a:t>
            </a:r>
            <a:r>
              <a:rPr lang="pt-BR" dirty="0" err="1"/>
              <a:t>javax.persistence.Entity</a:t>
            </a:r>
            <a:r>
              <a:rPr lang="pt-BR" dirty="0"/>
              <a:t>;</a:t>
            </a:r>
          </a:p>
          <a:p>
            <a:r>
              <a:rPr lang="pt-BR" dirty="0" err="1"/>
              <a:t>import</a:t>
            </a:r>
            <a:r>
              <a:rPr lang="pt-BR" dirty="0"/>
              <a:t> </a:t>
            </a:r>
            <a:r>
              <a:rPr lang="pt-BR" dirty="0" err="1"/>
              <a:t>javax.persistence.GeneratedValue</a:t>
            </a:r>
            <a:r>
              <a:rPr lang="pt-BR" dirty="0"/>
              <a:t>;</a:t>
            </a:r>
          </a:p>
          <a:p>
            <a:r>
              <a:rPr lang="pt-BR" dirty="0" err="1"/>
              <a:t>import</a:t>
            </a:r>
            <a:r>
              <a:rPr lang="pt-BR" dirty="0"/>
              <a:t> </a:t>
            </a:r>
            <a:r>
              <a:rPr lang="pt-BR" dirty="0" err="1"/>
              <a:t>javax.persistence.GenerationType</a:t>
            </a:r>
            <a:r>
              <a:rPr lang="pt-BR" dirty="0"/>
              <a:t>;</a:t>
            </a:r>
          </a:p>
          <a:p>
            <a:r>
              <a:rPr lang="pt-BR" dirty="0" err="1"/>
              <a:t>import</a:t>
            </a:r>
            <a:r>
              <a:rPr lang="pt-BR" dirty="0"/>
              <a:t> </a:t>
            </a:r>
            <a:r>
              <a:rPr lang="pt-BR" dirty="0" err="1"/>
              <a:t>javax.persistence.Id</a:t>
            </a:r>
            <a:r>
              <a:rPr lang="pt-BR" dirty="0"/>
              <a:t>;</a:t>
            </a:r>
          </a:p>
          <a:p>
            <a:endParaRPr lang="pt-BR" dirty="0"/>
          </a:p>
          <a:p>
            <a:r>
              <a:rPr lang="pt-BR" dirty="0"/>
              <a:t>@Entity</a:t>
            </a:r>
          </a:p>
          <a:p>
            <a:r>
              <a:rPr lang="pt-BR" dirty="0" err="1"/>
              <a:t>public</a:t>
            </a:r>
            <a:r>
              <a:rPr lang="pt-BR" dirty="0"/>
              <a:t> </a:t>
            </a:r>
            <a:r>
              <a:rPr lang="pt-BR" dirty="0" err="1"/>
              <a:t>class</a:t>
            </a:r>
            <a:r>
              <a:rPr lang="pt-BR" dirty="0"/>
              <a:t> Pessoa</a:t>
            </a:r>
          </a:p>
          <a:p>
            <a:r>
              <a:rPr lang="pt-BR" dirty="0"/>
              <a:t>{</a:t>
            </a:r>
          </a:p>
          <a:p>
            <a:r>
              <a:rPr lang="pt-BR" dirty="0"/>
              <a:t>    @Id</a:t>
            </a:r>
          </a:p>
          <a:p>
            <a:r>
              <a:rPr lang="pt-BR" dirty="0"/>
              <a:t>    @GeneratedValue(strategy = </a:t>
            </a:r>
            <a:r>
              <a:rPr lang="pt-BR" dirty="0" err="1"/>
              <a:t>GenerationType.AUTO</a:t>
            </a:r>
            <a:r>
              <a:rPr lang="pt-BR" dirty="0"/>
              <a:t>)</a:t>
            </a:r>
          </a:p>
          <a:p>
            <a:r>
              <a:rPr lang="pt-BR" dirty="0"/>
              <a:t>    </a:t>
            </a:r>
            <a:r>
              <a:rPr lang="pt-BR" dirty="0" err="1"/>
              <a:t>private</a:t>
            </a:r>
            <a:r>
              <a:rPr lang="pt-BR" dirty="0"/>
              <a:t> </a:t>
            </a:r>
            <a:r>
              <a:rPr lang="pt-BR" dirty="0" err="1"/>
              <a:t>long</a:t>
            </a:r>
            <a:r>
              <a:rPr lang="pt-BR" dirty="0"/>
              <a:t> id;</a:t>
            </a:r>
          </a:p>
          <a:p>
            <a:endParaRPr lang="pt-BR" dirty="0"/>
          </a:p>
          <a:p>
            <a:r>
              <a:rPr lang="pt-BR" dirty="0"/>
              <a:t>    @Column(nullable = false)</a:t>
            </a:r>
          </a:p>
          <a:p>
            <a:r>
              <a:rPr lang="pt-BR" dirty="0"/>
              <a:t>    </a:t>
            </a:r>
            <a:r>
              <a:rPr lang="pt-BR" dirty="0" err="1"/>
              <a:t>private</a:t>
            </a:r>
            <a:r>
              <a:rPr lang="pt-BR" dirty="0"/>
              <a:t> </a:t>
            </a:r>
            <a:r>
              <a:rPr lang="pt-BR" dirty="0" err="1"/>
              <a:t>String</a:t>
            </a:r>
            <a:r>
              <a:rPr lang="pt-BR" dirty="0"/>
              <a:t> nome;</a:t>
            </a:r>
          </a:p>
          <a:p>
            <a:endParaRPr lang="pt-BR" dirty="0"/>
          </a:p>
          <a:p>
            <a:r>
              <a:rPr lang="pt-BR" dirty="0"/>
              <a:t>    </a:t>
            </a:r>
            <a:r>
              <a:rPr lang="pt-BR" dirty="0" err="1"/>
              <a:t>public</a:t>
            </a:r>
            <a:r>
              <a:rPr lang="pt-BR" dirty="0"/>
              <a:t> </a:t>
            </a:r>
            <a:r>
              <a:rPr lang="pt-BR" dirty="0" err="1"/>
              <a:t>long</a:t>
            </a:r>
            <a:r>
              <a:rPr lang="pt-BR" dirty="0"/>
              <a:t> </a:t>
            </a:r>
            <a:r>
              <a:rPr lang="pt-BR" dirty="0" err="1"/>
              <a:t>getId</a:t>
            </a:r>
            <a:r>
              <a:rPr lang="pt-BR" dirty="0"/>
              <a:t>() {</a:t>
            </a:r>
          </a:p>
          <a:p>
            <a:r>
              <a:rPr lang="pt-BR" dirty="0"/>
              <a:t>        </a:t>
            </a:r>
            <a:r>
              <a:rPr lang="pt-BR" dirty="0" err="1"/>
              <a:t>return</a:t>
            </a:r>
            <a:r>
              <a:rPr lang="pt-BR" dirty="0"/>
              <a:t> id;</a:t>
            </a:r>
          </a:p>
          <a:p>
            <a:r>
              <a:rPr lang="pt-BR" dirty="0"/>
              <a:t>    }</a:t>
            </a:r>
          </a:p>
          <a:p>
            <a:endParaRPr lang="pt-BR" dirty="0"/>
          </a:p>
          <a:p>
            <a:r>
              <a:rPr lang="pt-BR" dirty="0"/>
              <a:t>    </a:t>
            </a:r>
            <a:r>
              <a:rPr lang="pt-BR" dirty="0" err="1"/>
              <a:t>public</a:t>
            </a:r>
            <a:r>
              <a:rPr lang="pt-BR" dirty="0"/>
              <a:t> </a:t>
            </a:r>
            <a:r>
              <a:rPr lang="pt-BR" dirty="0" err="1"/>
              <a:t>String</a:t>
            </a:r>
            <a:r>
              <a:rPr lang="pt-BR" dirty="0"/>
              <a:t> </a:t>
            </a:r>
            <a:r>
              <a:rPr lang="pt-BR" dirty="0" err="1"/>
              <a:t>getNome</a:t>
            </a:r>
            <a:r>
              <a:rPr lang="pt-BR" dirty="0"/>
              <a:t>() {</a:t>
            </a:r>
          </a:p>
          <a:p>
            <a:r>
              <a:rPr lang="pt-BR" dirty="0"/>
              <a:t>        </a:t>
            </a:r>
            <a:r>
              <a:rPr lang="pt-BR" dirty="0" err="1"/>
              <a:t>return</a:t>
            </a:r>
            <a:r>
              <a:rPr lang="pt-BR" dirty="0"/>
              <a:t> nome;</a:t>
            </a:r>
          </a:p>
          <a:p>
            <a:r>
              <a:rPr lang="pt-BR" dirty="0"/>
              <a:t>    }</a:t>
            </a:r>
          </a:p>
          <a:p>
            <a:endParaRPr lang="pt-BR" dirty="0"/>
          </a:p>
          <a:p>
            <a:r>
              <a:rPr lang="pt-BR" dirty="0"/>
              <a:t>    </a:t>
            </a:r>
            <a:r>
              <a:rPr lang="pt-BR" dirty="0" err="1"/>
              <a:t>public</a:t>
            </a:r>
            <a:r>
              <a:rPr lang="pt-BR" dirty="0"/>
              <a:t> </a:t>
            </a:r>
            <a:r>
              <a:rPr lang="pt-BR" dirty="0" err="1"/>
              <a:t>void</a:t>
            </a:r>
            <a:r>
              <a:rPr lang="pt-BR" dirty="0"/>
              <a:t> </a:t>
            </a:r>
            <a:r>
              <a:rPr lang="pt-BR" dirty="0" err="1"/>
              <a:t>setNome</a:t>
            </a:r>
            <a:r>
              <a:rPr lang="pt-BR" dirty="0"/>
              <a:t>(</a:t>
            </a:r>
            <a:r>
              <a:rPr lang="pt-BR" dirty="0" err="1"/>
              <a:t>String</a:t>
            </a:r>
            <a:r>
              <a:rPr lang="pt-BR" dirty="0"/>
              <a:t> nome) {</a:t>
            </a:r>
          </a:p>
          <a:p>
            <a:r>
              <a:rPr lang="pt-BR" dirty="0"/>
              <a:t>        </a:t>
            </a:r>
            <a:r>
              <a:rPr lang="pt-BR" dirty="0" err="1"/>
              <a:t>this.nome</a:t>
            </a:r>
            <a:r>
              <a:rPr lang="pt-BR" dirty="0"/>
              <a:t> = nome;</a:t>
            </a:r>
          </a:p>
          <a:p>
            <a:r>
              <a:rPr lang="pt-BR" dirty="0"/>
              <a:t>    }</a:t>
            </a:r>
          </a:p>
          <a:p>
            <a:endParaRPr lang="pt-BR" dirty="0"/>
          </a:p>
          <a:p>
            <a:r>
              <a:rPr lang="pt-BR" dirty="0"/>
              <a:t>    </a:t>
            </a:r>
            <a:r>
              <a:rPr lang="pt-BR" dirty="0" err="1"/>
              <a:t>public</a:t>
            </a:r>
            <a:r>
              <a:rPr lang="pt-BR" dirty="0"/>
              <a:t> </a:t>
            </a:r>
            <a:r>
              <a:rPr lang="pt-BR" dirty="0" err="1"/>
              <a:t>void</a:t>
            </a:r>
            <a:r>
              <a:rPr lang="pt-BR" dirty="0"/>
              <a:t> </a:t>
            </a:r>
            <a:r>
              <a:rPr lang="pt-BR" dirty="0" err="1"/>
              <a:t>setId</a:t>
            </a:r>
            <a:r>
              <a:rPr lang="pt-BR" dirty="0"/>
              <a:t>(</a:t>
            </a:r>
            <a:r>
              <a:rPr lang="pt-BR" dirty="0" err="1"/>
              <a:t>long</a:t>
            </a:r>
            <a:r>
              <a:rPr lang="pt-BR" dirty="0"/>
              <a:t> id) {</a:t>
            </a:r>
          </a:p>
          <a:p>
            <a:r>
              <a:rPr lang="pt-BR" dirty="0"/>
              <a:t>        this.id = id;</a:t>
            </a:r>
          </a:p>
          <a:p>
            <a:r>
              <a:rPr lang="pt-BR" dirty="0"/>
              <a:t>    }</a:t>
            </a:r>
          </a:p>
          <a:p>
            <a:r>
              <a:rPr lang="pt-BR" dirty="0"/>
              <a:t>}</a:t>
            </a:r>
          </a:p>
        </p:txBody>
      </p:sp>
    </p:spTree>
    <p:extLst>
      <p:ext uri="{BB962C8B-B14F-4D97-AF65-F5344CB8AC3E}">
        <p14:creationId xmlns:p14="http://schemas.microsoft.com/office/powerpoint/2010/main" val="2001225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com.accenture.pessoa.repository</a:t>
            </a:r>
            <a:r>
              <a:rPr lang="pt-BR" dirty="0"/>
              <a:t>;</a:t>
            </a:r>
          </a:p>
          <a:p>
            <a:endParaRPr lang="pt-BR" dirty="0"/>
          </a:p>
          <a:p>
            <a:r>
              <a:rPr lang="pt-BR" dirty="0" err="1"/>
              <a:t>import</a:t>
            </a:r>
            <a:r>
              <a:rPr lang="pt-BR" dirty="0"/>
              <a:t> </a:t>
            </a:r>
            <a:r>
              <a:rPr lang="pt-BR" dirty="0" err="1"/>
              <a:t>org.springframework.data.jpa.repository.JpaRepository</a:t>
            </a:r>
            <a:r>
              <a:rPr lang="pt-BR" dirty="0"/>
              <a:t>;</a:t>
            </a:r>
          </a:p>
          <a:p>
            <a:r>
              <a:rPr lang="pt-BR" dirty="0" err="1"/>
              <a:t>import</a:t>
            </a:r>
            <a:r>
              <a:rPr lang="pt-BR" dirty="0"/>
              <a:t> </a:t>
            </a:r>
            <a:r>
              <a:rPr lang="pt-BR" dirty="0" err="1"/>
              <a:t>org.springframework.stereotype.Repository</a:t>
            </a:r>
            <a:r>
              <a:rPr lang="pt-BR" dirty="0"/>
              <a:t>;</a:t>
            </a:r>
          </a:p>
          <a:p>
            <a:endParaRPr lang="pt-BR" dirty="0"/>
          </a:p>
          <a:p>
            <a:r>
              <a:rPr lang="pt-BR" dirty="0" err="1"/>
              <a:t>import</a:t>
            </a:r>
            <a:r>
              <a:rPr lang="pt-BR" dirty="0"/>
              <a:t> </a:t>
            </a:r>
            <a:r>
              <a:rPr lang="pt-BR" dirty="0" err="1"/>
              <a:t>com.accenture.pessoa.entity.Pessoa</a:t>
            </a:r>
            <a:r>
              <a:rPr lang="pt-BR" dirty="0"/>
              <a:t>;</a:t>
            </a:r>
          </a:p>
          <a:p>
            <a:endParaRPr lang="pt-BR" dirty="0"/>
          </a:p>
          <a:p>
            <a:r>
              <a:rPr lang="pt-BR" dirty="0"/>
              <a:t>@Repository</a:t>
            </a:r>
          </a:p>
          <a:p>
            <a:r>
              <a:rPr lang="pt-BR" dirty="0" err="1"/>
              <a:t>public</a:t>
            </a:r>
            <a:r>
              <a:rPr lang="pt-BR" dirty="0"/>
              <a:t> interface </a:t>
            </a:r>
            <a:r>
              <a:rPr lang="pt-BR" dirty="0" err="1"/>
              <a:t>PessoaRepository</a:t>
            </a:r>
            <a:r>
              <a:rPr lang="pt-BR" dirty="0"/>
              <a:t> </a:t>
            </a:r>
            <a:r>
              <a:rPr lang="pt-BR" dirty="0" err="1"/>
              <a:t>extends</a:t>
            </a:r>
            <a:r>
              <a:rPr lang="pt-BR" dirty="0"/>
              <a:t> </a:t>
            </a:r>
            <a:r>
              <a:rPr lang="pt-BR" dirty="0" err="1"/>
              <a:t>JpaRepository</a:t>
            </a:r>
            <a:r>
              <a:rPr lang="pt-BR" dirty="0"/>
              <a:t>&lt;Pessoa, </a:t>
            </a:r>
            <a:r>
              <a:rPr lang="pt-BR" dirty="0" err="1"/>
              <a:t>Long</a:t>
            </a:r>
            <a:r>
              <a:rPr lang="pt-BR" dirty="0"/>
              <a:t>&gt; { </a:t>
            </a:r>
          </a:p>
          <a:p>
            <a:r>
              <a:rPr lang="pt-BR" dirty="0"/>
              <a:t>	</a:t>
            </a:r>
          </a:p>
          <a:p>
            <a:r>
              <a:rPr lang="pt-BR" dirty="0"/>
              <a:t>}</a:t>
            </a:r>
          </a:p>
        </p:txBody>
      </p:sp>
    </p:spTree>
    <p:extLst>
      <p:ext uri="{BB962C8B-B14F-4D97-AF65-F5344CB8AC3E}">
        <p14:creationId xmlns:p14="http://schemas.microsoft.com/office/powerpoint/2010/main" val="393561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com.accenture.pessoa_Swagger.doc;</a:t>
            </a:r>
          </a:p>
          <a:p>
            <a:endParaRPr lang="pt-BR" dirty="0"/>
          </a:p>
          <a:p>
            <a:r>
              <a:rPr lang="pt-BR" dirty="0" err="1"/>
              <a:t>import</a:t>
            </a:r>
            <a:r>
              <a:rPr lang="pt-BR" dirty="0"/>
              <a:t> </a:t>
            </a:r>
            <a:r>
              <a:rPr lang="pt-BR" dirty="0" err="1"/>
              <a:t>java.util.ArrayList</a:t>
            </a:r>
            <a:r>
              <a:rPr lang="pt-BR" dirty="0"/>
              <a:t>;</a:t>
            </a:r>
          </a:p>
          <a:p>
            <a:r>
              <a:rPr lang="pt-BR" dirty="0" err="1"/>
              <a:t>import</a:t>
            </a:r>
            <a:r>
              <a:rPr lang="pt-BR" dirty="0"/>
              <a:t> </a:t>
            </a:r>
            <a:r>
              <a:rPr lang="pt-BR" dirty="0" err="1"/>
              <a:t>java.util.Arrays</a:t>
            </a:r>
            <a:r>
              <a:rPr lang="pt-BR" dirty="0"/>
              <a:t>;</a:t>
            </a:r>
          </a:p>
          <a:p>
            <a:r>
              <a:rPr lang="pt-BR" dirty="0" err="1"/>
              <a:t>import</a:t>
            </a:r>
            <a:r>
              <a:rPr lang="pt-BR" dirty="0"/>
              <a:t> </a:t>
            </a:r>
            <a:r>
              <a:rPr lang="pt-BR" dirty="0" err="1"/>
              <a:t>java.util.HashSet</a:t>
            </a:r>
            <a:r>
              <a:rPr lang="pt-BR" dirty="0"/>
              <a:t>;</a:t>
            </a:r>
          </a:p>
          <a:p>
            <a:r>
              <a:rPr lang="pt-BR" dirty="0" err="1"/>
              <a:t>import</a:t>
            </a:r>
            <a:r>
              <a:rPr lang="pt-BR" dirty="0"/>
              <a:t> </a:t>
            </a:r>
            <a:r>
              <a:rPr lang="pt-BR" dirty="0" err="1"/>
              <a:t>java.util.List</a:t>
            </a:r>
            <a:r>
              <a:rPr lang="pt-BR" dirty="0"/>
              <a:t>;</a:t>
            </a:r>
          </a:p>
          <a:p>
            <a:endParaRPr lang="pt-BR" dirty="0"/>
          </a:p>
          <a:p>
            <a:r>
              <a:rPr lang="pt-BR" dirty="0" err="1"/>
              <a:t>import</a:t>
            </a:r>
            <a:r>
              <a:rPr lang="pt-BR" dirty="0"/>
              <a:t> </a:t>
            </a:r>
            <a:r>
              <a:rPr lang="pt-BR" dirty="0" err="1"/>
              <a:t>org.springframework.context.annotation.Bean</a:t>
            </a:r>
            <a:r>
              <a:rPr lang="pt-BR" dirty="0"/>
              <a:t>;</a:t>
            </a:r>
          </a:p>
          <a:p>
            <a:r>
              <a:rPr lang="pt-BR" dirty="0" err="1"/>
              <a:t>import</a:t>
            </a:r>
            <a:r>
              <a:rPr lang="pt-BR" dirty="0"/>
              <a:t> </a:t>
            </a:r>
            <a:r>
              <a:rPr lang="pt-BR" dirty="0" err="1"/>
              <a:t>org.springframework.context.annotation.Configuration</a:t>
            </a:r>
            <a:r>
              <a:rPr lang="pt-BR" dirty="0"/>
              <a:t>;</a:t>
            </a:r>
          </a:p>
          <a:p>
            <a:endParaRPr lang="pt-BR" dirty="0"/>
          </a:p>
          <a:p>
            <a:r>
              <a:rPr lang="pt-BR" dirty="0" err="1"/>
              <a:t>import</a:t>
            </a:r>
            <a:r>
              <a:rPr lang="pt-BR" dirty="0"/>
              <a:t> </a:t>
            </a:r>
            <a:r>
              <a:rPr lang="pt-BR" dirty="0" err="1"/>
              <a:t>springfox.documentation.builders.ApiInfoBuilder</a:t>
            </a:r>
            <a:r>
              <a:rPr lang="pt-BR" dirty="0"/>
              <a:t>;</a:t>
            </a:r>
          </a:p>
          <a:p>
            <a:r>
              <a:rPr lang="pt-BR" dirty="0" err="1"/>
              <a:t>import</a:t>
            </a:r>
            <a:r>
              <a:rPr lang="pt-BR" dirty="0"/>
              <a:t> </a:t>
            </a:r>
            <a:r>
              <a:rPr lang="pt-BR" dirty="0" err="1"/>
              <a:t>springfox.documentation.builders.ParameterBuilder</a:t>
            </a:r>
            <a:r>
              <a:rPr lang="pt-BR" dirty="0"/>
              <a:t>;</a:t>
            </a:r>
          </a:p>
          <a:p>
            <a:r>
              <a:rPr lang="pt-BR" dirty="0" err="1"/>
              <a:t>import</a:t>
            </a:r>
            <a:r>
              <a:rPr lang="pt-BR" dirty="0"/>
              <a:t> </a:t>
            </a:r>
            <a:r>
              <a:rPr lang="pt-BR" dirty="0" err="1"/>
              <a:t>springfox.documentation.builders.PathSelectors</a:t>
            </a:r>
            <a:r>
              <a:rPr lang="pt-BR" dirty="0"/>
              <a:t>;</a:t>
            </a:r>
          </a:p>
          <a:p>
            <a:r>
              <a:rPr lang="pt-BR" dirty="0" err="1"/>
              <a:t>import</a:t>
            </a:r>
            <a:r>
              <a:rPr lang="pt-BR" dirty="0"/>
              <a:t> </a:t>
            </a:r>
            <a:r>
              <a:rPr lang="pt-BR" dirty="0" err="1"/>
              <a:t>springfox.documentation.builders.RequestHandlerSelectors</a:t>
            </a:r>
            <a:r>
              <a:rPr lang="pt-BR" dirty="0"/>
              <a:t>;</a:t>
            </a:r>
          </a:p>
          <a:p>
            <a:r>
              <a:rPr lang="pt-BR" dirty="0" err="1"/>
              <a:t>import</a:t>
            </a:r>
            <a:r>
              <a:rPr lang="pt-BR" dirty="0"/>
              <a:t> </a:t>
            </a:r>
            <a:r>
              <a:rPr lang="pt-BR" dirty="0" err="1"/>
              <a:t>springfox.documentation.schema.ModelRef</a:t>
            </a:r>
            <a:r>
              <a:rPr lang="pt-BR" dirty="0"/>
              <a:t>;</a:t>
            </a:r>
          </a:p>
          <a:p>
            <a:r>
              <a:rPr lang="pt-BR" dirty="0" err="1"/>
              <a:t>import</a:t>
            </a:r>
            <a:r>
              <a:rPr lang="pt-BR" dirty="0"/>
              <a:t> </a:t>
            </a:r>
            <a:r>
              <a:rPr lang="pt-BR" dirty="0" err="1"/>
              <a:t>springfox.documentation.service.Contact</a:t>
            </a:r>
            <a:r>
              <a:rPr lang="pt-BR" dirty="0"/>
              <a:t>;</a:t>
            </a:r>
          </a:p>
          <a:p>
            <a:r>
              <a:rPr lang="pt-BR" dirty="0" err="1"/>
              <a:t>import</a:t>
            </a:r>
            <a:r>
              <a:rPr lang="pt-BR" dirty="0"/>
              <a:t> </a:t>
            </a:r>
            <a:r>
              <a:rPr lang="pt-BR" dirty="0" err="1"/>
              <a:t>springfox.documentation.service.Parameter</a:t>
            </a:r>
            <a:r>
              <a:rPr lang="pt-BR" dirty="0"/>
              <a:t>;</a:t>
            </a:r>
          </a:p>
          <a:p>
            <a:r>
              <a:rPr lang="pt-BR" dirty="0" err="1"/>
              <a:t>import</a:t>
            </a:r>
            <a:r>
              <a:rPr lang="pt-BR" dirty="0"/>
              <a:t> </a:t>
            </a:r>
            <a:r>
              <a:rPr lang="pt-BR" dirty="0" err="1"/>
              <a:t>springfox.documentation.spi.DocumentationType</a:t>
            </a:r>
            <a:r>
              <a:rPr lang="pt-BR" dirty="0"/>
              <a:t>;</a:t>
            </a:r>
          </a:p>
          <a:p>
            <a:r>
              <a:rPr lang="pt-BR" dirty="0" err="1"/>
              <a:t>import</a:t>
            </a:r>
            <a:r>
              <a:rPr lang="pt-BR" dirty="0"/>
              <a:t> </a:t>
            </a:r>
            <a:r>
              <a:rPr lang="pt-BR" dirty="0" err="1"/>
              <a:t>springfox.documentation.spring.web.plugins.Docket</a:t>
            </a:r>
            <a:r>
              <a:rPr lang="pt-BR" dirty="0"/>
              <a:t>;</a:t>
            </a:r>
          </a:p>
          <a:p>
            <a:r>
              <a:rPr lang="pt-BR" dirty="0" err="1"/>
              <a:t>import</a:t>
            </a:r>
            <a:r>
              <a:rPr lang="pt-BR" dirty="0"/>
              <a:t> springfox.documentation.swagger2.annotations.EnableSwagger2;</a:t>
            </a:r>
          </a:p>
          <a:p>
            <a:endParaRPr lang="pt-BR" dirty="0"/>
          </a:p>
          <a:p>
            <a:r>
              <a:rPr lang="pt-BR" dirty="0"/>
              <a:t>@Configuration</a:t>
            </a:r>
          </a:p>
          <a:p>
            <a:r>
              <a:rPr lang="pt-BR" dirty="0"/>
              <a:t>@EnableSwagger2</a:t>
            </a:r>
          </a:p>
          <a:p>
            <a:r>
              <a:rPr lang="pt-BR" dirty="0" err="1"/>
              <a:t>public</a:t>
            </a:r>
            <a:r>
              <a:rPr lang="pt-BR" dirty="0"/>
              <a:t> </a:t>
            </a:r>
            <a:r>
              <a:rPr lang="pt-BR" dirty="0" err="1"/>
              <a:t>class</a:t>
            </a:r>
            <a:r>
              <a:rPr lang="pt-BR" dirty="0"/>
              <a:t> </a:t>
            </a:r>
            <a:r>
              <a:rPr lang="pt-BR" dirty="0" err="1"/>
              <a:t>SwaggerConfig</a:t>
            </a:r>
            <a:r>
              <a:rPr lang="pt-BR" dirty="0"/>
              <a:t> {</a:t>
            </a:r>
          </a:p>
          <a:p>
            <a:r>
              <a:rPr lang="pt-BR" dirty="0"/>
              <a:t>	@Bean</a:t>
            </a:r>
          </a:p>
          <a:p>
            <a:r>
              <a:rPr lang="pt-BR" dirty="0"/>
              <a:t>	</a:t>
            </a:r>
            <a:r>
              <a:rPr lang="pt-BR" dirty="0" err="1"/>
              <a:t>public</a:t>
            </a:r>
            <a:r>
              <a:rPr lang="pt-BR" dirty="0"/>
              <a:t> </a:t>
            </a:r>
            <a:r>
              <a:rPr lang="pt-BR" dirty="0" err="1"/>
              <a:t>Docket</a:t>
            </a:r>
            <a:r>
              <a:rPr lang="pt-BR" dirty="0"/>
              <a:t> </a:t>
            </a:r>
            <a:r>
              <a:rPr lang="pt-BR" dirty="0" err="1"/>
              <a:t>detalheApi</a:t>
            </a:r>
            <a:r>
              <a:rPr lang="pt-BR" dirty="0"/>
              <a:t>() {</a:t>
            </a:r>
          </a:p>
          <a:p>
            <a:r>
              <a:rPr lang="pt-BR" dirty="0"/>
              <a:t>		</a:t>
            </a:r>
          </a:p>
          <a:p>
            <a:r>
              <a:rPr lang="pt-BR" dirty="0"/>
              <a:t>		</a:t>
            </a:r>
            <a:r>
              <a:rPr lang="pt-BR" dirty="0" err="1"/>
              <a:t>ParameterBuilder</a:t>
            </a:r>
            <a:r>
              <a:rPr lang="pt-BR" dirty="0"/>
              <a:t> </a:t>
            </a:r>
            <a:r>
              <a:rPr lang="pt-BR" dirty="0" err="1"/>
              <a:t>paramBuilder</a:t>
            </a:r>
            <a:r>
              <a:rPr lang="pt-BR" dirty="0"/>
              <a:t> = new </a:t>
            </a:r>
            <a:r>
              <a:rPr lang="pt-BR" dirty="0" err="1"/>
              <a:t>ParameterBuilder</a:t>
            </a:r>
            <a:r>
              <a:rPr lang="pt-BR" dirty="0"/>
              <a:t>();</a:t>
            </a:r>
          </a:p>
          <a:p>
            <a:r>
              <a:rPr lang="pt-BR" dirty="0"/>
              <a:t>		</a:t>
            </a:r>
            <a:r>
              <a:rPr lang="pt-BR" dirty="0" err="1"/>
              <a:t>List</a:t>
            </a:r>
            <a:r>
              <a:rPr lang="pt-BR" dirty="0"/>
              <a:t>&lt;</a:t>
            </a:r>
            <a:r>
              <a:rPr lang="pt-BR" dirty="0" err="1"/>
              <a:t>Parameter</a:t>
            </a:r>
            <a:r>
              <a:rPr lang="pt-BR" dirty="0"/>
              <a:t>&gt; </a:t>
            </a:r>
            <a:r>
              <a:rPr lang="pt-BR" dirty="0" err="1"/>
              <a:t>params</a:t>
            </a:r>
            <a:r>
              <a:rPr lang="pt-BR" dirty="0"/>
              <a:t> = new </a:t>
            </a:r>
            <a:r>
              <a:rPr lang="pt-BR" dirty="0" err="1"/>
              <a:t>ArrayList</a:t>
            </a:r>
            <a:r>
              <a:rPr lang="pt-BR" dirty="0"/>
              <a:t>&lt;&gt;();</a:t>
            </a:r>
          </a:p>
          <a:p>
            <a:r>
              <a:rPr lang="pt-BR" dirty="0"/>
              <a:t>		paramBuilder.name("</a:t>
            </a:r>
            <a:r>
              <a:rPr lang="pt-BR" dirty="0" err="1"/>
              <a:t>Authorization</a:t>
            </a:r>
            <a:r>
              <a:rPr lang="pt-BR" dirty="0"/>
              <a:t>").</a:t>
            </a:r>
            <a:r>
              <a:rPr lang="pt-BR" dirty="0" err="1"/>
              <a:t>modelRef</a:t>
            </a:r>
            <a:r>
              <a:rPr lang="pt-BR" dirty="0"/>
              <a:t>(new </a:t>
            </a:r>
            <a:r>
              <a:rPr lang="pt-BR" dirty="0" err="1"/>
              <a:t>ModelRef</a:t>
            </a:r>
            <a:r>
              <a:rPr lang="pt-BR" dirty="0"/>
              <a:t>("</a:t>
            </a:r>
            <a:r>
              <a:rPr lang="pt-BR" dirty="0" err="1"/>
              <a:t>string</a:t>
            </a:r>
            <a:r>
              <a:rPr lang="pt-BR" dirty="0"/>
              <a:t>"))</a:t>
            </a:r>
          </a:p>
          <a:p>
            <a:r>
              <a:rPr lang="pt-BR" dirty="0"/>
              <a:t>		.</a:t>
            </a:r>
            <a:r>
              <a:rPr lang="pt-BR" dirty="0" err="1"/>
              <a:t>parameterType</a:t>
            </a:r>
            <a:r>
              <a:rPr lang="pt-BR" dirty="0"/>
              <a:t>("header")</a:t>
            </a:r>
          </a:p>
          <a:p>
            <a:r>
              <a:rPr lang="pt-BR" dirty="0"/>
              <a:t>		.</a:t>
            </a:r>
            <a:r>
              <a:rPr lang="pt-BR" dirty="0" err="1"/>
              <a:t>required</a:t>
            </a:r>
            <a:r>
              <a:rPr lang="pt-BR" dirty="0"/>
              <a:t>(false)</a:t>
            </a:r>
          </a:p>
          <a:p>
            <a:r>
              <a:rPr lang="pt-BR" dirty="0"/>
              <a:t>		.build();</a:t>
            </a:r>
          </a:p>
          <a:p>
            <a:r>
              <a:rPr lang="pt-BR" dirty="0"/>
              <a:t>		</a:t>
            </a:r>
          </a:p>
          <a:p>
            <a:r>
              <a:rPr lang="pt-BR" dirty="0"/>
              <a:t>		</a:t>
            </a:r>
            <a:r>
              <a:rPr lang="pt-BR" dirty="0" err="1"/>
              <a:t>params.add</a:t>
            </a:r>
            <a:r>
              <a:rPr lang="pt-BR" dirty="0"/>
              <a:t>(</a:t>
            </a:r>
            <a:r>
              <a:rPr lang="pt-BR" dirty="0" err="1"/>
              <a:t>paramBuilder.build</a:t>
            </a:r>
            <a:r>
              <a:rPr lang="pt-BR" dirty="0"/>
              <a:t>());</a:t>
            </a:r>
          </a:p>
          <a:p>
            <a:r>
              <a:rPr lang="pt-BR" dirty="0"/>
              <a:t>		</a:t>
            </a:r>
          </a:p>
          <a:p>
            <a:r>
              <a:rPr lang="pt-BR" dirty="0"/>
              <a:t>		</a:t>
            </a:r>
            <a:r>
              <a:rPr lang="pt-BR" dirty="0" err="1"/>
              <a:t>Docket</a:t>
            </a:r>
            <a:r>
              <a:rPr lang="pt-BR" dirty="0"/>
              <a:t> </a:t>
            </a:r>
            <a:r>
              <a:rPr lang="pt-BR" dirty="0" err="1"/>
              <a:t>docket</a:t>
            </a:r>
            <a:r>
              <a:rPr lang="pt-BR" dirty="0"/>
              <a:t> = new </a:t>
            </a:r>
            <a:r>
              <a:rPr lang="pt-BR" dirty="0" err="1"/>
              <a:t>Docket</a:t>
            </a:r>
            <a:r>
              <a:rPr lang="pt-BR" dirty="0"/>
              <a:t>(DocumentationType.SWAGGER_2);</a:t>
            </a:r>
          </a:p>
          <a:p>
            <a:r>
              <a:rPr lang="pt-BR" dirty="0"/>
              <a:t> </a:t>
            </a:r>
          </a:p>
          <a:p>
            <a:r>
              <a:rPr lang="pt-BR" dirty="0"/>
              <a:t>		</a:t>
            </a:r>
            <a:r>
              <a:rPr lang="pt-BR" dirty="0" err="1"/>
              <a:t>docket</a:t>
            </a:r>
            <a:endParaRPr lang="pt-BR" dirty="0"/>
          </a:p>
          <a:p>
            <a:r>
              <a:rPr lang="pt-BR" dirty="0"/>
              <a:t>		.</a:t>
            </a:r>
            <a:r>
              <a:rPr lang="pt-BR" dirty="0" err="1"/>
              <a:t>globalOperationParameters</a:t>
            </a:r>
            <a:r>
              <a:rPr lang="pt-BR" dirty="0"/>
              <a:t>(</a:t>
            </a:r>
            <a:r>
              <a:rPr lang="pt-BR" dirty="0" err="1"/>
              <a:t>params</a:t>
            </a:r>
            <a:r>
              <a:rPr lang="pt-BR" dirty="0"/>
              <a:t>)</a:t>
            </a:r>
          </a:p>
          <a:p>
            <a:r>
              <a:rPr lang="pt-BR" dirty="0"/>
              <a:t>		.</a:t>
            </a:r>
            <a:r>
              <a:rPr lang="pt-BR" dirty="0" err="1"/>
              <a:t>select</a:t>
            </a:r>
            <a:r>
              <a:rPr lang="pt-BR" dirty="0"/>
              <a:t>()</a:t>
            </a:r>
          </a:p>
          <a:p>
            <a:r>
              <a:rPr lang="pt-BR" dirty="0"/>
              <a:t>		.</a:t>
            </a:r>
            <a:r>
              <a:rPr lang="pt-BR" dirty="0" err="1"/>
              <a:t>apis</a:t>
            </a:r>
            <a:r>
              <a:rPr lang="pt-BR" dirty="0"/>
              <a:t>(</a:t>
            </a:r>
            <a:r>
              <a:rPr lang="pt-BR" dirty="0" err="1"/>
              <a:t>RequestHandlerSelectors.basePackage</a:t>
            </a:r>
            <a:r>
              <a:rPr lang="pt-BR" dirty="0"/>
              <a:t>("</a:t>
            </a:r>
            <a:r>
              <a:rPr lang="pt-BR" dirty="0" err="1"/>
              <a:t>com.accenture.pessoa_Swagger</a:t>
            </a:r>
            <a:r>
              <a:rPr lang="pt-BR" dirty="0"/>
              <a:t>"))</a:t>
            </a:r>
          </a:p>
          <a:p>
            <a:r>
              <a:rPr lang="pt-BR" dirty="0"/>
              <a:t>		.paths(</a:t>
            </a:r>
            <a:r>
              <a:rPr lang="pt-BR" dirty="0" err="1"/>
              <a:t>PathSelectors.any</a:t>
            </a:r>
            <a:r>
              <a:rPr lang="pt-BR" dirty="0"/>
              <a:t>())</a:t>
            </a:r>
          </a:p>
          <a:p>
            <a:r>
              <a:rPr lang="pt-BR" dirty="0"/>
              <a:t>		.build()</a:t>
            </a:r>
          </a:p>
          <a:p>
            <a:r>
              <a:rPr lang="pt-BR" dirty="0"/>
              <a:t>		.</a:t>
            </a:r>
            <a:r>
              <a:rPr lang="pt-BR" dirty="0" err="1"/>
              <a:t>apiInfo</a:t>
            </a:r>
            <a:r>
              <a:rPr lang="pt-BR" dirty="0"/>
              <a:t>(</a:t>
            </a:r>
            <a:r>
              <a:rPr lang="pt-BR" dirty="0" err="1"/>
              <a:t>this.informacoesApi</a:t>
            </a:r>
            <a:r>
              <a:rPr lang="pt-BR" dirty="0"/>
              <a:t>().build())</a:t>
            </a:r>
          </a:p>
          <a:p>
            <a:r>
              <a:rPr lang="pt-BR" dirty="0"/>
              <a:t>		.consumes(new </a:t>
            </a:r>
            <a:r>
              <a:rPr lang="pt-BR" dirty="0" err="1"/>
              <a:t>HashSet</a:t>
            </a:r>
            <a:r>
              <a:rPr lang="pt-BR" dirty="0"/>
              <a:t>&lt;</a:t>
            </a:r>
            <a:r>
              <a:rPr lang="pt-BR" dirty="0" err="1"/>
              <a:t>String</a:t>
            </a:r>
            <a:r>
              <a:rPr lang="pt-BR" dirty="0"/>
              <a:t>&gt;(</a:t>
            </a:r>
            <a:r>
              <a:rPr lang="pt-BR" dirty="0" err="1"/>
              <a:t>Arrays.asList</a:t>
            </a:r>
            <a:r>
              <a:rPr lang="pt-BR" dirty="0"/>
              <a:t>("</a:t>
            </a:r>
            <a:r>
              <a:rPr lang="pt-BR" dirty="0" err="1"/>
              <a:t>application</a:t>
            </a:r>
            <a:r>
              <a:rPr lang="pt-BR" dirty="0"/>
              <a:t>/</a:t>
            </a:r>
            <a:r>
              <a:rPr lang="pt-BR" dirty="0" err="1"/>
              <a:t>json</a:t>
            </a:r>
            <a:r>
              <a:rPr lang="pt-BR" dirty="0"/>
              <a:t>")))</a:t>
            </a:r>
          </a:p>
          <a:p>
            <a:r>
              <a:rPr lang="pt-BR" dirty="0"/>
              <a:t>		.</a:t>
            </a:r>
            <a:r>
              <a:rPr lang="pt-BR" dirty="0" err="1"/>
              <a:t>produces</a:t>
            </a:r>
            <a:r>
              <a:rPr lang="pt-BR" dirty="0"/>
              <a:t>(new </a:t>
            </a:r>
            <a:r>
              <a:rPr lang="pt-BR" dirty="0" err="1"/>
              <a:t>HashSet</a:t>
            </a:r>
            <a:r>
              <a:rPr lang="pt-BR" dirty="0"/>
              <a:t>&lt;</a:t>
            </a:r>
            <a:r>
              <a:rPr lang="pt-BR" dirty="0" err="1"/>
              <a:t>String</a:t>
            </a:r>
            <a:r>
              <a:rPr lang="pt-BR" dirty="0"/>
              <a:t>&gt;(</a:t>
            </a:r>
            <a:r>
              <a:rPr lang="pt-BR" dirty="0" err="1"/>
              <a:t>Arrays.asList</a:t>
            </a:r>
            <a:r>
              <a:rPr lang="pt-BR" dirty="0"/>
              <a:t>("</a:t>
            </a:r>
            <a:r>
              <a:rPr lang="pt-BR" dirty="0" err="1"/>
              <a:t>application</a:t>
            </a:r>
            <a:r>
              <a:rPr lang="pt-BR" dirty="0"/>
              <a:t>/</a:t>
            </a:r>
            <a:r>
              <a:rPr lang="pt-BR" dirty="0" err="1"/>
              <a:t>json</a:t>
            </a:r>
            <a:r>
              <a:rPr lang="pt-BR" dirty="0"/>
              <a:t>")));</a:t>
            </a:r>
          </a:p>
          <a:p>
            <a:r>
              <a:rPr lang="pt-BR" dirty="0"/>
              <a:t>		</a:t>
            </a:r>
          </a:p>
          <a:p>
            <a:r>
              <a:rPr lang="pt-BR" dirty="0"/>
              <a:t>		</a:t>
            </a:r>
            <a:r>
              <a:rPr lang="pt-BR" dirty="0" err="1"/>
              <a:t>return</a:t>
            </a:r>
            <a:r>
              <a:rPr lang="pt-BR" dirty="0"/>
              <a:t> </a:t>
            </a:r>
            <a:r>
              <a:rPr lang="pt-BR" dirty="0" err="1"/>
              <a:t>docket</a:t>
            </a:r>
            <a:r>
              <a:rPr lang="pt-BR" dirty="0"/>
              <a:t>;</a:t>
            </a:r>
          </a:p>
          <a:p>
            <a:r>
              <a:rPr lang="pt-BR" dirty="0"/>
              <a:t>	}</a:t>
            </a:r>
          </a:p>
          <a:p>
            <a:r>
              <a:rPr lang="pt-BR" dirty="0"/>
              <a:t>	</a:t>
            </a:r>
            <a:r>
              <a:rPr lang="pt-BR" dirty="0" err="1"/>
              <a:t>private</a:t>
            </a:r>
            <a:r>
              <a:rPr lang="pt-BR" dirty="0"/>
              <a:t> </a:t>
            </a:r>
            <a:r>
              <a:rPr lang="pt-BR" dirty="0" err="1"/>
              <a:t>ApiInfoBuilder</a:t>
            </a:r>
            <a:r>
              <a:rPr lang="pt-BR" dirty="0"/>
              <a:t> </a:t>
            </a:r>
            <a:r>
              <a:rPr lang="pt-BR" dirty="0" err="1"/>
              <a:t>informacoesApi</a:t>
            </a:r>
            <a:r>
              <a:rPr lang="pt-BR" dirty="0"/>
              <a:t>() {</a:t>
            </a:r>
          </a:p>
          <a:p>
            <a:r>
              <a:rPr lang="pt-BR" dirty="0"/>
              <a:t>		 </a:t>
            </a:r>
          </a:p>
          <a:p>
            <a:r>
              <a:rPr lang="pt-BR" dirty="0"/>
              <a:t>		</a:t>
            </a:r>
            <a:r>
              <a:rPr lang="pt-BR" dirty="0" err="1"/>
              <a:t>ApiInfoBuilder</a:t>
            </a:r>
            <a:r>
              <a:rPr lang="pt-BR" dirty="0"/>
              <a:t> </a:t>
            </a:r>
            <a:r>
              <a:rPr lang="pt-BR" dirty="0" err="1"/>
              <a:t>apiInfoBuilder</a:t>
            </a:r>
            <a:r>
              <a:rPr lang="pt-BR" dirty="0"/>
              <a:t> = new </a:t>
            </a:r>
            <a:r>
              <a:rPr lang="pt-BR" dirty="0" err="1"/>
              <a:t>ApiInfoBuilder</a:t>
            </a:r>
            <a:r>
              <a:rPr lang="pt-BR" dirty="0"/>
              <a:t>();</a:t>
            </a:r>
          </a:p>
          <a:p>
            <a:r>
              <a:rPr lang="pt-BR" dirty="0"/>
              <a:t> </a:t>
            </a:r>
          </a:p>
          <a:p>
            <a:r>
              <a:rPr lang="pt-BR" dirty="0"/>
              <a:t>		</a:t>
            </a:r>
            <a:r>
              <a:rPr lang="pt-BR" dirty="0" err="1"/>
              <a:t>apiInfoBuilder.title</a:t>
            </a:r>
            <a:r>
              <a:rPr lang="pt-BR" dirty="0"/>
              <a:t>("Accenture - API");</a:t>
            </a:r>
          </a:p>
          <a:p>
            <a:r>
              <a:rPr lang="pt-BR" dirty="0"/>
              <a:t>		</a:t>
            </a:r>
            <a:r>
              <a:rPr lang="pt-BR" dirty="0" err="1"/>
              <a:t>apiInfoBuilder.description</a:t>
            </a:r>
            <a:r>
              <a:rPr lang="pt-BR" dirty="0"/>
              <a:t>("API Accenture ");</a:t>
            </a:r>
          </a:p>
          <a:p>
            <a:r>
              <a:rPr lang="pt-BR" dirty="0"/>
              <a:t>		</a:t>
            </a:r>
            <a:r>
              <a:rPr lang="pt-BR" dirty="0" err="1"/>
              <a:t>apiInfoBuilder.version</a:t>
            </a:r>
            <a:r>
              <a:rPr lang="pt-BR" dirty="0"/>
              <a:t>("1.0");</a:t>
            </a:r>
          </a:p>
          <a:p>
            <a:r>
              <a:rPr lang="pt-BR" dirty="0"/>
              <a:t>		</a:t>
            </a:r>
            <a:r>
              <a:rPr lang="pt-BR" dirty="0" err="1"/>
              <a:t>apiInfoBuilder.termsOfServiceUrl</a:t>
            </a:r>
            <a:r>
              <a:rPr lang="pt-BR" dirty="0"/>
              <a:t>("Termo de uso: Accenture");</a:t>
            </a:r>
          </a:p>
          <a:p>
            <a:r>
              <a:rPr lang="pt-BR" dirty="0"/>
              <a:t>		</a:t>
            </a:r>
            <a:r>
              <a:rPr lang="pt-BR" dirty="0" err="1"/>
              <a:t>apiInfoBuilder.license</a:t>
            </a:r>
            <a:r>
              <a:rPr lang="pt-BR" dirty="0"/>
              <a:t>("Licença - Accenture </a:t>
            </a:r>
            <a:r>
              <a:rPr lang="pt-BR" dirty="0" err="1"/>
              <a:t>Academy</a:t>
            </a:r>
            <a:r>
              <a:rPr lang="pt-BR" dirty="0"/>
              <a:t>");</a:t>
            </a:r>
          </a:p>
          <a:p>
            <a:r>
              <a:rPr lang="pt-BR" dirty="0"/>
              <a:t>		</a:t>
            </a:r>
            <a:r>
              <a:rPr lang="pt-BR" dirty="0" err="1"/>
              <a:t>apiInfoBuilder.licenseUrl</a:t>
            </a:r>
            <a:r>
              <a:rPr lang="pt-BR" dirty="0"/>
              <a:t>("https://accenture.com/");</a:t>
            </a:r>
          </a:p>
          <a:p>
            <a:r>
              <a:rPr lang="pt-BR" dirty="0"/>
              <a:t> </a:t>
            </a:r>
          </a:p>
          <a:p>
            <a:r>
              <a:rPr lang="pt-BR" dirty="0"/>
              <a:t>		</a:t>
            </a:r>
            <a:r>
              <a:rPr lang="pt-BR" dirty="0" err="1"/>
              <a:t>return</a:t>
            </a:r>
            <a:r>
              <a:rPr lang="pt-BR" dirty="0"/>
              <a:t> </a:t>
            </a:r>
            <a:r>
              <a:rPr lang="pt-BR" dirty="0" err="1"/>
              <a:t>apiInfoBuilder</a:t>
            </a:r>
            <a:r>
              <a:rPr lang="pt-BR" dirty="0"/>
              <a:t>;</a:t>
            </a:r>
          </a:p>
          <a:p>
            <a:r>
              <a:rPr lang="pt-BR" dirty="0"/>
              <a:t> </a:t>
            </a:r>
          </a:p>
          <a:p>
            <a:r>
              <a:rPr lang="pt-BR" dirty="0"/>
              <a:t>	}</a:t>
            </a:r>
          </a:p>
          <a:p>
            <a:endParaRPr lang="pt-BR" dirty="0"/>
          </a:p>
          <a:p>
            <a:r>
              <a:rPr lang="pt-BR" dirty="0"/>
              <a:t>}</a:t>
            </a:r>
          </a:p>
        </p:txBody>
      </p:sp>
    </p:spTree>
    <p:extLst>
      <p:ext uri="{BB962C8B-B14F-4D97-AF65-F5344CB8AC3E}">
        <p14:creationId xmlns:p14="http://schemas.microsoft.com/office/powerpoint/2010/main" val="1089153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com.accenture.pessoa_Swagger.doc;</a:t>
            </a:r>
          </a:p>
          <a:p>
            <a:endParaRPr lang="pt-BR" dirty="0"/>
          </a:p>
          <a:p>
            <a:r>
              <a:rPr lang="pt-BR" dirty="0" err="1"/>
              <a:t>import</a:t>
            </a:r>
            <a:r>
              <a:rPr lang="pt-BR" dirty="0"/>
              <a:t> </a:t>
            </a:r>
            <a:r>
              <a:rPr lang="pt-BR" dirty="0" err="1"/>
              <a:t>java.util.ArrayList</a:t>
            </a:r>
            <a:r>
              <a:rPr lang="pt-BR" dirty="0"/>
              <a:t>;</a:t>
            </a:r>
          </a:p>
          <a:p>
            <a:r>
              <a:rPr lang="pt-BR" dirty="0" err="1"/>
              <a:t>import</a:t>
            </a:r>
            <a:r>
              <a:rPr lang="pt-BR" dirty="0"/>
              <a:t> </a:t>
            </a:r>
            <a:r>
              <a:rPr lang="pt-BR" dirty="0" err="1"/>
              <a:t>java.util.Arrays</a:t>
            </a:r>
            <a:r>
              <a:rPr lang="pt-BR" dirty="0"/>
              <a:t>;</a:t>
            </a:r>
          </a:p>
          <a:p>
            <a:r>
              <a:rPr lang="pt-BR" dirty="0" err="1"/>
              <a:t>import</a:t>
            </a:r>
            <a:r>
              <a:rPr lang="pt-BR" dirty="0"/>
              <a:t> </a:t>
            </a:r>
            <a:r>
              <a:rPr lang="pt-BR" dirty="0" err="1"/>
              <a:t>java.util.HashSet</a:t>
            </a:r>
            <a:r>
              <a:rPr lang="pt-BR" dirty="0"/>
              <a:t>;</a:t>
            </a:r>
          </a:p>
          <a:p>
            <a:r>
              <a:rPr lang="pt-BR" dirty="0" err="1"/>
              <a:t>import</a:t>
            </a:r>
            <a:r>
              <a:rPr lang="pt-BR" dirty="0"/>
              <a:t> </a:t>
            </a:r>
            <a:r>
              <a:rPr lang="pt-BR" dirty="0" err="1"/>
              <a:t>java.util.List</a:t>
            </a:r>
            <a:r>
              <a:rPr lang="pt-BR" dirty="0"/>
              <a:t>;</a:t>
            </a:r>
          </a:p>
          <a:p>
            <a:endParaRPr lang="pt-BR" dirty="0"/>
          </a:p>
          <a:p>
            <a:r>
              <a:rPr lang="pt-BR" dirty="0" err="1"/>
              <a:t>import</a:t>
            </a:r>
            <a:r>
              <a:rPr lang="pt-BR" dirty="0"/>
              <a:t> </a:t>
            </a:r>
            <a:r>
              <a:rPr lang="pt-BR" dirty="0" err="1"/>
              <a:t>org.springframework.context.annotation.Bean</a:t>
            </a:r>
            <a:r>
              <a:rPr lang="pt-BR" dirty="0"/>
              <a:t>;</a:t>
            </a:r>
          </a:p>
          <a:p>
            <a:r>
              <a:rPr lang="pt-BR" dirty="0" err="1"/>
              <a:t>import</a:t>
            </a:r>
            <a:r>
              <a:rPr lang="pt-BR" dirty="0"/>
              <a:t> </a:t>
            </a:r>
            <a:r>
              <a:rPr lang="pt-BR" dirty="0" err="1"/>
              <a:t>org.springframework.context.annotation.Configuration</a:t>
            </a:r>
            <a:r>
              <a:rPr lang="pt-BR" dirty="0"/>
              <a:t>;</a:t>
            </a:r>
          </a:p>
          <a:p>
            <a:endParaRPr lang="pt-BR" dirty="0"/>
          </a:p>
          <a:p>
            <a:r>
              <a:rPr lang="pt-BR" dirty="0" err="1"/>
              <a:t>import</a:t>
            </a:r>
            <a:r>
              <a:rPr lang="pt-BR" dirty="0"/>
              <a:t> </a:t>
            </a:r>
            <a:r>
              <a:rPr lang="pt-BR" dirty="0" err="1"/>
              <a:t>springfox.documentation.builders.ApiInfoBuilder</a:t>
            </a:r>
            <a:r>
              <a:rPr lang="pt-BR" dirty="0"/>
              <a:t>;</a:t>
            </a:r>
          </a:p>
          <a:p>
            <a:r>
              <a:rPr lang="pt-BR" dirty="0" err="1"/>
              <a:t>import</a:t>
            </a:r>
            <a:r>
              <a:rPr lang="pt-BR" dirty="0"/>
              <a:t> </a:t>
            </a:r>
            <a:r>
              <a:rPr lang="pt-BR" dirty="0" err="1"/>
              <a:t>springfox.documentation.builders.ParameterBuilder</a:t>
            </a:r>
            <a:r>
              <a:rPr lang="pt-BR" dirty="0"/>
              <a:t>;</a:t>
            </a:r>
          </a:p>
          <a:p>
            <a:r>
              <a:rPr lang="pt-BR" dirty="0" err="1"/>
              <a:t>import</a:t>
            </a:r>
            <a:r>
              <a:rPr lang="pt-BR" dirty="0"/>
              <a:t> </a:t>
            </a:r>
            <a:r>
              <a:rPr lang="pt-BR" dirty="0" err="1"/>
              <a:t>springfox.documentation.builders.PathSelectors</a:t>
            </a:r>
            <a:r>
              <a:rPr lang="pt-BR" dirty="0"/>
              <a:t>;</a:t>
            </a:r>
          </a:p>
          <a:p>
            <a:r>
              <a:rPr lang="pt-BR" dirty="0" err="1"/>
              <a:t>import</a:t>
            </a:r>
            <a:r>
              <a:rPr lang="pt-BR" dirty="0"/>
              <a:t> </a:t>
            </a:r>
            <a:r>
              <a:rPr lang="pt-BR" dirty="0" err="1"/>
              <a:t>springfox.documentation.builders.RequestHandlerSelectors</a:t>
            </a:r>
            <a:r>
              <a:rPr lang="pt-BR" dirty="0"/>
              <a:t>;</a:t>
            </a:r>
          </a:p>
          <a:p>
            <a:r>
              <a:rPr lang="pt-BR" dirty="0" err="1"/>
              <a:t>import</a:t>
            </a:r>
            <a:r>
              <a:rPr lang="pt-BR" dirty="0"/>
              <a:t> </a:t>
            </a:r>
            <a:r>
              <a:rPr lang="pt-BR" dirty="0" err="1"/>
              <a:t>springfox.documentation.schema.ModelRef</a:t>
            </a:r>
            <a:r>
              <a:rPr lang="pt-BR" dirty="0"/>
              <a:t>;</a:t>
            </a:r>
          </a:p>
          <a:p>
            <a:r>
              <a:rPr lang="pt-BR" dirty="0" err="1"/>
              <a:t>import</a:t>
            </a:r>
            <a:r>
              <a:rPr lang="pt-BR" dirty="0"/>
              <a:t> </a:t>
            </a:r>
            <a:r>
              <a:rPr lang="pt-BR" dirty="0" err="1"/>
              <a:t>springfox.documentation.service.Contact</a:t>
            </a:r>
            <a:r>
              <a:rPr lang="pt-BR" dirty="0"/>
              <a:t>;</a:t>
            </a:r>
          </a:p>
          <a:p>
            <a:r>
              <a:rPr lang="pt-BR" dirty="0" err="1"/>
              <a:t>import</a:t>
            </a:r>
            <a:r>
              <a:rPr lang="pt-BR" dirty="0"/>
              <a:t> </a:t>
            </a:r>
            <a:r>
              <a:rPr lang="pt-BR" dirty="0" err="1"/>
              <a:t>springfox.documentation.service.Parameter</a:t>
            </a:r>
            <a:r>
              <a:rPr lang="pt-BR" dirty="0"/>
              <a:t>;</a:t>
            </a:r>
          </a:p>
          <a:p>
            <a:r>
              <a:rPr lang="pt-BR" dirty="0" err="1"/>
              <a:t>import</a:t>
            </a:r>
            <a:r>
              <a:rPr lang="pt-BR" dirty="0"/>
              <a:t> </a:t>
            </a:r>
            <a:r>
              <a:rPr lang="pt-BR" dirty="0" err="1"/>
              <a:t>springfox.documentation.spi.DocumentationType</a:t>
            </a:r>
            <a:r>
              <a:rPr lang="pt-BR" dirty="0"/>
              <a:t>;</a:t>
            </a:r>
          </a:p>
          <a:p>
            <a:r>
              <a:rPr lang="pt-BR" dirty="0" err="1"/>
              <a:t>import</a:t>
            </a:r>
            <a:r>
              <a:rPr lang="pt-BR" dirty="0"/>
              <a:t> </a:t>
            </a:r>
            <a:r>
              <a:rPr lang="pt-BR" dirty="0" err="1"/>
              <a:t>springfox.documentation.spring.web.plugins.Docket</a:t>
            </a:r>
            <a:r>
              <a:rPr lang="pt-BR" dirty="0"/>
              <a:t>;</a:t>
            </a:r>
          </a:p>
          <a:p>
            <a:r>
              <a:rPr lang="pt-BR" dirty="0" err="1"/>
              <a:t>import</a:t>
            </a:r>
            <a:r>
              <a:rPr lang="pt-BR" dirty="0"/>
              <a:t> springfox.documentation.swagger2.annotations.EnableSwagger2;</a:t>
            </a:r>
          </a:p>
          <a:p>
            <a:endParaRPr lang="pt-BR" dirty="0"/>
          </a:p>
          <a:p>
            <a:r>
              <a:rPr lang="pt-BR" dirty="0"/>
              <a:t>@Configuration</a:t>
            </a:r>
          </a:p>
          <a:p>
            <a:r>
              <a:rPr lang="pt-BR" dirty="0"/>
              <a:t>@EnableSwagger2</a:t>
            </a:r>
          </a:p>
          <a:p>
            <a:r>
              <a:rPr lang="pt-BR" dirty="0" err="1"/>
              <a:t>public</a:t>
            </a:r>
            <a:r>
              <a:rPr lang="pt-BR" dirty="0"/>
              <a:t> </a:t>
            </a:r>
            <a:r>
              <a:rPr lang="pt-BR" dirty="0" err="1"/>
              <a:t>class</a:t>
            </a:r>
            <a:r>
              <a:rPr lang="pt-BR" dirty="0"/>
              <a:t> </a:t>
            </a:r>
            <a:r>
              <a:rPr lang="pt-BR" dirty="0" err="1"/>
              <a:t>SwaggerConfig</a:t>
            </a:r>
            <a:r>
              <a:rPr lang="pt-BR" dirty="0"/>
              <a:t> {</a:t>
            </a:r>
          </a:p>
          <a:p>
            <a:r>
              <a:rPr lang="pt-BR" dirty="0"/>
              <a:t>	@Bean</a:t>
            </a:r>
          </a:p>
          <a:p>
            <a:r>
              <a:rPr lang="pt-BR" dirty="0"/>
              <a:t>	</a:t>
            </a:r>
            <a:r>
              <a:rPr lang="pt-BR" dirty="0" err="1"/>
              <a:t>public</a:t>
            </a:r>
            <a:r>
              <a:rPr lang="pt-BR" dirty="0"/>
              <a:t> </a:t>
            </a:r>
            <a:r>
              <a:rPr lang="pt-BR" dirty="0" err="1"/>
              <a:t>Docket</a:t>
            </a:r>
            <a:r>
              <a:rPr lang="pt-BR" dirty="0"/>
              <a:t> </a:t>
            </a:r>
            <a:r>
              <a:rPr lang="pt-BR" dirty="0" err="1"/>
              <a:t>detalheApi</a:t>
            </a:r>
            <a:r>
              <a:rPr lang="pt-BR" dirty="0"/>
              <a:t>() {</a:t>
            </a:r>
          </a:p>
          <a:p>
            <a:r>
              <a:rPr lang="pt-BR" dirty="0"/>
              <a:t>		</a:t>
            </a:r>
          </a:p>
          <a:p>
            <a:r>
              <a:rPr lang="pt-BR" dirty="0"/>
              <a:t>		</a:t>
            </a:r>
            <a:r>
              <a:rPr lang="pt-BR" dirty="0" err="1"/>
              <a:t>ParameterBuilder</a:t>
            </a:r>
            <a:r>
              <a:rPr lang="pt-BR" dirty="0"/>
              <a:t> </a:t>
            </a:r>
            <a:r>
              <a:rPr lang="pt-BR" dirty="0" err="1"/>
              <a:t>paramBuilder</a:t>
            </a:r>
            <a:r>
              <a:rPr lang="pt-BR" dirty="0"/>
              <a:t> = new </a:t>
            </a:r>
            <a:r>
              <a:rPr lang="pt-BR" dirty="0" err="1"/>
              <a:t>ParameterBuilder</a:t>
            </a:r>
            <a:r>
              <a:rPr lang="pt-BR" dirty="0"/>
              <a:t>();</a:t>
            </a:r>
          </a:p>
          <a:p>
            <a:r>
              <a:rPr lang="pt-BR" dirty="0"/>
              <a:t>		</a:t>
            </a:r>
            <a:r>
              <a:rPr lang="pt-BR" dirty="0" err="1"/>
              <a:t>List</a:t>
            </a:r>
            <a:r>
              <a:rPr lang="pt-BR" dirty="0"/>
              <a:t>&lt;</a:t>
            </a:r>
            <a:r>
              <a:rPr lang="pt-BR" dirty="0" err="1"/>
              <a:t>Parameter</a:t>
            </a:r>
            <a:r>
              <a:rPr lang="pt-BR" dirty="0"/>
              <a:t>&gt; </a:t>
            </a:r>
            <a:r>
              <a:rPr lang="pt-BR" dirty="0" err="1"/>
              <a:t>params</a:t>
            </a:r>
            <a:r>
              <a:rPr lang="pt-BR" dirty="0"/>
              <a:t> = new </a:t>
            </a:r>
            <a:r>
              <a:rPr lang="pt-BR" dirty="0" err="1"/>
              <a:t>ArrayList</a:t>
            </a:r>
            <a:r>
              <a:rPr lang="pt-BR" dirty="0"/>
              <a:t>&lt;&gt;();</a:t>
            </a:r>
          </a:p>
          <a:p>
            <a:r>
              <a:rPr lang="pt-BR" dirty="0"/>
              <a:t>		paramBuilder.name("</a:t>
            </a:r>
            <a:r>
              <a:rPr lang="pt-BR" dirty="0" err="1"/>
              <a:t>Authorization</a:t>
            </a:r>
            <a:r>
              <a:rPr lang="pt-BR" dirty="0"/>
              <a:t>").</a:t>
            </a:r>
            <a:r>
              <a:rPr lang="pt-BR" dirty="0" err="1"/>
              <a:t>modelRef</a:t>
            </a:r>
            <a:r>
              <a:rPr lang="pt-BR" dirty="0"/>
              <a:t>(new </a:t>
            </a:r>
            <a:r>
              <a:rPr lang="pt-BR" dirty="0" err="1"/>
              <a:t>ModelRef</a:t>
            </a:r>
            <a:r>
              <a:rPr lang="pt-BR" dirty="0"/>
              <a:t>("</a:t>
            </a:r>
            <a:r>
              <a:rPr lang="pt-BR" dirty="0" err="1"/>
              <a:t>string</a:t>
            </a:r>
            <a:r>
              <a:rPr lang="pt-BR" dirty="0"/>
              <a:t>"))</a:t>
            </a:r>
          </a:p>
          <a:p>
            <a:r>
              <a:rPr lang="pt-BR" dirty="0"/>
              <a:t>		.</a:t>
            </a:r>
            <a:r>
              <a:rPr lang="pt-BR" dirty="0" err="1"/>
              <a:t>parameterType</a:t>
            </a:r>
            <a:r>
              <a:rPr lang="pt-BR" dirty="0"/>
              <a:t>("header")</a:t>
            </a:r>
          </a:p>
          <a:p>
            <a:r>
              <a:rPr lang="pt-BR" dirty="0"/>
              <a:t>		.</a:t>
            </a:r>
            <a:r>
              <a:rPr lang="pt-BR" dirty="0" err="1"/>
              <a:t>required</a:t>
            </a:r>
            <a:r>
              <a:rPr lang="pt-BR" dirty="0"/>
              <a:t>(false)</a:t>
            </a:r>
          </a:p>
          <a:p>
            <a:r>
              <a:rPr lang="pt-BR" dirty="0"/>
              <a:t>		.build();</a:t>
            </a:r>
          </a:p>
          <a:p>
            <a:r>
              <a:rPr lang="pt-BR" dirty="0"/>
              <a:t>		</a:t>
            </a:r>
          </a:p>
          <a:p>
            <a:r>
              <a:rPr lang="pt-BR" dirty="0"/>
              <a:t>		</a:t>
            </a:r>
            <a:r>
              <a:rPr lang="pt-BR" dirty="0" err="1"/>
              <a:t>params.add</a:t>
            </a:r>
            <a:r>
              <a:rPr lang="pt-BR" dirty="0"/>
              <a:t>(</a:t>
            </a:r>
            <a:r>
              <a:rPr lang="pt-BR" dirty="0" err="1"/>
              <a:t>paramBuilder.build</a:t>
            </a:r>
            <a:r>
              <a:rPr lang="pt-BR" dirty="0"/>
              <a:t>());</a:t>
            </a:r>
          </a:p>
          <a:p>
            <a:r>
              <a:rPr lang="pt-BR" dirty="0"/>
              <a:t>		</a:t>
            </a:r>
          </a:p>
          <a:p>
            <a:r>
              <a:rPr lang="pt-BR" dirty="0"/>
              <a:t>		</a:t>
            </a:r>
            <a:r>
              <a:rPr lang="pt-BR" dirty="0" err="1"/>
              <a:t>Docket</a:t>
            </a:r>
            <a:r>
              <a:rPr lang="pt-BR" dirty="0"/>
              <a:t> </a:t>
            </a:r>
            <a:r>
              <a:rPr lang="pt-BR" dirty="0" err="1"/>
              <a:t>docket</a:t>
            </a:r>
            <a:r>
              <a:rPr lang="pt-BR" dirty="0"/>
              <a:t> = new </a:t>
            </a:r>
            <a:r>
              <a:rPr lang="pt-BR" dirty="0" err="1"/>
              <a:t>Docket</a:t>
            </a:r>
            <a:r>
              <a:rPr lang="pt-BR" dirty="0"/>
              <a:t>(DocumentationType.SWAGGER_2);</a:t>
            </a:r>
          </a:p>
          <a:p>
            <a:r>
              <a:rPr lang="pt-BR" dirty="0"/>
              <a:t> </a:t>
            </a:r>
          </a:p>
          <a:p>
            <a:r>
              <a:rPr lang="pt-BR" dirty="0"/>
              <a:t>		</a:t>
            </a:r>
            <a:r>
              <a:rPr lang="pt-BR" dirty="0" err="1"/>
              <a:t>docket</a:t>
            </a:r>
            <a:endParaRPr lang="pt-BR" dirty="0"/>
          </a:p>
          <a:p>
            <a:r>
              <a:rPr lang="pt-BR" dirty="0"/>
              <a:t>		.</a:t>
            </a:r>
            <a:r>
              <a:rPr lang="pt-BR" dirty="0" err="1"/>
              <a:t>globalOperationParameters</a:t>
            </a:r>
            <a:r>
              <a:rPr lang="pt-BR" dirty="0"/>
              <a:t>(</a:t>
            </a:r>
            <a:r>
              <a:rPr lang="pt-BR" dirty="0" err="1"/>
              <a:t>params</a:t>
            </a:r>
            <a:r>
              <a:rPr lang="pt-BR" dirty="0"/>
              <a:t>)</a:t>
            </a:r>
          </a:p>
          <a:p>
            <a:r>
              <a:rPr lang="pt-BR" dirty="0"/>
              <a:t>		.</a:t>
            </a:r>
            <a:r>
              <a:rPr lang="pt-BR" dirty="0" err="1"/>
              <a:t>select</a:t>
            </a:r>
            <a:r>
              <a:rPr lang="pt-BR" dirty="0"/>
              <a:t>()</a:t>
            </a:r>
          </a:p>
          <a:p>
            <a:r>
              <a:rPr lang="pt-BR" dirty="0"/>
              <a:t>		.</a:t>
            </a:r>
            <a:r>
              <a:rPr lang="pt-BR" dirty="0" err="1"/>
              <a:t>apis</a:t>
            </a:r>
            <a:r>
              <a:rPr lang="pt-BR" dirty="0"/>
              <a:t>(</a:t>
            </a:r>
            <a:r>
              <a:rPr lang="pt-BR" dirty="0" err="1"/>
              <a:t>RequestHandlerSelectors.basePackage</a:t>
            </a:r>
            <a:r>
              <a:rPr lang="pt-BR" dirty="0"/>
              <a:t>("</a:t>
            </a:r>
            <a:r>
              <a:rPr lang="pt-BR" dirty="0" err="1"/>
              <a:t>com.accenture.pessoa_Swagger</a:t>
            </a:r>
            <a:r>
              <a:rPr lang="pt-BR" dirty="0"/>
              <a:t>"))</a:t>
            </a:r>
          </a:p>
          <a:p>
            <a:r>
              <a:rPr lang="pt-BR" dirty="0"/>
              <a:t>		.paths(</a:t>
            </a:r>
            <a:r>
              <a:rPr lang="pt-BR" dirty="0" err="1"/>
              <a:t>PathSelectors.any</a:t>
            </a:r>
            <a:r>
              <a:rPr lang="pt-BR" dirty="0"/>
              <a:t>())</a:t>
            </a:r>
          </a:p>
          <a:p>
            <a:r>
              <a:rPr lang="pt-BR" dirty="0"/>
              <a:t>		.build()</a:t>
            </a:r>
          </a:p>
          <a:p>
            <a:r>
              <a:rPr lang="pt-BR" dirty="0"/>
              <a:t>		.</a:t>
            </a:r>
            <a:r>
              <a:rPr lang="pt-BR" dirty="0" err="1"/>
              <a:t>apiInfo</a:t>
            </a:r>
            <a:r>
              <a:rPr lang="pt-BR" dirty="0"/>
              <a:t>(</a:t>
            </a:r>
            <a:r>
              <a:rPr lang="pt-BR" dirty="0" err="1"/>
              <a:t>this.informacoesApi</a:t>
            </a:r>
            <a:r>
              <a:rPr lang="pt-BR" dirty="0"/>
              <a:t>().build())</a:t>
            </a:r>
          </a:p>
          <a:p>
            <a:r>
              <a:rPr lang="pt-BR" dirty="0"/>
              <a:t>		.consumes(new </a:t>
            </a:r>
            <a:r>
              <a:rPr lang="pt-BR" dirty="0" err="1"/>
              <a:t>HashSet</a:t>
            </a:r>
            <a:r>
              <a:rPr lang="pt-BR" dirty="0"/>
              <a:t>&lt;</a:t>
            </a:r>
            <a:r>
              <a:rPr lang="pt-BR" dirty="0" err="1"/>
              <a:t>String</a:t>
            </a:r>
            <a:r>
              <a:rPr lang="pt-BR" dirty="0"/>
              <a:t>&gt;(</a:t>
            </a:r>
            <a:r>
              <a:rPr lang="pt-BR" dirty="0" err="1"/>
              <a:t>Arrays.asList</a:t>
            </a:r>
            <a:r>
              <a:rPr lang="pt-BR" dirty="0"/>
              <a:t>("</a:t>
            </a:r>
            <a:r>
              <a:rPr lang="pt-BR" dirty="0" err="1"/>
              <a:t>application</a:t>
            </a:r>
            <a:r>
              <a:rPr lang="pt-BR" dirty="0"/>
              <a:t>/</a:t>
            </a:r>
            <a:r>
              <a:rPr lang="pt-BR" dirty="0" err="1"/>
              <a:t>json</a:t>
            </a:r>
            <a:r>
              <a:rPr lang="pt-BR" dirty="0"/>
              <a:t>")))</a:t>
            </a:r>
          </a:p>
          <a:p>
            <a:r>
              <a:rPr lang="pt-BR" dirty="0"/>
              <a:t>		.</a:t>
            </a:r>
            <a:r>
              <a:rPr lang="pt-BR" dirty="0" err="1"/>
              <a:t>produces</a:t>
            </a:r>
            <a:r>
              <a:rPr lang="pt-BR" dirty="0"/>
              <a:t>(new </a:t>
            </a:r>
            <a:r>
              <a:rPr lang="pt-BR" dirty="0" err="1"/>
              <a:t>HashSet</a:t>
            </a:r>
            <a:r>
              <a:rPr lang="pt-BR" dirty="0"/>
              <a:t>&lt;</a:t>
            </a:r>
            <a:r>
              <a:rPr lang="pt-BR" dirty="0" err="1"/>
              <a:t>String</a:t>
            </a:r>
            <a:r>
              <a:rPr lang="pt-BR" dirty="0"/>
              <a:t>&gt;(</a:t>
            </a:r>
            <a:r>
              <a:rPr lang="pt-BR" dirty="0" err="1"/>
              <a:t>Arrays.asList</a:t>
            </a:r>
            <a:r>
              <a:rPr lang="pt-BR" dirty="0"/>
              <a:t>("</a:t>
            </a:r>
            <a:r>
              <a:rPr lang="pt-BR" dirty="0" err="1"/>
              <a:t>application</a:t>
            </a:r>
            <a:r>
              <a:rPr lang="pt-BR" dirty="0"/>
              <a:t>/</a:t>
            </a:r>
            <a:r>
              <a:rPr lang="pt-BR" dirty="0" err="1"/>
              <a:t>json</a:t>
            </a:r>
            <a:r>
              <a:rPr lang="pt-BR" dirty="0"/>
              <a:t>")));</a:t>
            </a:r>
          </a:p>
          <a:p>
            <a:r>
              <a:rPr lang="pt-BR" dirty="0"/>
              <a:t>		</a:t>
            </a:r>
          </a:p>
          <a:p>
            <a:r>
              <a:rPr lang="pt-BR" dirty="0"/>
              <a:t>		</a:t>
            </a:r>
            <a:r>
              <a:rPr lang="pt-BR" dirty="0" err="1"/>
              <a:t>return</a:t>
            </a:r>
            <a:r>
              <a:rPr lang="pt-BR" dirty="0"/>
              <a:t> </a:t>
            </a:r>
            <a:r>
              <a:rPr lang="pt-BR" dirty="0" err="1"/>
              <a:t>docket</a:t>
            </a:r>
            <a:r>
              <a:rPr lang="pt-BR" dirty="0"/>
              <a:t>;</a:t>
            </a:r>
          </a:p>
          <a:p>
            <a:r>
              <a:rPr lang="pt-BR" dirty="0"/>
              <a:t>	}</a:t>
            </a:r>
          </a:p>
          <a:p>
            <a:r>
              <a:rPr lang="pt-BR" dirty="0"/>
              <a:t>	</a:t>
            </a:r>
            <a:r>
              <a:rPr lang="pt-BR" dirty="0" err="1"/>
              <a:t>private</a:t>
            </a:r>
            <a:r>
              <a:rPr lang="pt-BR" dirty="0"/>
              <a:t> </a:t>
            </a:r>
            <a:r>
              <a:rPr lang="pt-BR" dirty="0" err="1"/>
              <a:t>ApiInfoBuilder</a:t>
            </a:r>
            <a:r>
              <a:rPr lang="pt-BR" dirty="0"/>
              <a:t> </a:t>
            </a:r>
            <a:r>
              <a:rPr lang="pt-BR" dirty="0" err="1"/>
              <a:t>informacoesApi</a:t>
            </a:r>
            <a:r>
              <a:rPr lang="pt-BR" dirty="0"/>
              <a:t>() {</a:t>
            </a:r>
          </a:p>
          <a:p>
            <a:r>
              <a:rPr lang="pt-BR" dirty="0"/>
              <a:t>		 </a:t>
            </a:r>
          </a:p>
          <a:p>
            <a:r>
              <a:rPr lang="pt-BR" dirty="0"/>
              <a:t>		</a:t>
            </a:r>
            <a:r>
              <a:rPr lang="pt-BR" dirty="0" err="1"/>
              <a:t>ApiInfoBuilder</a:t>
            </a:r>
            <a:r>
              <a:rPr lang="pt-BR" dirty="0"/>
              <a:t> </a:t>
            </a:r>
            <a:r>
              <a:rPr lang="pt-BR" dirty="0" err="1"/>
              <a:t>apiInfoBuilder</a:t>
            </a:r>
            <a:r>
              <a:rPr lang="pt-BR" dirty="0"/>
              <a:t> = new </a:t>
            </a:r>
            <a:r>
              <a:rPr lang="pt-BR" dirty="0" err="1"/>
              <a:t>ApiInfoBuilder</a:t>
            </a:r>
            <a:r>
              <a:rPr lang="pt-BR" dirty="0"/>
              <a:t>();</a:t>
            </a:r>
          </a:p>
          <a:p>
            <a:r>
              <a:rPr lang="pt-BR" dirty="0"/>
              <a:t> </a:t>
            </a:r>
          </a:p>
          <a:p>
            <a:r>
              <a:rPr lang="pt-BR" dirty="0"/>
              <a:t>		</a:t>
            </a:r>
            <a:r>
              <a:rPr lang="pt-BR" dirty="0" err="1"/>
              <a:t>apiInfoBuilder.title</a:t>
            </a:r>
            <a:r>
              <a:rPr lang="pt-BR" dirty="0"/>
              <a:t>("Accenture - API");</a:t>
            </a:r>
          </a:p>
          <a:p>
            <a:r>
              <a:rPr lang="pt-BR" dirty="0"/>
              <a:t>		</a:t>
            </a:r>
            <a:r>
              <a:rPr lang="pt-BR" dirty="0" err="1"/>
              <a:t>apiInfoBuilder.description</a:t>
            </a:r>
            <a:r>
              <a:rPr lang="pt-BR" dirty="0"/>
              <a:t>("API Accenture ");</a:t>
            </a:r>
          </a:p>
          <a:p>
            <a:r>
              <a:rPr lang="pt-BR" dirty="0"/>
              <a:t>		</a:t>
            </a:r>
            <a:r>
              <a:rPr lang="pt-BR" dirty="0" err="1"/>
              <a:t>apiInfoBuilder.version</a:t>
            </a:r>
            <a:r>
              <a:rPr lang="pt-BR" dirty="0"/>
              <a:t>("1.0");</a:t>
            </a:r>
          </a:p>
          <a:p>
            <a:r>
              <a:rPr lang="pt-BR" dirty="0"/>
              <a:t>		</a:t>
            </a:r>
            <a:r>
              <a:rPr lang="pt-BR" dirty="0" err="1"/>
              <a:t>apiInfoBuilder.termsOfServiceUrl</a:t>
            </a:r>
            <a:r>
              <a:rPr lang="pt-BR" dirty="0"/>
              <a:t>("Termo de uso: Accenture");</a:t>
            </a:r>
          </a:p>
          <a:p>
            <a:r>
              <a:rPr lang="pt-BR" dirty="0"/>
              <a:t>		</a:t>
            </a:r>
            <a:r>
              <a:rPr lang="pt-BR" dirty="0" err="1"/>
              <a:t>apiInfoBuilder.license</a:t>
            </a:r>
            <a:r>
              <a:rPr lang="pt-BR" dirty="0"/>
              <a:t>("Licença - Accenture </a:t>
            </a:r>
            <a:r>
              <a:rPr lang="pt-BR" dirty="0" err="1"/>
              <a:t>Academy</a:t>
            </a:r>
            <a:r>
              <a:rPr lang="pt-BR" dirty="0"/>
              <a:t>");</a:t>
            </a:r>
          </a:p>
          <a:p>
            <a:r>
              <a:rPr lang="pt-BR" dirty="0"/>
              <a:t>		</a:t>
            </a:r>
            <a:r>
              <a:rPr lang="pt-BR" dirty="0" err="1"/>
              <a:t>apiInfoBuilder.licenseUrl</a:t>
            </a:r>
            <a:r>
              <a:rPr lang="pt-BR" dirty="0"/>
              <a:t>("https://accenture.com/");</a:t>
            </a:r>
          </a:p>
          <a:p>
            <a:r>
              <a:rPr lang="pt-BR" dirty="0"/>
              <a:t> </a:t>
            </a:r>
          </a:p>
          <a:p>
            <a:r>
              <a:rPr lang="pt-BR" dirty="0"/>
              <a:t>		</a:t>
            </a:r>
            <a:r>
              <a:rPr lang="pt-BR" dirty="0" err="1"/>
              <a:t>return</a:t>
            </a:r>
            <a:r>
              <a:rPr lang="pt-BR" dirty="0"/>
              <a:t> </a:t>
            </a:r>
            <a:r>
              <a:rPr lang="pt-BR" dirty="0" err="1"/>
              <a:t>apiInfoBuilder</a:t>
            </a:r>
            <a:r>
              <a:rPr lang="pt-BR" dirty="0"/>
              <a:t>;</a:t>
            </a:r>
          </a:p>
          <a:p>
            <a:r>
              <a:rPr lang="pt-BR" dirty="0"/>
              <a:t> </a:t>
            </a:r>
          </a:p>
          <a:p>
            <a:r>
              <a:rPr lang="pt-BR" dirty="0"/>
              <a:t>	}</a:t>
            </a:r>
          </a:p>
          <a:p>
            <a:endParaRPr lang="pt-BR" dirty="0"/>
          </a:p>
          <a:p>
            <a:r>
              <a:rPr lang="pt-BR" dirty="0"/>
              <a:t>}</a:t>
            </a:r>
          </a:p>
        </p:txBody>
      </p:sp>
    </p:spTree>
    <p:extLst>
      <p:ext uri="{BB962C8B-B14F-4D97-AF65-F5344CB8AC3E}">
        <p14:creationId xmlns:p14="http://schemas.microsoft.com/office/powerpoint/2010/main" val="16781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707221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"002",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Vadik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"vadik@yahoo.co.in"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"003",  </a:t>
            </a:r>
          </a:p>
          <a:p>
            <a:r>
              <a:rPr lang="pt-BR" sz="1000" b="0" kern="1200" dirty="0">
                <a:solidFill>
                  <a:srgbClr val="000000"/>
                </a:solidFill>
                <a:effectLst/>
                <a:latin typeface="Arial" pitchFamily="34" charset="0"/>
                <a:ea typeface="+mn-ea"/>
                <a:cs typeface="Arial" pitchFamily="34" charset="0"/>
              </a:rPr>
              <a:t>    "age": "21",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Prateek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"prateek@yahoo.co.in"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"004",  </a:t>
            </a:r>
          </a:p>
          <a:p>
            <a:r>
              <a:rPr lang="pt-BR" sz="1000" b="0" kern="1200" dirty="0">
                <a:solidFill>
                  <a:srgbClr val="000000"/>
                </a:solidFill>
                <a:effectLst/>
                <a:latin typeface="Arial" pitchFamily="34" charset="0"/>
                <a:ea typeface="+mn-ea"/>
                <a:cs typeface="Arial" pitchFamily="34" charset="0"/>
              </a:rPr>
              <a:t>    "age": "25",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Harsh</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"harsh@yahoo.co.in"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"005",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Swarit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"Swarit@yahoo.co.in"  </a:t>
            </a:r>
          </a:p>
          <a:p>
            <a:r>
              <a:rPr lang="pt-BR" sz="1000" b="0" kern="1200" dirty="0">
                <a:solidFill>
                  <a:srgbClr val="000000"/>
                </a:solidFill>
                <a:effectLst/>
                <a:latin typeface="Arial" pitchFamily="34" charset="0"/>
                <a:ea typeface="+mn-ea"/>
                <a:cs typeface="Arial" pitchFamily="34" charset="0"/>
              </a:rPr>
              <a:t>} </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4002878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06747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2"/>
          <p:cNvSpPr>
            <a:spLocks noGrp="1" noChangeArrowheads="1"/>
          </p:cNvSpPr>
          <p:nvPr>
            <p:ph type="body" idx="1"/>
          </p:nvPr>
        </p:nvSpPr>
        <p:spPr>
          <a:noFill/>
          <a:ln w="9525"/>
        </p:spPr>
        <p:txBody>
          <a:bodyPr/>
          <a:lstStyle/>
          <a:p>
            <a:r>
              <a:rPr lang="en-US" dirty="0">
                <a:latin typeface="Arial" charset="0"/>
                <a:cs typeface="Arial" charset="0"/>
              </a:rPr>
              <a:t>Topic Duration: 10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pPr lvl="1"/>
            <a:r>
              <a:rPr lang="en-US" dirty="0">
                <a:latin typeface="Arial" charset="0"/>
                <a:cs typeface="Arial" charset="0"/>
              </a:rPr>
              <a:t>This is just a brief reminder of where you are in the module. It will help the participants to know what is coming up.</a:t>
            </a:r>
          </a:p>
          <a:p>
            <a:pPr lvl="1"/>
            <a:r>
              <a:rPr lang="en-US" dirty="0">
                <a:latin typeface="Arial" charset="0"/>
                <a:cs typeface="Arial" charset="0"/>
              </a:rPr>
              <a:t>The Appendix includes reference topics that complement the module content. Faculty may use this supplementary content to answer participant questions.</a:t>
            </a:r>
          </a:p>
          <a:p>
            <a:pPr lvl="2"/>
            <a:r>
              <a:rPr lang="en-US" dirty="0">
                <a:latin typeface="Arial" charset="0"/>
                <a:cs typeface="Arial" charset="0"/>
              </a:rPr>
              <a:t>J2EE Presentation Layer Technologies</a:t>
            </a:r>
          </a:p>
          <a:p>
            <a:pPr lvl="2"/>
            <a:r>
              <a:rPr lang="en-US" dirty="0">
                <a:latin typeface="Arial" charset="0"/>
                <a:cs typeface="Arial" charset="0"/>
              </a:rPr>
              <a:t>Spring Web Application Development Stack</a:t>
            </a:r>
          </a:p>
          <a:p>
            <a:pPr lvl="2"/>
            <a:r>
              <a:rPr lang="en-US" dirty="0">
                <a:latin typeface="Arial" charset="0"/>
                <a:cs typeface="Arial" charset="0"/>
              </a:rPr>
              <a:t>Struts MVC Vs. Spring MVC</a:t>
            </a:r>
          </a:p>
          <a:p>
            <a:endParaRPr lang="en-US" dirty="0">
              <a:latin typeface="Arial" charset="0"/>
              <a:cs typeface="Arial" charset="0"/>
            </a:endParaRPr>
          </a:p>
          <a:p>
            <a:endParaRPr lang="en-US" dirty="0">
              <a:latin typeface="Arial" charset="0"/>
              <a:cs typeface="Arial" charset="0"/>
            </a:endParaRPr>
          </a:p>
        </p:txBody>
      </p:sp>
      <p:sp>
        <p:nvSpPr>
          <p:cNvPr id="125955"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967592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76418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6523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4148029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xml</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version</a:t>
            </a:r>
            <a:r>
              <a:rPr lang="pt-BR" sz="1000" b="1" kern="1200" dirty="0">
                <a:solidFill>
                  <a:srgbClr val="000000"/>
                </a:solidFill>
                <a:latin typeface="Arial" pitchFamily="34" charset="0"/>
                <a:ea typeface="+mn-ea"/>
                <a:cs typeface="Arial" pitchFamily="34" charset="0"/>
              </a:rPr>
              <a:t>="1.0" </a:t>
            </a:r>
            <a:r>
              <a:rPr lang="pt-BR" sz="1000" b="1" kern="1200" dirty="0" err="1">
                <a:solidFill>
                  <a:srgbClr val="000000"/>
                </a:solidFill>
                <a:latin typeface="Arial" pitchFamily="34" charset="0"/>
                <a:ea typeface="+mn-ea"/>
                <a:cs typeface="Arial" pitchFamily="34" charset="0"/>
              </a:rPr>
              <a:t>encoding</a:t>
            </a:r>
            <a:r>
              <a:rPr lang="pt-BR" sz="1000" b="1" kern="1200" dirty="0">
                <a:solidFill>
                  <a:srgbClr val="000000"/>
                </a:solidFill>
                <a:latin typeface="Arial" pitchFamily="34" charset="0"/>
                <a:ea typeface="+mn-ea"/>
                <a:cs typeface="Arial" pitchFamily="34" charset="0"/>
              </a:rPr>
              <a:t>="UTF-8"?&gt;</a:t>
            </a:r>
          </a:p>
          <a:p>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project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xmlns</a:t>
            </a:r>
            <a:r>
              <a:rPr lang="pt-BR" sz="1000" b="1" kern="1200" dirty="0">
                <a:solidFill>
                  <a:srgbClr val="000000"/>
                </a:solidFill>
                <a:latin typeface="Arial" pitchFamily="34" charset="0"/>
                <a:ea typeface="+mn-ea"/>
                <a:cs typeface="Arial" pitchFamily="34" charset="0"/>
              </a:rPr>
              <a:t>="http://maven.apache.org/POM/4.0.0" </a:t>
            </a:r>
            <a:r>
              <a:rPr lang="pt-BR" sz="1000" b="1" kern="1200" dirty="0" err="1">
                <a:solidFill>
                  <a:srgbClr val="000000"/>
                </a:solidFill>
                <a:latin typeface="Arial" pitchFamily="34" charset="0"/>
                <a:ea typeface="+mn-ea"/>
                <a:cs typeface="Arial" pitchFamily="34" charset="0"/>
              </a:rPr>
              <a:t>xmlns:xsi</a:t>
            </a:r>
            <a:r>
              <a:rPr lang="pt-BR" sz="1000" b="1" kern="1200" dirty="0">
                <a:solidFill>
                  <a:srgbClr val="000000"/>
                </a:solidFill>
                <a:latin typeface="Arial" pitchFamily="34" charset="0"/>
                <a:ea typeface="+mn-ea"/>
                <a:cs typeface="Arial" pitchFamily="34" charset="0"/>
              </a:rPr>
              <a:t>="http://www.w3.org/2001/</a:t>
            </a:r>
            <a:r>
              <a:rPr lang="pt-BR" sz="1000" b="1" kern="1200" dirty="0" err="1">
                <a:solidFill>
                  <a:srgbClr val="000000"/>
                </a:solidFill>
                <a:latin typeface="Arial" pitchFamily="34" charset="0"/>
                <a:ea typeface="+mn-ea"/>
                <a:cs typeface="Arial" pitchFamily="34" charset="0"/>
              </a:rPr>
              <a:t>XMLSchema-instance</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xsi:schemaLocation</a:t>
            </a:r>
            <a:r>
              <a:rPr lang="pt-BR" sz="1000" b="1" kern="1200" dirty="0">
                <a:solidFill>
                  <a:srgbClr val="000000"/>
                </a:solidFill>
                <a:latin typeface="Arial" pitchFamily="34" charset="0"/>
                <a:ea typeface="+mn-ea"/>
                <a:cs typeface="Arial" pitchFamily="34" charset="0"/>
              </a:rPr>
              <a:t>="http://maven.apache.org/POM/4.0.0 https://maven.apache.org/</a:t>
            </a:r>
            <a:r>
              <a:rPr lang="pt-BR" sz="1000" b="1" kern="1200" dirty="0" err="1">
                <a:solidFill>
                  <a:srgbClr val="000000"/>
                </a:solidFill>
                <a:latin typeface="Arial" pitchFamily="34" charset="0"/>
                <a:ea typeface="+mn-ea"/>
                <a:cs typeface="Arial" pitchFamily="34" charset="0"/>
              </a:rPr>
              <a:t>xsd</a:t>
            </a:r>
            <a:r>
              <a:rPr lang="pt-BR" sz="1000" b="1" kern="1200" dirty="0">
                <a:solidFill>
                  <a:srgbClr val="000000"/>
                </a:solidFill>
                <a:latin typeface="Arial" pitchFamily="34" charset="0"/>
                <a:ea typeface="+mn-ea"/>
                <a:cs typeface="Arial" pitchFamily="34" charset="0"/>
              </a:rPr>
              <a:t>/maven-4.0.0.xsd"&gt;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modelVersion</a:t>
            </a:r>
            <a:r>
              <a:rPr lang="pt-BR" sz="1000" b="1" kern="1200" dirty="0">
                <a:solidFill>
                  <a:srgbClr val="000000"/>
                </a:solidFill>
                <a:latin typeface="Arial" pitchFamily="34" charset="0"/>
                <a:ea typeface="+mn-ea"/>
                <a:cs typeface="Arial" pitchFamily="34" charset="0"/>
              </a:rPr>
              <a:t>&gt;4.0.0&lt;/</a:t>
            </a:r>
            <a:r>
              <a:rPr lang="pt-BR" sz="1000" b="1" kern="1200" dirty="0" err="1">
                <a:solidFill>
                  <a:srgbClr val="000000"/>
                </a:solidFill>
                <a:latin typeface="Arial" pitchFamily="34" charset="0"/>
                <a:ea typeface="+mn-ea"/>
                <a:cs typeface="Arial" pitchFamily="34" charset="0"/>
              </a:rPr>
              <a:t>modelVersion</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parent</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org.springframework.boot</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spring</a:t>
            </a:r>
            <a:r>
              <a:rPr lang="pt-BR" sz="1000" b="1" kern="1200" dirty="0">
                <a:solidFill>
                  <a:srgbClr val="000000"/>
                </a:solidFill>
                <a:latin typeface="Arial" pitchFamily="34" charset="0"/>
                <a:ea typeface="+mn-ea"/>
                <a:cs typeface="Arial" pitchFamily="34" charset="0"/>
              </a:rPr>
              <a:t>-boot-starter-</a:t>
            </a:r>
            <a:r>
              <a:rPr lang="pt-BR" sz="1000" b="1" kern="1200" dirty="0" err="1">
                <a:solidFill>
                  <a:srgbClr val="000000"/>
                </a:solidFill>
                <a:latin typeface="Arial" pitchFamily="34" charset="0"/>
                <a:ea typeface="+mn-ea"/>
                <a:cs typeface="Arial" pitchFamily="34" charset="0"/>
              </a:rPr>
              <a:t>parent</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version</a:t>
            </a:r>
            <a:r>
              <a:rPr lang="pt-BR" sz="1000" b="1" kern="1200" dirty="0">
                <a:solidFill>
                  <a:srgbClr val="000000"/>
                </a:solidFill>
                <a:latin typeface="Arial" pitchFamily="34" charset="0"/>
                <a:ea typeface="+mn-ea"/>
                <a:cs typeface="Arial" pitchFamily="34" charset="0"/>
              </a:rPr>
              <a:t>&gt;2.4.3&lt;/</a:t>
            </a:r>
            <a:r>
              <a:rPr lang="pt-BR" sz="1000" b="1" kern="1200" dirty="0" err="1">
                <a:solidFill>
                  <a:srgbClr val="000000"/>
                </a:solidFill>
                <a:latin typeface="Arial" pitchFamily="34" charset="0"/>
                <a:ea typeface="+mn-ea"/>
                <a:cs typeface="Arial" pitchFamily="34" charset="0"/>
              </a:rPr>
              <a:t>version</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relativePath</a:t>
            </a:r>
            <a:r>
              <a:rPr lang="pt-BR" sz="1000" b="1" kern="1200" dirty="0">
                <a:solidFill>
                  <a:srgbClr val="000000"/>
                </a:solidFill>
                <a:latin typeface="Arial" pitchFamily="34" charset="0"/>
                <a:ea typeface="+mn-ea"/>
                <a:cs typeface="Arial" pitchFamily="34" charset="0"/>
              </a:rPr>
              <a:t>/&gt; &lt;!-- </a:t>
            </a:r>
            <a:r>
              <a:rPr lang="pt-BR" sz="1000" b="1" kern="1200" dirty="0" err="1">
                <a:solidFill>
                  <a:srgbClr val="000000"/>
                </a:solidFill>
                <a:latin typeface="Arial" pitchFamily="34" charset="0"/>
                <a:ea typeface="+mn-ea"/>
                <a:cs typeface="Arial" pitchFamily="34" charset="0"/>
              </a:rPr>
              <a:t>lookup</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parent</a:t>
            </a:r>
            <a:r>
              <a:rPr lang="pt-BR" sz="1000" b="1" kern="1200" dirty="0">
                <a:solidFill>
                  <a:srgbClr val="000000"/>
                </a:solidFill>
                <a:latin typeface="Arial" pitchFamily="34" charset="0"/>
                <a:ea typeface="+mn-ea"/>
                <a:cs typeface="Arial" pitchFamily="34" charset="0"/>
              </a:rPr>
              <a:t> from </a:t>
            </a:r>
            <a:r>
              <a:rPr lang="pt-BR" sz="1000" b="1" kern="1200" dirty="0" err="1">
                <a:solidFill>
                  <a:srgbClr val="000000"/>
                </a:solidFill>
                <a:latin typeface="Arial" pitchFamily="34" charset="0"/>
                <a:ea typeface="+mn-ea"/>
                <a:cs typeface="Arial" pitchFamily="34" charset="0"/>
              </a:rPr>
              <a:t>repository</a:t>
            </a:r>
            <a:r>
              <a:rPr lang="pt-BR" sz="1000" b="1" kern="1200" dirty="0">
                <a:solidFill>
                  <a:srgbClr val="000000"/>
                </a:solidFill>
                <a:latin typeface="Arial" pitchFamily="34" charset="0"/>
                <a:ea typeface="+mn-ea"/>
                <a:cs typeface="Arial" pitchFamily="34" charset="0"/>
              </a:rPr>
              <a:t> --&gt;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parent</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com.accenture</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pessoa_Swagger</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version</a:t>
            </a:r>
            <a:r>
              <a:rPr lang="pt-BR" sz="1000" b="1" kern="1200" dirty="0">
                <a:solidFill>
                  <a:srgbClr val="000000"/>
                </a:solidFill>
                <a:latin typeface="Arial" pitchFamily="34" charset="0"/>
                <a:ea typeface="+mn-ea"/>
                <a:cs typeface="Arial" pitchFamily="34" charset="0"/>
              </a:rPr>
              <a:t>&gt;0.0.1-SNAPSHOT&lt;/</a:t>
            </a:r>
            <a:r>
              <a:rPr lang="pt-BR" sz="1000" b="1" kern="1200" dirty="0" err="1">
                <a:solidFill>
                  <a:srgbClr val="000000"/>
                </a:solidFill>
                <a:latin typeface="Arial" pitchFamily="34" charset="0"/>
                <a:ea typeface="+mn-ea"/>
                <a:cs typeface="Arial" pitchFamily="34" charset="0"/>
              </a:rPr>
              <a:t>version</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name</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pessoa_Swagger</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name</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description</a:t>
            </a:r>
            <a:r>
              <a:rPr lang="pt-BR" sz="1000" b="1" kern="1200" dirty="0">
                <a:solidFill>
                  <a:srgbClr val="000000"/>
                </a:solidFill>
                <a:latin typeface="Arial" pitchFamily="34" charset="0"/>
                <a:ea typeface="+mn-ea"/>
                <a:cs typeface="Arial" pitchFamily="34" charset="0"/>
              </a:rPr>
              <a:t>&gt;Demo </a:t>
            </a:r>
            <a:r>
              <a:rPr lang="pt-BR" sz="1000" b="1" kern="1200" dirty="0" err="1">
                <a:solidFill>
                  <a:srgbClr val="000000"/>
                </a:solidFill>
                <a:latin typeface="Arial" pitchFamily="34" charset="0"/>
                <a:ea typeface="+mn-ea"/>
                <a:cs typeface="Arial" pitchFamily="34" charset="0"/>
              </a:rPr>
              <a:t>project</a:t>
            </a:r>
            <a:r>
              <a:rPr lang="pt-BR" sz="1000" b="1" kern="1200" dirty="0">
                <a:solidFill>
                  <a:srgbClr val="000000"/>
                </a:solidFill>
                <a:latin typeface="Arial" pitchFamily="34" charset="0"/>
                <a:ea typeface="+mn-ea"/>
                <a:cs typeface="Arial" pitchFamily="34" charset="0"/>
              </a:rPr>
              <a:t> for Spring Boot&lt;/</a:t>
            </a:r>
            <a:r>
              <a:rPr lang="pt-BR" sz="1000" b="1" kern="1200" dirty="0" err="1">
                <a:solidFill>
                  <a:srgbClr val="000000"/>
                </a:solidFill>
                <a:latin typeface="Arial" pitchFamily="34" charset="0"/>
                <a:ea typeface="+mn-ea"/>
                <a:cs typeface="Arial" pitchFamily="34" charset="0"/>
              </a:rPr>
              <a:t>description</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properties</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java.version</a:t>
            </a:r>
            <a:r>
              <a:rPr lang="pt-BR" sz="1000" b="1" kern="1200" dirty="0">
                <a:solidFill>
                  <a:srgbClr val="000000"/>
                </a:solidFill>
                <a:latin typeface="Arial" pitchFamily="34" charset="0"/>
                <a:ea typeface="+mn-ea"/>
                <a:cs typeface="Arial" pitchFamily="34" charset="0"/>
              </a:rPr>
              <a:t>&gt;1.8&lt;/</a:t>
            </a:r>
            <a:r>
              <a:rPr lang="pt-BR" sz="1000" b="1" kern="1200" dirty="0" err="1">
                <a:solidFill>
                  <a:srgbClr val="000000"/>
                </a:solidFill>
                <a:latin typeface="Arial" pitchFamily="34" charset="0"/>
                <a:ea typeface="+mn-ea"/>
                <a:cs typeface="Arial" pitchFamily="34" charset="0"/>
              </a:rPr>
              <a:t>java.version</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properties</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dependencies</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org.springframework.boot</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spring</a:t>
            </a:r>
            <a:r>
              <a:rPr lang="pt-BR" sz="1000" b="1" kern="1200" dirty="0">
                <a:solidFill>
                  <a:srgbClr val="000000"/>
                </a:solidFill>
                <a:latin typeface="Arial" pitchFamily="34" charset="0"/>
                <a:ea typeface="+mn-ea"/>
                <a:cs typeface="Arial" pitchFamily="34" charset="0"/>
              </a:rPr>
              <a:t>-boot-starter-data-</a:t>
            </a:r>
            <a:r>
              <a:rPr lang="pt-BR" sz="1000" b="1" kern="1200" dirty="0" err="1">
                <a:solidFill>
                  <a:srgbClr val="000000"/>
                </a:solidFill>
                <a:latin typeface="Arial" pitchFamily="34" charset="0"/>
                <a:ea typeface="+mn-ea"/>
                <a:cs typeface="Arial" pitchFamily="34" charset="0"/>
              </a:rPr>
              <a:t>jpa</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org.springframework.boot</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spring</a:t>
            </a:r>
            <a:r>
              <a:rPr lang="pt-BR" sz="1000" b="1" kern="1200" dirty="0">
                <a:solidFill>
                  <a:srgbClr val="000000"/>
                </a:solidFill>
                <a:latin typeface="Arial" pitchFamily="34" charset="0"/>
                <a:ea typeface="+mn-ea"/>
                <a:cs typeface="Arial" pitchFamily="34" charset="0"/>
              </a:rPr>
              <a:t>-boot-starter-</a:t>
            </a:r>
            <a:r>
              <a:rPr lang="pt-BR" sz="1000" b="1" kern="1200" dirty="0" err="1">
                <a:solidFill>
                  <a:srgbClr val="000000"/>
                </a:solidFill>
                <a:latin typeface="Arial" pitchFamily="34" charset="0"/>
                <a:ea typeface="+mn-ea"/>
                <a:cs typeface="Arial" pitchFamily="34" charset="0"/>
              </a:rPr>
              <a:t>validation</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org.springframework.boot</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spring</a:t>
            </a:r>
            <a:r>
              <a:rPr lang="pt-BR" sz="1000" b="1" kern="1200" dirty="0">
                <a:solidFill>
                  <a:srgbClr val="000000"/>
                </a:solidFill>
                <a:latin typeface="Arial" pitchFamily="34" charset="0"/>
                <a:ea typeface="+mn-ea"/>
                <a:cs typeface="Arial" pitchFamily="34" charset="0"/>
              </a:rPr>
              <a:t>-boot-starter-web&lt;/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mysql</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mysql-connector-java</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scope</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runtime</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scope</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org.springframework.boot</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spring</a:t>
            </a:r>
            <a:r>
              <a:rPr lang="pt-BR" sz="1000" b="1" kern="1200" dirty="0">
                <a:solidFill>
                  <a:srgbClr val="000000"/>
                </a:solidFill>
                <a:latin typeface="Arial" pitchFamily="34" charset="0"/>
                <a:ea typeface="+mn-ea"/>
                <a:cs typeface="Arial" pitchFamily="34" charset="0"/>
              </a:rPr>
              <a:t>-boot-starter-</a:t>
            </a:r>
            <a:r>
              <a:rPr lang="pt-BR" sz="1000" b="1" kern="1200" dirty="0" err="1">
                <a:solidFill>
                  <a:srgbClr val="000000"/>
                </a:solidFill>
                <a:latin typeface="Arial" pitchFamily="34" charset="0"/>
                <a:ea typeface="+mn-ea"/>
                <a:cs typeface="Arial" pitchFamily="34" charset="0"/>
              </a:rPr>
              <a:t>test</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scope</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test</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scope</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io.springfox</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&gt;springfox-swagger2&lt;/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version</a:t>
            </a:r>
            <a:r>
              <a:rPr lang="pt-BR" sz="1000" b="1" kern="1200" dirty="0">
                <a:solidFill>
                  <a:srgbClr val="000000"/>
                </a:solidFill>
                <a:latin typeface="Arial" pitchFamily="34" charset="0"/>
                <a:ea typeface="+mn-ea"/>
                <a:cs typeface="Arial" pitchFamily="34" charset="0"/>
              </a:rPr>
              <a:t>&gt;2.9.2&lt;/</a:t>
            </a:r>
            <a:r>
              <a:rPr lang="pt-BR" sz="1000" b="1" kern="1200" dirty="0" err="1">
                <a:solidFill>
                  <a:srgbClr val="000000"/>
                </a:solidFill>
                <a:latin typeface="Arial" pitchFamily="34" charset="0"/>
                <a:ea typeface="+mn-ea"/>
                <a:cs typeface="Arial" pitchFamily="34" charset="0"/>
              </a:rPr>
              <a:t>version</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io.springfox</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springfox</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swagger</a:t>
            </a:r>
            <a:r>
              <a:rPr lang="pt-BR" sz="1000" b="1" kern="1200" dirty="0">
                <a:solidFill>
                  <a:srgbClr val="000000"/>
                </a:solidFill>
                <a:latin typeface="Arial" pitchFamily="34" charset="0"/>
                <a:ea typeface="+mn-ea"/>
                <a:cs typeface="Arial" pitchFamily="34" charset="0"/>
              </a:rPr>
              <a:t>-ui&lt;/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version</a:t>
            </a:r>
            <a:r>
              <a:rPr lang="pt-BR" sz="1000" b="1" kern="1200" dirty="0">
                <a:solidFill>
                  <a:srgbClr val="000000"/>
                </a:solidFill>
                <a:latin typeface="Arial" pitchFamily="34" charset="0"/>
                <a:ea typeface="+mn-ea"/>
                <a:cs typeface="Arial" pitchFamily="34" charset="0"/>
              </a:rPr>
              <a:t>&gt;2.9.2&lt;/</a:t>
            </a:r>
            <a:r>
              <a:rPr lang="pt-BR" sz="1000" b="1" kern="1200" dirty="0" err="1">
                <a:solidFill>
                  <a:srgbClr val="000000"/>
                </a:solidFill>
                <a:latin typeface="Arial" pitchFamily="34" charset="0"/>
                <a:ea typeface="+mn-ea"/>
                <a:cs typeface="Arial" pitchFamily="34" charset="0"/>
              </a:rPr>
              <a:t>version</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dependency</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dependencies</a:t>
            </a:r>
            <a:r>
              <a:rPr lang="pt-BR" sz="1000" b="1" kern="1200" dirty="0">
                <a:solidFill>
                  <a:srgbClr val="000000"/>
                </a:solidFill>
                <a:latin typeface="Arial" pitchFamily="34" charset="0"/>
                <a:ea typeface="+mn-ea"/>
                <a:cs typeface="Arial" pitchFamily="34" charset="0"/>
              </a:rPr>
              <a:t>&gt;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&lt;build&gt;</a:t>
            </a:r>
          </a:p>
          <a:p>
            <a:r>
              <a:rPr lang="pt-BR" sz="1000" b="1" kern="1200" dirty="0">
                <a:solidFill>
                  <a:srgbClr val="000000"/>
                </a:solidFill>
                <a:latin typeface="Arial" pitchFamily="34" charset="0"/>
                <a:ea typeface="+mn-ea"/>
                <a:cs typeface="Arial" pitchFamily="34" charset="0"/>
              </a:rPr>
              <a:t>		&lt;plugins&gt;</a:t>
            </a:r>
          </a:p>
          <a:p>
            <a:r>
              <a:rPr lang="pt-BR" sz="1000" b="1" kern="1200" dirty="0">
                <a:solidFill>
                  <a:srgbClr val="000000"/>
                </a:solidFill>
                <a:latin typeface="Arial" pitchFamily="34" charset="0"/>
                <a:ea typeface="+mn-ea"/>
                <a:cs typeface="Arial" pitchFamily="34" charset="0"/>
              </a:rPr>
              <a:t>			&lt;plugin&gt;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org.springframework.boot</a:t>
            </a:r>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groupId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r>
              <a:rPr lang="pt-BR" sz="1000" b="1" kern="1200" dirty="0" err="1">
                <a:solidFill>
                  <a:srgbClr val="000000"/>
                </a:solidFill>
                <a:latin typeface="Arial" pitchFamily="34" charset="0"/>
                <a:ea typeface="+mn-ea"/>
                <a:cs typeface="Arial" pitchFamily="34" charset="0"/>
              </a:rPr>
              <a:t>spring</a:t>
            </a:r>
            <a:r>
              <a:rPr lang="pt-BR" sz="1000" b="1" kern="1200" dirty="0">
                <a:solidFill>
                  <a:srgbClr val="000000"/>
                </a:solidFill>
                <a:latin typeface="Arial" pitchFamily="34" charset="0"/>
                <a:ea typeface="+mn-ea"/>
                <a:cs typeface="Arial" pitchFamily="34" charset="0"/>
              </a:rPr>
              <a:t>-boot-</a:t>
            </a:r>
            <a:r>
              <a:rPr lang="pt-BR" sz="1000" b="1" kern="1200" dirty="0" err="1">
                <a:solidFill>
                  <a:srgbClr val="000000"/>
                </a:solidFill>
                <a:latin typeface="Arial" pitchFamily="34" charset="0"/>
                <a:ea typeface="+mn-ea"/>
                <a:cs typeface="Arial" pitchFamily="34" charset="0"/>
              </a:rPr>
              <a:t>maven</a:t>
            </a:r>
            <a:r>
              <a:rPr lang="pt-BR" sz="1000" b="1" kern="1200" dirty="0">
                <a:solidFill>
                  <a:srgbClr val="000000"/>
                </a:solidFill>
                <a:latin typeface="Arial" pitchFamily="34" charset="0"/>
                <a:ea typeface="+mn-ea"/>
                <a:cs typeface="Arial" pitchFamily="34" charset="0"/>
              </a:rPr>
              <a:t>-plugin&lt;/</a:t>
            </a:r>
            <a:r>
              <a:rPr lang="pt-BR" sz="1000" b="1" kern="1200" dirty="0" err="1">
                <a:solidFill>
                  <a:srgbClr val="000000"/>
                </a:solidFill>
                <a:latin typeface="Arial" pitchFamily="34" charset="0"/>
                <a:ea typeface="+mn-ea"/>
                <a:cs typeface="Arial" pitchFamily="34" charset="0"/>
              </a:rPr>
              <a:t>artifactId</a:t>
            </a:r>
            <a:r>
              <a:rPr lang="pt-BR" sz="1000" b="1" kern="1200" dirty="0">
                <a:solidFill>
                  <a:srgbClr val="000000"/>
                </a:solidFill>
                <a:latin typeface="Arial" pitchFamily="34" charset="0"/>
                <a:ea typeface="+mn-ea"/>
                <a:cs typeface="Arial" pitchFamily="34" charset="0"/>
              </a:rPr>
              <a:t>&gt;</a:t>
            </a:r>
          </a:p>
          <a:p>
            <a:r>
              <a:rPr lang="pt-BR" sz="1000" b="1" kern="1200" dirty="0">
                <a:solidFill>
                  <a:srgbClr val="000000"/>
                </a:solidFill>
                <a:latin typeface="Arial" pitchFamily="34" charset="0"/>
                <a:ea typeface="+mn-ea"/>
                <a:cs typeface="Arial" pitchFamily="34" charset="0"/>
              </a:rPr>
              <a:t>			&lt;/plugin&gt;</a:t>
            </a:r>
          </a:p>
          <a:p>
            <a:r>
              <a:rPr lang="pt-BR" sz="1000" b="1" kern="1200" dirty="0">
                <a:solidFill>
                  <a:srgbClr val="000000"/>
                </a:solidFill>
                <a:latin typeface="Arial" pitchFamily="34" charset="0"/>
                <a:ea typeface="+mn-ea"/>
                <a:cs typeface="Arial" pitchFamily="34" charset="0"/>
              </a:rPr>
              <a:t>		&lt;/plugins&gt;</a:t>
            </a:r>
          </a:p>
          <a:p>
            <a:r>
              <a:rPr lang="pt-BR" sz="1000" b="1" kern="1200" dirty="0">
                <a:solidFill>
                  <a:srgbClr val="000000"/>
                </a:solidFill>
                <a:latin typeface="Arial" pitchFamily="34" charset="0"/>
                <a:ea typeface="+mn-ea"/>
                <a:cs typeface="Arial" pitchFamily="34" charset="0"/>
              </a:rPr>
              <a:t>	&lt;/build&gt;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&lt;/</a:t>
            </a:r>
            <a:r>
              <a:rPr lang="pt-BR" sz="1000" b="1" kern="1200" dirty="0" err="1">
                <a:solidFill>
                  <a:srgbClr val="000000"/>
                </a:solidFill>
                <a:latin typeface="Arial" pitchFamily="34" charset="0"/>
                <a:ea typeface="+mn-ea"/>
                <a:cs typeface="Arial" pitchFamily="34" charset="0"/>
              </a:rPr>
              <a:t>project</a:t>
            </a:r>
            <a:r>
              <a:rPr lang="pt-BR" sz="1000" b="1" kern="1200" dirty="0">
                <a:solidFill>
                  <a:srgbClr val="000000"/>
                </a:solidFill>
                <a:latin typeface="Arial" pitchFamily="34" charset="0"/>
                <a:ea typeface="+mn-ea"/>
                <a:cs typeface="Arial" pitchFamily="34" charset="0"/>
              </a:rPr>
              <a:t>&gt;</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419054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168464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122B7DF-BEB3-40E2-B821-F4AFEBF11E6F}"/>
              </a:ext>
            </a:extLst>
          </p:cNvPr>
          <p:cNvSpPr>
            <a:spLocks noGrp="1"/>
          </p:cNvSpPr>
          <p:nvPr>
            <p:ph type="body" idx="1"/>
          </p:nvPr>
        </p:nvSpPr>
        <p:spPr/>
        <p:txBody>
          <a:bodyPr/>
          <a:lstStyle/>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Database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Properties</a:t>
            </a:r>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spring.datasource.url = </a:t>
            </a:r>
            <a:r>
              <a:rPr lang="pt-BR" sz="1000" b="1" kern="1200" dirty="0" err="1">
                <a:solidFill>
                  <a:srgbClr val="000000"/>
                </a:solidFill>
                <a:latin typeface="Arial" pitchFamily="34" charset="0"/>
                <a:ea typeface="+mn-ea"/>
                <a:cs typeface="Arial" pitchFamily="34" charset="0"/>
              </a:rPr>
              <a:t>jdbc:mysql</a:t>
            </a:r>
            <a:r>
              <a:rPr lang="pt-BR" sz="1000" b="1" kern="1200" dirty="0">
                <a:solidFill>
                  <a:srgbClr val="000000"/>
                </a:solidFill>
                <a:latin typeface="Arial" pitchFamily="34" charset="0"/>
                <a:ea typeface="+mn-ea"/>
                <a:cs typeface="Arial" pitchFamily="34" charset="0"/>
              </a:rPr>
              <a:t>://localhost:3306/</a:t>
            </a:r>
            <a:r>
              <a:rPr lang="pt-BR" sz="1000" b="1" kern="1200" dirty="0" err="1">
                <a:solidFill>
                  <a:srgbClr val="000000"/>
                </a:solidFill>
                <a:latin typeface="Arial" pitchFamily="34" charset="0"/>
                <a:ea typeface="+mn-ea"/>
                <a:cs typeface="Arial" pitchFamily="34" charset="0"/>
              </a:rPr>
              <a:t>mydb?useSSL</a:t>
            </a:r>
            <a:r>
              <a:rPr lang="pt-BR" sz="1000" b="1" kern="1200" dirty="0">
                <a:solidFill>
                  <a:srgbClr val="000000"/>
                </a:solidFill>
                <a:latin typeface="Arial" pitchFamily="34" charset="0"/>
                <a:ea typeface="+mn-ea"/>
                <a:cs typeface="Arial" pitchFamily="34" charset="0"/>
              </a:rPr>
              <a:t>=false</a:t>
            </a:r>
          </a:p>
          <a:p>
            <a:r>
              <a:rPr lang="pt-BR" sz="1000" b="1" kern="1200" dirty="0" err="1">
                <a:solidFill>
                  <a:srgbClr val="000000"/>
                </a:solidFill>
                <a:latin typeface="Arial" pitchFamily="34" charset="0"/>
                <a:ea typeface="+mn-ea"/>
                <a:cs typeface="Arial" pitchFamily="34" charset="0"/>
              </a:rPr>
              <a:t>spring.datasource.username</a:t>
            </a:r>
            <a:r>
              <a:rPr lang="pt-BR" sz="1000" b="1" kern="1200" dirty="0">
                <a:solidFill>
                  <a:srgbClr val="000000"/>
                </a:solidFill>
                <a:latin typeface="Arial" pitchFamily="34" charset="0"/>
                <a:ea typeface="+mn-ea"/>
                <a:cs typeface="Arial" pitchFamily="34" charset="0"/>
              </a:rPr>
              <a:t> = root</a:t>
            </a:r>
          </a:p>
          <a:p>
            <a:r>
              <a:rPr lang="pt-BR" sz="1000" b="1" kern="1200" dirty="0" err="1">
                <a:solidFill>
                  <a:srgbClr val="000000"/>
                </a:solidFill>
                <a:latin typeface="Arial" pitchFamily="34" charset="0"/>
                <a:ea typeface="+mn-ea"/>
                <a:cs typeface="Arial" pitchFamily="34" charset="0"/>
              </a:rPr>
              <a:t>spring.datasource.password</a:t>
            </a:r>
            <a:r>
              <a:rPr lang="pt-BR" sz="1000" b="1" kern="1200" dirty="0">
                <a:solidFill>
                  <a:srgbClr val="000000"/>
                </a:solidFill>
                <a:latin typeface="Arial" pitchFamily="34" charset="0"/>
                <a:ea typeface="+mn-ea"/>
                <a:cs typeface="Arial" pitchFamily="34" charset="0"/>
              </a:rPr>
              <a:t> = root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Hibernate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Properties</a:t>
            </a:r>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spring.jpa.properties.hibernate.dialect</a:t>
            </a:r>
            <a:r>
              <a:rPr lang="pt-BR" sz="1000" b="1" kern="1200" dirty="0">
                <a:solidFill>
                  <a:srgbClr val="000000"/>
                </a:solidFill>
                <a:latin typeface="Arial" pitchFamily="34" charset="0"/>
                <a:ea typeface="+mn-ea"/>
                <a:cs typeface="Arial" pitchFamily="34" charset="0"/>
              </a:rPr>
              <a:t> = org.hibernate.dialect.MySQL5InnoDBDialect</a:t>
            </a:r>
          </a:p>
          <a:p>
            <a:r>
              <a:rPr lang="pt-BR" sz="1000" b="1" kern="1200" dirty="0" err="1">
                <a:solidFill>
                  <a:srgbClr val="000000"/>
                </a:solidFill>
                <a:latin typeface="Arial" pitchFamily="34" charset="0"/>
                <a:ea typeface="+mn-ea"/>
                <a:cs typeface="Arial" pitchFamily="34" charset="0"/>
              </a:rPr>
              <a:t>spring.jpa.hibernate.ddl</a:t>
            </a:r>
            <a:r>
              <a:rPr lang="pt-BR" sz="1000" b="1" kern="1200" dirty="0">
                <a:solidFill>
                  <a:srgbClr val="000000"/>
                </a:solidFill>
                <a:latin typeface="Arial" pitchFamily="34" charset="0"/>
                <a:ea typeface="+mn-ea"/>
                <a:cs typeface="Arial" pitchFamily="34" charset="0"/>
              </a:rPr>
              <a:t>-auto = update</a:t>
            </a:r>
            <a:endParaRPr lang="pt-BR" dirty="0"/>
          </a:p>
        </p:txBody>
      </p:sp>
    </p:spTree>
    <p:extLst>
      <p:ext uri="{BB962C8B-B14F-4D97-AF65-F5344CB8AC3E}">
        <p14:creationId xmlns:p14="http://schemas.microsoft.com/office/powerpoint/2010/main" val="3525508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 Id="rId4" Type="http://schemas.openxmlformats.org/officeDocument/2006/relationships/image" Target="../media/image1.png"/></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334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69501532"/>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extLst>
      <p:ext uri="{BB962C8B-B14F-4D97-AF65-F5344CB8AC3E}">
        <p14:creationId xmlns:p14="http://schemas.microsoft.com/office/powerpoint/2010/main" val="2686155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4603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pic>
        <p:nvPicPr>
          <p:cNvPr id="5" name="Picture 4">
            <a:extLst>
              <a:ext uri="{FF2B5EF4-FFF2-40B4-BE49-F238E27FC236}">
                <a16:creationId xmlns:a16="http://schemas.microsoft.com/office/drawing/2014/main" id="{BAF487C9-21DF-488E-9883-E348EA8A1CD1}"/>
              </a:ext>
            </a:extLst>
          </p:cNvPr>
          <p:cNvPicPr>
            <a:picLocks noChangeAspect="1"/>
          </p:cNvPicPr>
          <p:nvPr userDrawn="1"/>
        </p:nvPicPr>
        <p:blipFill>
          <a:blip r:embed="rId2"/>
          <a:stretch>
            <a:fillRect/>
          </a:stretch>
        </p:blipFill>
        <p:spPr>
          <a:xfrm>
            <a:off x="6982691" y="26006"/>
            <a:ext cx="2133600" cy="1112561"/>
          </a:xfrm>
          <a:prstGeom prst="rect">
            <a:avLst/>
          </a:prstGeom>
        </p:spPr>
      </p:pic>
    </p:spTree>
    <p:extLst>
      <p:ext uri="{BB962C8B-B14F-4D97-AF65-F5344CB8AC3E}">
        <p14:creationId xmlns:p14="http://schemas.microsoft.com/office/powerpoint/2010/main" val="21537254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extLst>
      <p:ext uri="{BB962C8B-B14F-4D97-AF65-F5344CB8AC3E}">
        <p14:creationId xmlns:p14="http://schemas.microsoft.com/office/powerpoint/2010/main" val="2318033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extLst>
      <p:ext uri="{BB962C8B-B14F-4D97-AF65-F5344CB8AC3E}">
        <p14:creationId xmlns:p14="http://schemas.microsoft.com/office/powerpoint/2010/main" val="176581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91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5.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8.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image" Target="../media/image1.png"/><Relationship Id="rId5" Type="http://schemas.openxmlformats.org/officeDocument/2006/relationships/theme" Target="../theme/theme9.xml"/><Relationship Id="rId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a:t>
            </a:r>
            <a:r>
              <a:rPr lang="en-US" sz="900"/>
              <a:t>© 2010 Accenture </a:t>
            </a:r>
            <a:r>
              <a:rPr lang="en-US" sz="900" dirty="0"/>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a:t>
            </a:r>
            <a:r>
              <a:rPr lang="en-US" sz="1000">
                <a:solidFill>
                  <a:schemeClr val="tx1"/>
                </a:solidFill>
              </a:rPr>
              <a:t>© 2010 Accenture </a:t>
            </a:r>
            <a:r>
              <a:rPr lang="en-US" sz="1000" dirty="0">
                <a:solidFill>
                  <a:schemeClr val="tx1"/>
                </a:solidFill>
              </a:rPr>
              <a:t>All Rights Reserved. </a:t>
            </a:r>
          </a:p>
        </p:txBody>
      </p:sp>
    </p:spTree>
  </p:cSld>
  <p:clrMap bg1="lt1" tx1="dk1" bg2="lt2" tx2="dk2" accent1="accent1" accent2="accent2" accent3="accent3" accent4="accent4" accent5="accent5" accent6="accent6" hlink="hlink" folHlink="folHlink"/>
  <p:sldLayoutIdLst>
    <p:sldLayoutId id="2147483906" r:id="rId1"/>
    <p:sldLayoutId id="2147483903" r:id="rId2"/>
    <p:sldLayoutId id="2147483904" r:id="rId3"/>
    <p:sldLayoutId id="2147483905"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a:t>Click to edit Master text styles</a:t>
            </a:r>
          </a:p>
          <a:p>
            <a:pPr lvl="1"/>
            <a:r>
              <a:rPr lang="en-US" altLang="pt-BR"/>
              <a:t>Second level</a:t>
            </a:r>
          </a:p>
          <a:p>
            <a:pPr lvl="2"/>
            <a:r>
              <a:rPr lang="en-US" altLang="pt-BR"/>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sp>
        <p:nvSpPr>
          <p:cNvPr id="7" name="Rectangle 5"/>
          <p:cNvSpPr>
            <a:spLocks noChangeArrowheads="1"/>
          </p:cNvSpPr>
          <p:nvPr userDrawn="1"/>
        </p:nvSpPr>
        <p:spPr bwMode="auto">
          <a:xfrm>
            <a:off x="339725" y="6553200"/>
            <a:ext cx="3013647" cy="243656"/>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 2020 Accenture All Rights Reserved. </a:t>
            </a: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a:t>
            </a:r>
            <a:r>
              <a:rPr lang="en-US" sz="900">
                <a:solidFill>
                  <a:srgbClr val="FFFFFF"/>
                </a:solidFill>
              </a:rPr>
              <a:t>© 2010 Accenture </a:t>
            </a:r>
            <a:r>
              <a:rPr lang="en-US" sz="900" dirty="0">
                <a:solidFill>
                  <a:srgbClr val="FFFFFF"/>
                </a:solidFill>
              </a:rPr>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rgbClr val="000000"/>
                </a:solidFill>
              </a:rPr>
              <a:t>Copyright © 2020 Accenture All Rights Reserved. </a:t>
            </a:r>
          </a:p>
        </p:txBody>
      </p:sp>
    </p:spTree>
    <p:extLst>
      <p:ext uri="{BB962C8B-B14F-4D97-AF65-F5344CB8AC3E}">
        <p14:creationId xmlns:p14="http://schemas.microsoft.com/office/powerpoint/2010/main" val="376851453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7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914400" y="381000"/>
            <a:ext cx="7086600" cy="968375"/>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a:solidFill>
                <a:srgbClr val="FF6600"/>
              </a:solidFill>
              <a:latin typeface="Times New Roman" pitchFamily="18" charset="0"/>
              <a:ea typeface="Arial Unicode MS" pitchFamily="34" charset="-128"/>
              <a:cs typeface="Arial Unicode MS" pitchFamily="34" charset="-128"/>
            </a:endParaRPr>
          </a:p>
        </p:txBody>
      </p:sp>
      <p:sp>
        <p:nvSpPr>
          <p:cNvPr id="13315" name="Text Box 2"/>
          <p:cNvSpPr txBox="1">
            <a:spLocks noChangeArrowheads="1"/>
          </p:cNvSpPr>
          <p:nvPr/>
        </p:nvSpPr>
        <p:spPr bwMode="auto">
          <a:xfrm>
            <a:off x="915988" y="1370013"/>
            <a:ext cx="6562725" cy="457200"/>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3300"/>
              </a:solidFill>
              <a:latin typeface="Times New Roman" pitchFamily="18" charset="0"/>
              <a:ea typeface="Arial Unicode MS" pitchFamily="34" charset="-128"/>
              <a:cs typeface="Arial Unicode MS" pitchFamily="34" charset="-128"/>
            </a:endParaRPr>
          </a:p>
        </p:txBody>
      </p:sp>
      <p:sp>
        <p:nvSpPr>
          <p:cNvPr id="13316" name="Title 3"/>
          <p:cNvSpPr>
            <a:spLocks noGrp="1"/>
          </p:cNvSpPr>
          <p:nvPr>
            <p:ph type="ctrTitle"/>
          </p:nvPr>
        </p:nvSpPr>
        <p:spPr>
          <a:xfrm>
            <a:off x="609600" y="4724400"/>
            <a:ext cx="5486400" cy="1292662"/>
          </a:xfrm>
        </p:spPr>
        <p:txBody>
          <a:bodyPr/>
          <a:lstStyle/>
          <a:p>
            <a:r>
              <a:rPr lang="en-US" dirty="0">
                <a:ea typeface="Arial Unicode MS" pitchFamily="34" charset="-128"/>
                <a:cs typeface="Arial Unicode MS" pitchFamily="34" charset="-128"/>
              </a:rPr>
              <a:t>Practical Application Development with Spring BOOT</a:t>
            </a:r>
            <a:br>
              <a:rPr lang="en-US" dirty="0">
                <a:ea typeface="Arial Unicode MS" pitchFamily="34" charset="-128"/>
                <a:cs typeface="Arial Unicode MS" pitchFamily="34" charset="-128"/>
              </a:rPr>
            </a:br>
            <a:endParaRPr lang="en-US" dirty="0"/>
          </a:p>
        </p:txBody>
      </p:sp>
      <p:sp>
        <p:nvSpPr>
          <p:cNvPr id="13317" name="Subtitle 4"/>
          <p:cNvSpPr>
            <a:spLocks noGrp="1"/>
          </p:cNvSpPr>
          <p:nvPr>
            <p:ph type="subTitle" idx="1"/>
          </p:nvPr>
        </p:nvSpPr>
        <p:spPr>
          <a:xfrm>
            <a:off x="609600" y="5715000"/>
            <a:ext cx="7162800" cy="276999"/>
          </a:xfrm>
        </p:spPr>
        <p:txBody>
          <a:bodyPr/>
          <a:lstStyle/>
          <a:p>
            <a:r>
              <a:rPr lang="en-US">
                <a:solidFill>
                  <a:schemeClr val="accent2"/>
                </a:solidFill>
                <a:ea typeface="Arial Unicode MS" pitchFamily="34" charset="-128"/>
                <a:cs typeface="Arial Unicode MS" pitchFamily="34" charset="-128"/>
              </a:rPr>
              <a:t>Module 12:  </a:t>
            </a:r>
            <a:r>
              <a:rPr lang="en-US" dirty="0">
                <a:solidFill>
                  <a:schemeClr val="accent2"/>
                </a:solidFill>
                <a:ea typeface="Arial Unicode MS" pitchFamily="34" charset="-128"/>
                <a:cs typeface="Arial Unicode MS" pitchFamily="34" charset="-128"/>
              </a:rPr>
              <a:t>CRUD Pessoa + Swagger</a:t>
            </a:r>
            <a:endParaRPr lang="en-US" dirty="0">
              <a:solidFill>
                <a:schemeClr val="accent2"/>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6" name="Content Placeholder 5"/>
          <p:cNvSpPr>
            <a:spLocks noGrp="1"/>
          </p:cNvSpPr>
          <p:nvPr>
            <p:ph idx="1"/>
          </p:nvPr>
        </p:nvSpPr>
        <p:spPr>
          <a:xfrm>
            <a:off x="76200" y="1371600"/>
            <a:ext cx="8991600" cy="5460394"/>
          </a:xfrm>
        </p:spPr>
        <p:txBody>
          <a:bodyPr/>
          <a:lstStyle/>
          <a:p>
            <a:pPr marL="0" indent="0">
              <a:buNone/>
            </a:pPr>
            <a:r>
              <a:rPr lang="pt-BR" sz="3200" b="1" dirty="0"/>
              <a:t>Criar a classe principal</a:t>
            </a:r>
          </a:p>
          <a:p>
            <a:pPr marL="0" indent="0">
              <a:buNone/>
            </a:pPr>
            <a:endParaRPr lang="pt-BR" sz="2400" dirty="0"/>
          </a:p>
          <a:p>
            <a:pPr marL="0" indent="0">
              <a:buNone/>
            </a:pPr>
            <a:r>
              <a:rPr lang="pt-BR" sz="2400" b="1" dirty="0" err="1"/>
              <a:t>PessoaApplication</a:t>
            </a:r>
            <a:r>
              <a:rPr lang="pt-BR" sz="2400" dirty="0"/>
              <a:t> no pacote </a:t>
            </a:r>
            <a:r>
              <a:rPr lang="pt-BR" sz="2400" kern="1200" dirty="0" err="1">
                <a:latin typeface="Arial" pitchFamily="34" charset="0"/>
                <a:cs typeface="Arial" pitchFamily="34" charset="0"/>
              </a:rPr>
              <a:t>com.accenture.pessoa_Swagger</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10</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E2CEEBFF-DC02-4272-955C-5F31FE1F3222}"/>
              </a:ext>
            </a:extLst>
          </p:cNvPr>
          <p:cNvPicPr>
            <a:picLocks noChangeAspect="1"/>
          </p:cNvPicPr>
          <p:nvPr/>
        </p:nvPicPr>
        <p:blipFill>
          <a:blip r:embed="rId3"/>
          <a:stretch>
            <a:fillRect/>
          </a:stretch>
        </p:blipFill>
        <p:spPr>
          <a:xfrm>
            <a:off x="2209800" y="2971800"/>
            <a:ext cx="4114800" cy="3267075"/>
          </a:xfrm>
          <a:prstGeom prst="rect">
            <a:avLst/>
          </a:prstGeom>
        </p:spPr>
      </p:pic>
    </p:spTree>
    <p:extLst>
      <p:ext uri="{BB962C8B-B14F-4D97-AF65-F5344CB8AC3E}">
        <p14:creationId xmlns:p14="http://schemas.microsoft.com/office/powerpoint/2010/main" val="162854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controller</a:t>
            </a:r>
            <a:endParaRPr lang="pt-BR" sz="3200" b="1" dirty="0"/>
          </a:p>
          <a:p>
            <a:pPr marL="0" indent="0">
              <a:buNone/>
            </a:pPr>
            <a:r>
              <a:rPr lang="pt-BR" sz="2400" dirty="0"/>
              <a:t>Vamos definir a classe </a:t>
            </a:r>
            <a:r>
              <a:rPr lang="pt-BR" sz="2400" b="1" dirty="0"/>
              <a:t>PessoaController.java</a:t>
            </a:r>
            <a:r>
              <a:rPr lang="pt-BR" sz="2400" dirty="0"/>
              <a:t> no pacote </a:t>
            </a:r>
            <a:r>
              <a:rPr lang="pt-BR" sz="2400" kern="1200" dirty="0" err="1">
                <a:latin typeface="Arial" pitchFamily="34" charset="0"/>
                <a:cs typeface="Arial" pitchFamily="34" charset="0"/>
              </a:rPr>
              <a:t>com.accenture.pessoa_Swagger.controller</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11</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895F4205-BC61-4799-9BC6-360D75A4618D}"/>
              </a:ext>
            </a:extLst>
          </p:cNvPr>
          <p:cNvPicPr>
            <a:picLocks noChangeAspect="1"/>
          </p:cNvPicPr>
          <p:nvPr/>
        </p:nvPicPr>
        <p:blipFill>
          <a:blip r:embed="rId3"/>
          <a:stretch>
            <a:fillRect/>
          </a:stretch>
        </p:blipFill>
        <p:spPr>
          <a:xfrm>
            <a:off x="2057400" y="2971800"/>
            <a:ext cx="4105275" cy="3238500"/>
          </a:xfrm>
          <a:prstGeom prst="rect">
            <a:avLst/>
          </a:prstGeom>
        </p:spPr>
      </p:pic>
    </p:spTree>
    <p:extLst>
      <p:ext uri="{BB962C8B-B14F-4D97-AF65-F5344CB8AC3E}">
        <p14:creationId xmlns:p14="http://schemas.microsoft.com/office/powerpoint/2010/main" val="205621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entity</a:t>
            </a:r>
            <a:endParaRPr lang="pt-BR" sz="3200" b="1" dirty="0"/>
          </a:p>
          <a:p>
            <a:pPr marL="0" indent="0">
              <a:buNone/>
            </a:pPr>
            <a:endParaRPr lang="pt-BR" sz="2400" dirty="0"/>
          </a:p>
          <a:p>
            <a:pPr marL="0" indent="0">
              <a:buNone/>
            </a:pPr>
            <a:r>
              <a:rPr lang="pt-BR" sz="2400" dirty="0"/>
              <a:t>Vamos definir a classe </a:t>
            </a:r>
            <a:r>
              <a:rPr lang="pt-BR" sz="2400" b="1" dirty="0"/>
              <a:t>Pessoa.java</a:t>
            </a:r>
            <a:r>
              <a:rPr lang="pt-BR" sz="2400" dirty="0"/>
              <a:t> no pacote </a:t>
            </a:r>
            <a:r>
              <a:rPr lang="pt-BR" sz="2400" kern="1200" dirty="0" err="1">
                <a:latin typeface="Arial" pitchFamily="34" charset="0"/>
                <a:cs typeface="Arial" pitchFamily="34" charset="0"/>
              </a:rPr>
              <a:t>com.accenture.pessoa_Swagger.entity</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12</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8785DF5A-0DD8-4C1E-B521-964750C3CF3E}"/>
              </a:ext>
            </a:extLst>
          </p:cNvPr>
          <p:cNvPicPr>
            <a:picLocks noChangeAspect="1"/>
          </p:cNvPicPr>
          <p:nvPr/>
        </p:nvPicPr>
        <p:blipFill>
          <a:blip r:embed="rId3"/>
          <a:stretch>
            <a:fillRect/>
          </a:stretch>
        </p:blipFill>
        <p:spPr>
          <a:xfrm>
            <a:off x="1981200" y="3209925"/>
            <a:ext cx="4238625" cy="3171825"/>
          </a:xfrm>
          <a:prstGeom prst="rect">
            <a:avLst/>
          </a:prstGeom>
        </p:spPr>
      </p:pic>
    </p:spTree>
    <p:extLst>
      <p:ext uri="{BB962C8B-B14F-4D97-AF65-F5344CB8AC3E}">
        <p14:creationId xmlns:p14="http://schemas.microsoft.com/office/powerpoint/2010/main" val="120507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repository</a:t>
            </a:r>
            <a:endParaRPr lang="pt-BR" sz="3200" b="1" dirty="0"/>
          </a:p>
          <a:p>
            <a:pPr marL="0" indent="0">
              <a:buNone/>
            </a:pPr>
            <a:endParaRPr lang="pt-BR" sz="2400" dirty="0"/>
          </a:p>
          <a:p>
            <a:pPr marL="0" indent="0">
              <a:buNone/>
            </a:pPr>
            <a:r>
              <a:rPr lang="pt-BR" sz="2400" dirty="0"/>
              <a:t>Vamos definir a classe </a:t>
            </a:r>
            <a:r>
              <a:rPr lang="pt-BR" sz="2400" b="1" dirty="0"/>
              <a:t>PessoaRepository.java</a:t>
            </a:r>
            <a:r>
              <a:rPr lang="pt-BR" sz="2400" dirty="0"/>
              <a:t> no pacote </a:t>
            </a:r>
            <a:r>
              <a:rPr lang="pt-BR" sz="2400" kern="1200" dirty="0" err="1">
                <a:latin typeface="Arial" pitchFamily="34" charset="0"/>
                <a:cs typeface="Arial" pitchFamily="34" charset="0"/>
              </a:rPr>
              <a:t>com.accenture.pessoa_Swagger.repository</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13</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CD1D6025-8676-4166-89B9-F421FD1B39EB}"/>
              </a:ext>
            </a:extLst>
          </p:cNvPr>
          <p:cNvPicPr>
            <a:picLocks noChangeAspect="1"/>
          </p:cNvPicPr>
          <p:nvPr/>
        </p:nvPicPr>
        <p:blipFill>
          <a:blip r:embed="rId3"/>
          <a:stretch>
            <a:fillRect/>
          </a:stretch>
        </p:blipFill>
        <p:spPr>
          <a:xfrm>
            <a:off x="1981200" y="3200400"/>
            <a:ext cx="4152900" cy="3276600"/>
          </a:xfrm>
          <a:prstGeom prst="rect">
            <a:avLst/>
          </a:prstGeom>
        </p:spPr>
      </p:pic>
    </p:spTree>
    <p:extLst>
      <p:ext uri="{BB962C8B-B14F-4D97-AF65-F5344CB8AC3E}">
        <p14:creationId xmlns:p14="http://schemas.microsoft.com/office/powerpoint/2010/main" val="334743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config</a:t>
            </a:r>
            <a:endParaRPr lang="pt-BR" sz="3200" b="1" dirty="0"/>
          </a:p>
          <a:p>
            <a:pPr marL="0" indent="0">
              <a:buNone/>
            </a:pPr>
            <a:endParaRPr lang="pt-BR" sz="2400" dirty="0"/>
          </a:p>
          <a:p>
            <a:pPr marL="0" indent="0">
              <a:buNone/>
            </a:pPr>
            <a:r>
              <a:rPr lang="pt-BR" sz="2400" dirty="0"/>
              <a:t>Vamos definir a classe </a:t>
            </a:r>
            <a:r>
              <a:rPr lang="pt-BR" sz="2400" b="1" dirty="0"/>
              <a:t>SwaggerConfig.java</a:t>
            </a:r>
            <a:r>
              <a:rPr lang="pt-BR" sz="2400" dirty="0"/>
              <a:t> no pacote </a:t>
            </a:r>
            <a:r>
              <a:rPr lang="pt-BR" sz="2400" kern="1200" dirty="0" err="1">
                <a:latin typeface="Arial" pitchFamily="34" charset="0"/>
                <a:cs typeface="Arial" pitchFamily="34" charset="0"/>
              </a:rPr>
              <a:t>com.accenture.pessoa_Swagger.config</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14</a:t>
            </a:fld>
            <a:endParaRPr lang="en-US"/>
          </a:p>
        </p:txBody>
      </p:sp>
      <p:sp>
        <p:nvSpPr>
          <p:cNvPr id="60420" name="Rectangle 4"/>
          <p:cNvSpPr>
            <a:spLocks noChangeArrowheads="1"/>
          </p:cNvSpPr>
          <p:nvPr/>
        </p:nvSpPr>
        <p:spPr bwMode="auto">
          <a:xfrm>
            <a:off x="161925" y="12700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33A8D8F1-7199-4174-A237-65AE4727607C}"/>
              </a:ext>
            </a:extLst>
          </p:cNvPr>
          <p:cNvPicPr>
            <a:picLocks noChangeAspect="1"/>
          </p:cNvPicPr>
          <p:nvPr/>
        </p:nvPicPr>
        <p:blipFill>
          <a:blip r:embed="rId3"/>
          <a:stretch>
            <a:fillRect/>
          </a:stretch>
        </p:blipFill>
        <p:spPr>
          <a:xfrm>
            <a:off x="2343150" y="3276600"/>
            <a:ext cx="4229100" cy="3238500"/>
          </a:xfrm>
          <a:prstGeom prst="rect">
            <a:avLst/>
          </a:prstGeom>
        </p:spPr>
      </p:pic>
    </p:spTree>
    <p:extLst>
      <p:ext uri="{BB962C8B-B14F-4D97-AF65-F5344CB8AC3E}">
        <p14:creationId xmlns:p14="http://schemas.microsoft.com/office/powerpoint/2010/main" val="398792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config</a:t>
            </a:r>
            <a:endParaRPr lang="pt-BR" sz="3200" b="1" dirty="0"/>
          </a:p>
          <a:p>
            <a:pPr marL="0" indent="0">
              <a:buNone/>
            </a:pPr>
            <a:endParaRPr lang="pt-BR" sz="2400" dirty="0"/>
          </a:p>
          <a:p>
            <a:pPr marL="0" indent="0">
              <a:buNone/>
            </a:pPr>
            <a:r>
              <a:rPr lang="pt-BR" sz="2400" dirty="0"/>
              <a:t>Altere a linha 42.</a:t>
            </a:r>
          </a:p>
          <a:p>
            <a:pPr marL="0" indent="0">
              <a:buNone/>
            </a:pPr>
            <a:r>
              <a:rPr lang="pt-BR" sz="2400" dirty="0"/>
              <a:t>O </a:t>
            </a:r>
            <a:r>
              <a:rPr lang="pt-BR" sz="2400" i="1" dirty="0" err="1"/>
              <a:t>basePackage</a:t>
            </a:r>
            <a:r>
              <a:rPr lang="pt-BR" sz="2400" dirty="0"/>
              <a:t> é o pacote principal da sua aplicação;</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15</a:t>
            </a:fld>
            <a:endParaRPr lang="en-US"/>
          </a:p>
        </p:txBody>
      </p:sp>
      <p:sp>
        <p:nvSpPr>
          <p:cNvPr id="60420" name="Rectangle 4"/>
          <p:cNvSpPr>
            <a:spLocks noChangeArrowheads="1"/>
          </p:cNvSpPr>
          <p:nvPr/>
        </p:nvSpPr>
        <p:spPr bwMode="auto">
          <a:xfrm>
            <a:off x="161925" y="12700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27C83408-4A43-4794-8089-ACB87629141A}"/>
              </a:ext>
            </a:extLst>
          </p:cNvPr>
          <p:cNvPicPr>
            <a:picLocks noChangeAspect="1"/>
          </p:cNvPicPr>
          <p:nvPr/>
        </p:nvPicPr>
        <p:blipFill>
          <a:blip r:embed="rId3"/>
          <a:stretch>
            <a:fillRect/>
          </a:stretch>
        </p:blipFill>
        <p:spPr>
          <a:xfrm>
            <a:off x="0" y="4039450"/>
            <a:ext cx="9144000" cy="1394125"/>
          </a:xfrm>
          <a:prstGeom prst="rect">
            <a:avLst/>
          </a:prstGeom>
        </p:spPr>
      </p:pic>
    </p:spTree>
    <p:extLst>
      <p:ext uri="{BB962C8B-B14F-4D97-AF65-F5344CB8AC3E}">
        <p14:creationId xmlns:p14="http://schemas.microsoft.com/office/powerpoint/2010/main" val="270446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16</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dirty="0"/>
              <a:t>Anotações:</a:t>
            </a:r>
          </a:p>
          <a:p>
            <a:pPr marL="0" indent="0">
              <a:buNone/>
            </a:pPr>
            <a:endParaRPr lang="pt-BR" sz="2400" b="1" kern="1200" dirty="0">
              <a:latin typeface="Arial" pitchFamily="34" charset="0"/>
              <a:cs typeface="Arial" pitchFamily="34" charset="0"/>
            </a:endParaRPr>
          </a:p>
          <a:p>
            <a:r>
              <a:rPr lang="pt-BR" sz="2000" kern="1200" dirty="0">
                <a:latin typeface="Arial" pitchFamily="34" charset="0"/>
                <a:cs typeface="Arial" pitchFamily="34" charset="0"/>
              </a:rPr>
              <a:t>A anotação @</a:t>
            </a:r>
            <a:r>
              <a:rPr lang="pt-BR" sz="2000" b="1" kern="1200" dirty="0">
                <a:latin typeface="Arial" pitchFamily="34" charset="0"/>
                <a:cs typeface="Arial" pitchFamily="34" charset="0"/>
              </a:rPr>
              <a:t>RestController</a:t>
            </a:r>
            <a:r>
              <a:rPr lang="pt-BR" sz="2000" kern="1200" dirty="0">
                <a:latin typeface="Arial" pitchFamily="34" charset="0"/>
                <a:cs typeface="Arial" pitchFamily="34" charset="0"/>
              </a:rPr>
              <a:t> permite definir um </a:t>
            </a:r>
            <a:r>
              <a:rPr lang="pt-BR" sz="2000" kern="1200" dirty="0" err="1">
                <a:latin typeface="Arial" pitchFamily="34" charset="0"/>
                <a:cs typeface="Arial" pitchFamily="34" charset="0"/>
              </a:rPr>
              <a:t>controller</a:t>
            </a:r>
            <a:r>
              <a:rPr lang="pt-BR" sz="2000" kern="1200" dirty="0">
                <a:latin typeface="Arial" pitchFamily="34" charset="0"/>
                <a:cs typeface="Arial" pitchFamily="34" charset="0"/>
              </a:rPr>
              <a:t> com características REST;</a:t>
            </a:r>
          </a:p>
          <a:p>
            <a:r>
              <a:rPr lang="pt-BR" sz="2000" kern="1200" dirty="0">
                <a:latin typeface="Arial" pitchFamily="34" charset="0"/>
                <a:cs typeface="Arial" pitchFamily="34" charset="0"/>
              </a:rPr>
              <a:t>A anotação @</a:t>
            </a:r>
            <a:r>
              <a:rPr lang="pt-BR" sz="2000" b="1" kern="1200" dirty="0">
                <a:latin typeface="Arial" pitchFamily="34" charset="0"/>
                <a:cs typeface="Arial" pitchFamily="34" charset="0"/>
              </a:rPr>
              <a:t>Autowired</a:t>
            </a:r>
            <a:r>
              <a:rPr lang="pt-BR" sz="2000" kern="1200" dirty="0">
                <a:latin typeface="Arial" pitchFamily="34" charset="0"/>
                <a:cs typeface="Arial" pitchFamily="34" charset="0"/>
              </a:rPr>
              <a:t> delega ao Spring Boot a inicialização do objeto;</a:t>
            </a:r>
          </a:p>
          <a:p>
            <a:r>
              <a:rPr lang="pt-BR" sz="2000" kern="1200" dirty="0">
                <a:latin typeface="Arial" pitchFamily="34" charset="0"/>
                <a:cs typeface="Arial" pitchFamily="34" charset="0"/>
              </a:rPr>
              <a:t>A anotação @</a:t>
            </a:r>
            <a:r>
              <a:rPr lang="pt-BR" sz="2000" b="1" kern="1200" dirty="0">
                <a:latin typeface="Arial" pitchFamily="34" charset="0"/>
                <a:cs typeface="Arial" pitchFamily="34" charset="0"/>
              </a:rPr>
              <a:t>RequestMapping</a:t>
            </a:r>
            <a:r>
              <a:rPr lang="pt-BR" sz="2000" kern="1200" dirty="0">
                <a:latin typeface="Arial" pitchFamily="34" charset="0"/>
                <a:cs typeface="Arial" pitchFamily="34" charset="0"/>
              </a:rPr>
              <a:t> permite definir uma rota. Caso não seja informado o método HTTP da rota, ela será definida para todos os métodos.</a:t>
            </a:r>
          </a:p>
          <a:p>
            <a:r>
              <a:rPr lang="pt-BR" sz="2000" kern="1200" dirty="0">
                <a:latin typeface="Arial" pitchFamily="34" charset="0"/>
                <a:cs typeface="Arial" pitchFamily="34" charset="0"/>
              </a:rPr>
              <a:t>A anotação @</a:t>
            </a:r>
            <a:r>
              <a:rPr lang="pt-BR" sz="2000" b="1" kern="1200" dirty="0">
                <a:latin typeface="Arial" pitchFamily="34" charset="0"/>
                <a:cs typeface="Arial" pitchFamily="34" charset="0"/>
              </a:rPr>
              <a:t>PathVariable</a:t>
            </a:r>
            <a:r>
              <a:rPr lang="pt-BR" sz="2000" kern="1200" dirty="0">
                <a:latin typeface="Arial" pitchFamily="34" charset="0"/>
                <a:cs typeface="Arial" pitchFamily="34" charset="0"/>
              </a:rPr>
              <a:t> indica que o valor da variável virá de uma informação da rota;</a:t>
            </a:r>
          </a:p>
          <a:p>
            <a:r>
              <a:rPr lang="pt-BR" sz="2000" kern="1200" dirty="0">
                <a:latin typeface="Arial" pitchFamily="34" charset="0"/>
                <a:cs typeface="Arial" pitchFamily="34" charset="0"/>
              </a:rPr>
              <a:t>A anotação @</a:t>
            </a:r>
            <a:r>
              <a:rPr lang="pt-BR" sz="2000" b="1" kern="1200" dirty="0">
                <a:latin typeface="Arial" pitchFamily="34" charset="0"/>
                <a:cs typeface="Arial" pitchFamily="34" charset="0"/>
              </a:rPr>
              <a:t>RequestBody</a:t>
            </a:r>
            <a:r>
              <a:rPr lang="pt-BR" sz="2000" kern="1200" dirty="0">
                <a:latin typeface="Arial" pitchFamily="34" charset="0"/>
                <a:cs typeface="Arial" pitchFamily="34" charset="0"/>
              </a:rPr>
              <a:t> indica que o valor do objeto virá do corpo da requisição;</a:t>
            </a:r>
          </a:p>
          <a:p>
            <a:r>
              <a:rPr lang="pt-BR" sz="2000" kern="1200" dirty="0">
                <a:latin typeface="Arial" pitchFamily="34" charset="0"/>
                <a:cs typeface="Arial" pitchFamily="34" charset="0"/>
              </a:rPr>
              <a:t>E a anotação @</a:t>
            </a:r>
            <a:r>
              <a:rPr lang="pt-BR" sz="2000" b="1" kern="1200" dirty="0">
                <a:latin typeface="Arial" pitchFamily="34" charset="0"/>
                <a:cs typeface="Arial" pitchFamily="34" charset="0"/>
              </a:rPr>
              <a:t>Valid</a:t>
            </a:r>
            <a:r>
              <a:rPr lang="pt-BR" sz="2000" kern="1200" dirty="0">
                <a:latin typeface="Arial" pitchFamily="34" charset="0"/>
                <a:cs typeface="Arial" pitchFamily="34" charset="0"/>
              </a:rPr>
              <a:t> indica que os dados recebidos devem ser validados</a:t>
            </a: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lvl="1"/>
            <a:endParaRPr lang="pt-BR" sz="5800" kern="1200" dirty="0">
              <a:latin typeface="Arial" pitchFamily="34" charset="0"/>
              <a:cs typeface="Arial" pitchFamily="34" charset="0"/>
            </a:endParaRPr>
          </a:p>
        </p:txBody>
      </p:sp>
    </p:spTree>
    <p:extLst>
      <p:ext uri="{BB962C8B-B14F-4D97-AF65-F5344CB8AC3E}">
        <p14:creationId xmlns:p14="http://schemas.microsoft.com/office/powerpoint/2010/main" val="102290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17</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SWAGGER</a:t>
            </a:r>
            <a:endParaRPr lang="pt-BR" sz="5800" kern="1200" dirty="0">
              <a:latin typeface="Arial" pitchFamily="34" charset="0"/>
              <a:cs typeface="Arial" pitchFamily="34" charset="0"/>
            </a:endParaRPr>
          </a:p>
        </p:txBody>
      </p:sp>
      <p:pic>
        <p:nvPicPr>
          <p:cNvPr id="3" name="Picture 2">
            <a:extLst>
              <a:ext uri="{FF2B5EF4-FFF2-40B4-BE49-F238E27FC236}">
                <a16:creationId xmlns:a16="http://schemas.microsoft.com/office/drawing/2014/main" id="{205C9A06-6A04-4B7F-988A-5C2C2DCF91C2}"/>
              </a:ext>
            </a:extLst>
          </p:cNvPr>
          <p:cNvPicPr>
            <a:picLocks noChangeAspect="1"/>
          </p:cNvPicPr>
          <p:nvPr/>
        </p:nvPicPr>
        <p:blipFill>
          <a:blip r:embed="rId3"/>
          <a:stretch>
            <a:fillRect/>
          </a:stretch>
        </p:blipFill>
        <p:spPr>
          <a:xfrm>
            <a:off x="12865" y="2008256"/>
            <a:ext cx="9144000" cy="4487401"/>
          </a:xfrm>
          <a:prstGeom prst="rect">
            <a:avLst/>
          </a:prstGeom>
        </p:spPr>
      </p:pic>
    </p:spTree>
    <p:extLst>
      <p:ext uri="{BB962C8B-B14F-4D97-AF65-F5344CB8AC3E}">
        <p14:creationId xmlns:p14="http://schemas.microsoft.com/office/powerpoint/2010/main" val="350761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t>Spring JPA</a:t>
            </a:r>
          </a:p>
        </p:txBody>
      </p:sp>
      <p:sp>
        <p:nvSpPr>
          <p:cNvPr id="6" name="Content Placeholder 5"/>
          <p:cNvSpPr>
            <a:spLocks noGrp="1"/>
          </p:cNvSpPr>
          <p:nvPr>
            <p:ph idx="1"/>
          </p:nvPr>
        </p:nvSpPr>
        <p:spPr/>
        <p:txBody>
          <a:bodyPr/>
          <a:lstStyle/>
          <a:p>
            <a:pPr marL="0" indent="0">
              <a:buNone/>
            </a:pPr>
            <a:r>
              <a:rPr lang="pt-BR" sz="3200" b="1" dirty="0"/>
              <a:t>Swagger</a:t>
            </a:r>
          </a:p>
          <a:p>
            <a:pPr marL="0" indent="0">
              <a:buNone/>
            </a:pPr>
            <a:endParaRPr lang="pt-BR" sz="2400" dirty="0"/>
          </a:p>
          <a:p>
            <a:pPr marL="0" indent="0">
              <a:buNone/>
            </a:pPr>
            <a:r>
              <a:rPr lang="pt-BR" sz="2400" b="1" dirty="0"/>
              <a:t>@</a:t>
            </a:r>
            <a:r>
              <a:rPr lang="pt-BR" sz="2400" dirty="0">
                <a:highlight>
                  <a:srgbClr val="FFFF00"/>
                </a:highlight>
              </a:rPr>
              <a:t>Configuration</a:t>
            </a:r>
          </a:p>
          <a:p>
            <a:pPr marL="0" indent="0">
              <a:buNone/>
            </a:pPr>
            <a:r>
              <a:rPr lang="pt-BR" sz="2800" kern="1200" dirty="0">
                <a:latin typeface="Arial" pitchFamily="34" charset="0"/>
                <a:cs typeface="Arial" pitchFamily="34" charset="0"/>
              </a:rPr>
              <a:t>Especifica a classe de configuração;</a:t>
            </a:r>
          </a:p>
          <a:p>
            <a:pPr marL="0" indent="0">
              <a:buNone/>
            </a:pPr>
            <a:endParaRPr lang="pt-BR" sz="2800" kern="1200" dirty="0">
              <a:latin typeface="Arial" pitchFamily="34" charset="0"/>
              <a:cs typeface="Arial" pitchFamily="34" charset="0"/>
            </a:endParaRPr>
          </a:p>
          <a:p>
            <a:pPr marL="0" indent="0">
              <a:buNone/>
            </a:pPr>
            <a:r>
              <a:rPr lang="pt-BR" sz="2400" b="1" dirty="0"/>
              <a:t>@</a:t>
            </a:r>
            <a:r>
              <a:rPr lang="pt-BR" sz="2400" dirty="0">
                <a:highlight>
                  <a:srgbClr val="FFFF00"/>
                </a:highlight>
              </a:rPr>
              <a:t>EnableSwagger2</a:t>
            </a:r>
            <a:endParaRPr lang="pt-BR" sz="2800" b="1" dirty="0">
              <a:highlight>
                <a:srgbClr val="FFFF00"/>
              </a:highlight>
            </a:endParaRPr>
          </a:p>
          <a:p>
            <a:pPr marL="0" indent="0">
              <a:buNone/>
            </a:pPr>
            <a:r>
              <a:rPr lang="pt-BR" sz="2800" kern="1200" dirty="0">
                <a:latin typeface="Arial" pitchFamily="34" charset="0"/>
                <a:cs typeface="Arial" pitchFamily="34" charset="0"/>
              </a:rPr>
              <a:t>Habilita o Swagger na sua aplicação;</a:t>
            </a: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18</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spTree>
    <p:extLst>
      <p:ext uri="{BB962C8B-B14F-4D97-AF65-F5344CB8AC3E}">
        <p14:creationId xmlns:p14="http://schemas.microsoft.com/office/powerpoint/2010/main" val="106863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sldNum" sz="quarter" idx="10"/>
          </p:nvPr>
        </p:nvSpPr>
        <p:spPr>
          <a:noFill/>
        </p:spPr>
        <p:txBody>
          <a:bodyPr/>
          <a:lstStyle/>
          <a:p>
            <a:endParaRPr lang="en-US"/>
          </a:p>
          <a:p>
            <a:fld id="{33B9D3FC-95A0-4815-8E1B-B71EFD6269DA}" type="slidenum">
              <a:rPr lang="en-US" smtClean="0"/>
              <a:pPr/>
              <a:t>19</a:t>
            </a:fld>
            <a:endParaRPr lang="en-US"/>
          </a:p>
        </p:txBody>
      </p:sp>
      <p:sp>
        <p:nvSpPr>
          <p:cNvPr id="27651" name="Rectangle 2"/>
          <p:cNvSpPr>
            <a:spLocks noGrp="1" noChangeArrowheads="1"/>
          </p:cNvSpPr>
          <p:nvPr>
            <p:ph type="title"/>
          </p:nvPr>
        </p:nvSpPr>
        <p:spPr/>
        <p:txBody>
          <a:bodyPr/>
          <a:lstStyle/>
          <a:p>
            <a:r>
              <a:rPr lang="en-US"/>
              <a:t>Questions and Comments</a:t>
            </a:r>
          </a:p>
        </p:txBody>
      </p:sp>
      <p:pic>
        <p:nvPicPr>
          <p:cNvPr id="27652"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
        <p:nvSpPr>
          <p:cNvPr id="6" name="Rectangle 3"/>
          <p:cNvSpPr>
            <a:spLocks noGrp="1" noChangeArrowheads="1"/>
          </p:cNvSpPr>
          <p:nvPr>
            <p:ph idx="1"/>
          </p:nvPr>
        </p:nvSpPr>
        <p:spPr>
          <a:xfrm>
            <a:off x="228600" y="1371600"/>
            <a:ext cx="4495800" cy="4953000"/>
          </a:xfrm>
        </p:spPr>
        <p:txBody>
          <a:bodyPr/>
          <a:lstStyle/>
          <a:p>
            <a:pPr>
              <a:defRPr/>
            </a:pPr>
            <a:r>
              <a:rPr lang="en-US" dirty="0"/>
              <a:t>What questions or comments </a:t>
            </a:r>
            <a:br>
              <a:rPr lang="en-US" dirty="0"/>
            </a:br>
            <a:r>
              <a:rPr lang="en-US" dirty="0"/>
              <a:t>do you have?</a:t>
            </a:r>
          </a:p>
          <a:p>
            <a:pPr marL="419100" indent="-134938">
              <a:buFontTx/>
              <a:buNone/>
              <a:defRPr/>
            </a:pPr>
            <a:endParaRPr lang="en-US" dirty="0"/>
          </a:p>
        </p:txBody>
      </p:sp>
      <p:pic>
        <p:nvPicPr>
          <p:cNvPr id="2" name="Picture 1">
            <a:extLst>
              <a:ext uri="{FF2B5EF4-FFF2-40B4-BE49-F238E27FC236}">
                <a16:creationId xmlns:a16="http://schemas.microsoft.com/office/drawing/2014/main" id="{8216788D-4239-40EC-B5B7-0FB8ABFF2F1D}"/>
              </a:ext>
            </a:extLst>
          </p:cNvPr>
          <p:cNvPicPr>
            <a:picLocks noChangeAspect="1"/>
          </p:cNvPicPr>
          <p:nvPr/>
        </p:nvPicPr>
        <p:blipFill>
          <a:blip r:embed="rId4"/>
          <a:stretch>
            <a:fillRect/>
          </a:stretch>
        </p:blipFill>
        <p:spPr>
          <a:xfrm>
            <a:off x="868815" y="2671762"/>
            <a:ext cx="2867025" cy="3648075"/>
          </a:xfrm>
          <a:prstGeom prst="rect">
            <a:avLst/>
          </a:prstGeom>
        </p:spPr>
      </p:pic>
    </p:spTree>
    <p:extLst>
      <p:ext uri="{BB962C8B-B14F-4D97-AF65-F5344CB8AC3E}">
        <p14:creationId xmlns:p14="http://schemas.microsoft.com/office/powerpoint/2010/main" val="377656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sldNum" sz="quarter" idx="10"/>
          </p:nvPr>
        </p:nvSpPr>
        <p:spPr>
          <a:noFill/>
        </p:spPr>
        <p:txBody>
          <a:bodyPr/>
          <a:lstStyle/>
          <a:p>
            <a:endParaRPr lang="en-US"/>
          </a:p>
          <a:p>
            <a:fld id="{5CB102E3-1D56-4E41-8DCE-490BAFD74326}" type="slidenum">
              <a:rPr lang="en-US" smtClean="0"/>
              <a:pPr/>
              <a:t>2</a:t>
            </a:fld>
            <a:endParaRPr lang="en-US"/>
          </a:p>
        </p:txBody>
      </p:sp>
      <p:sp>
        <p:nvSpPr>
          <p:cNvPr id="15363" name="Text Box 1"/>
          <p:cNvSpPr txBox="1">
            <a:spLocks noChangeArrowheads="1"/>
          </p:cNvSpPr>
          <p:nvPr/>
        </p:nvSpPr>
        <p:spPr bwMode="auto">
          <a:xfrm>
            <a:off x="457200" y="196850"/>
            <a:ext cx="8153400" cy="914400"/>
          </a:xfrm>
          <a:prstGeom prst="rect">
            <a:avLst/>
          </a:prstGeom>
          <a:noFill/>
          <a:ln w="9525">
            <a:noFill/>
            <a:round/>
            <a:headEnd/>
            <a:tailEnd/>
          </a:ln>
        </p:spPr>
        <p:txBody>
          <a:bodyPr lIns="90000" tIns="46800" rIns="90000" bIns="46800" anchor="b"/>
          <a:lstStyle/>
          <a:p>
            <a:pPr>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6600"/>
                </a:solidFill>
              </a:rPr>
              <a:t>Agenda</a:t>
            </a:r>
          </a:p>
        </p:txBody>
      </p:sp>
      <p:sp>
        <p:nvSpPr>
          <p:cNvPr id="15364" name="Text Box 2"/>
          <p:cNvSpPr txBox="1">
            <a:spLocks noChangeArrowheads="1"/>
          </p:cNvSpPr>
          <p:nvPr/>
        </p:nvSpPr>
        <p:spPr bwMode="auto">
          <a:xfrm>
            <a:off x="161925" y="1295400"/>
            <a:ext cx="8458200" cy="5334000"/>
          </a:xfrm>
          <a:prstGeom prst="rect">
            <a:avLst/>
          </a:prstGeom>
          <a:noFill/>
          <a:ln w="9525">
            <a:noFill/>
            <a:round/>
            <a:headEnd/>
            <a:tailEnd/>
          </a:ln>
        </p:spPr>
        <p:txBody>
          <a:bodyPr lIns="90000" tIns="46800" rIns="90000" bIns="46800"/>
          <a:lstStyle/>
          <a:p>
            <a:pPr eaLnBrk="1">
              <a:spcBef>
                <a:spcPts val="55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200">
                <a:solidFill>
                  <a:srgbClr val="000000"/>
                </a:solidFill>
                <a:latin typeface="Times New Roman" pitchFamily="18" charset="0"/>
                <a:ea typeface="Arial Unicode MS" pitchFamily="34" charset="-128"/>
                <a:cs typeface="Arial Unicode MS" pitchFamily="34" charset="-128"/>
              </a:rPr>
              <a:t> </a:t>
            </a:r>
          </a:p>
        </p:txBody>
      </p:sp>
      <p:sp>
        <p:nvSpPr>
          <p:cNvPr id="15365" name="Text Box 4"/>
          <p:cNvSpPr txBox="1">
            <a:spLocks noChangeArrowheads="1"/>
          </p:cNvSpPr>
          <p:nvPr/>
        </p:nvSpPr>
        <p:spPr bwMode="auto">
          <a:xfrm>
            <a:off x="161925" y="1295400"/>
            <a:ext cx="5781675" cy="5334000"/>
          </a:xfrm>
          <a:prstGeom prst="rect">
            <a:avLst/>
          </a:prstGeom>
          <a:noFill/>
          <a:ln w="9525">
            <a:noFill/>
            <a:round/>
            <a:headEnd/>
            <a:tailEnd/>
          </a:ln>
        </p:spPr>
        <p:txBody>
          <a:bodyPr lIns="90000" tIns="46800" rIns="90000" bIns="46800"/>
          <a:lstStyle/>
          <a:p>
            <a:pPr eaLnBrk="1">
              <a:lnSpc>
                <a:spcPct val="93000"/>
              </a:lnSpc>
              <a:spcBef>
                <a:spcPct val="0"/>
              </a:spcBef>
              <a:spcAft>
                <a:spcPts val="1425"/>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lvl="1"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p:txBody>
      </p:sp>
      <p:sp>
        <p:nvSpPr>
          <p:cNvPr id="15366" name="Content Placeholder 7"/>
          <p:cNvSpPr>
            <a:spLocks noGrp="1"/>
          </p:cNvSpPr>
          <p:nvPr>
            <p:ph idx="1"/>
          </p:nvPr>
        </p:nvSpPr>
        <p:spPr/>
        <p:txBody>
          <a:bodyPr/>
          <a:lstStyle/>
          <a:p>
            <a:pPr marL="231775" indent="-231775"/>
            <a:r>
              <a:rPr lang="pt-BR" b="1" dirty="0">
                <a:solidFill>
                  <a:srgbClr val="FF6600"/>
                </a:solidFill>
              </a:rPr>
              <a:t>Revisão do  Spring Essentials</a:t>
            </a:r>
            <a:endParaRPr lang="en-US" b="1" dirty="0">
              <a:solidFill>
                <a:srgbClr val="FF6600"/>
              </a:solidFill>
            </a:endParaRPr>
          </a:p>
          <a:p>
            <a:pPr marL="231775" indent="-231775"/>
            <a:r>
              <a:rPr lang="en-US" dirty="0">
                <a:solidFill>
                  <a:schemeClr val="tx1"/>
                </a:solidFill>
              </a:rPr>
              <a:t>Spring </a:t>
            </a:r>
            <a:r>
              <a:rPr lang="en-US" dirty="0" err="1">
                <a:solidFill>
                  <a:schemeClr val="tx1"/>
                </a:solidFill>
              </a:rPr>
              <a:t>BooT</a:t>
            </a:r>
            <a:r>
              <a:rPr lang="en-US" dirty="0">
                <a:solidFill>
                  <a:schemeClr val="tx1"/>
                </a:solidFill>
              </a:rPr>
              <a:t> - Overview</a:t>
            </a:r>
          </a:p>
          <a:p>
            <a:pPr marL="231775" indent="-231775"/>
            <a:r>
              <a:rPr lang="en-US" dirty="0"/>
              <a:t>Spring </a:t>
            </a:r>
            <a:r>
              <a:rPr lang="en-US" dirty="0" err="1"/>
              <a:t>BooT</a:t>
            </a:r>
            <a:r>
              <a:rPr lang="en-US" dirty="0"/>
              <a:t> – Introduction;</a:t>
            </a:r>
          </a:p>
          <a:p>
            <a:pPr marL="231775" indent="-231775"/>
            <a:r>
              <a:rPr lang="en-US" dirty="0"/>
              <a:t>Spring </a:t>
            </a:r>
            <a:r>
              <a:rPr lang="en-US" dirty="0" err="1"/>
              <a:t>BooT</a:t>
            </a:r>
            <a:r>
              <a:rPr lang="en-US" dirty="0"/>
              <a:t> – Components;</a:t>
            </a:r>
          </a:p>
          <a:p>
            <a:pPr marL="231775" indent="-231775"/>
            <a:r>
              <a:rPr lang="en-US" dirty="0"/>
              <a:t>Spring </a:t>
            </a:r>
            <a:r>
              <a:rPr lang="en-US" dirty="0" err="1"/>
              <a:t>BooT</a:t>
            </a:r>
            <a:r>
              <a:rPr lang="en-US" dirty="0"/>
              <a:t> – Features;</a:t>
            </a:r>
          </a:p>
          <a:p>
            <a:pPr marL="231775" indent="-231775"/>
            <a:r>
              <a:rPr lang="en-US" dirty="0" err="1"/>
              <a:t>Funcionamento</a:t>
            </a:r>
            <a:r>
              <a:rPr lang="en-US" dirty="0"/>
              <a:t>;</a:t>
            </a:r>
          </a:p>
          <a:p>
            <a:pPr marL="231775" indent="-231775"/>
            <a:r>
              <a:rPr lang="en-US" dirty="0" err="1"/>
              <a:t>Construção</a:t>
            </a:r>
            <a:r>
              <a:rPr lang="en-US" dirty="0"/>
              <a:t> de </a:t>
            </a:r>
            <a:r>
              <a:rPr lang="en-US" dirty="0" err="1"/>
              <a:t>aplicação</a:t>
            </a:r>
            <a:r>
              <a:rPr lang="en-US" dirty="0"/>
              <a:t>;</a:t>
            </a:r>
          </a:p>
        </p:txBody>
      </p:sp>
      <p:pic>
        <p:nvPicPr>
          <p:cNvPr id="15367" name="Picture 4" descr="agenda"/>
          <p:cNvPicPr>
            <a:picLocks noChangeAspect="1" noChangeArrowheads="1"/>
          </p:cNvPicPr>
          <p:nvPr/>
        </p:nvPicPr>
        <p:blipFill>
          <a:blip r:embed="rId3"/>
          <a:srcRect/>
          <a:stretch>
            <a:fillRect/>
          </a:stretch>
        </p:blipFill>
        <p:spPr bwMode="auto">
          <a:xfrm>
            <a:off x="6781800" y="1371600"/>
            <a:ext cx="1828800" cy="2819400"/>
          </a:xfrm>
          <a:prstGeom prst="rect">
            <a:avLst/>
          </a:prstGeom>
          <a:noFill/>
          <a:ln w="9525">
            <a:noFill/>
            <a:miter lim="800000"/>
            <a:headEnd/>
            <a:tailEnd/>
          </a:ln>
        </p:spPr>
      </p:pic>
    </p:spTree>
    <p:extLst>
      <p:ext uri="{BB962C8B-B14F-4D97-AF65-F5344CB8AC3E}">
        <p14:creationId xmlns:p14="http://schemas.microsoft.com/office/powerpoint/2010/main" val="5450854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Spring Boot</a:t>
            </a:r>
          </a:p>
        </p:txBody>
      </p:sp>
      <p:sp>
        <p:nvSpPr>
          <p:cNvPr id="9" name="Slide Number Placeholder 2"/>
          <p:cNvSpPr>
            <a:spLocks noGrp="1"/>
          </p:cNvSpPr>
          <p:nvPr>
            <p:ph type="sldNum" sz="quarter" idx="10"/>
          </p:nvPr>
        </p:nvSpPr>
        <p:spPr/>
        <p:txBody>
          <a:bodyPr/>
          <a:lstStyle/>
          <a:p>
            <a:fld id="{9B28C3FD-C9E3-421E-BEE0-EE4FD0ED9934}" type="slidenum">
              <a:rPr lang="en-US"/>
              <a:pPr/>
              <a:t>3</a:t>
            </a:fld>
            <a:endParaRPr lang="en-US" dirty="0"/>
          </a:p>
        </p:txBody>
      </p:sp>
      <p:sp>
        <p:nvSpPr>
          <p:cNvPr id="5" name="CaixaDeTexto 4"/>
          <p:cNvSpPr txBox="1"/>
          <p:nvPr/>
        </p:nvSpPr>
        <p:spPr>
          <a:xfrm>
            <a:off x="433137" y="2459504"/>
            <a:ext cx="8275899" cy="2952090"/>
          </a:xfrm>
          <a:prstGeom prst="rect">
            <a:avLst/>
          </a:prstGeom>
          <a:noFill/>
        </p:spPr>
        <p:txBody>
          <a:bodyPr wrap="square" rtlCol="0">
            <a:spAutoFit/>
          </a:bodyPr>
          <a:lstStyle/>
          <a:p>
            <a:pPr algn="ctr"/>
            <a:r>
              <a:rPr lang="pt-BR" sz="6000" b="0" dirty="0">
                <a:solidFill>
                  <a:schemeClr val="tx1"/>
                </a:solidFill>
              </a:rPr>
              <a:t>Aplicação </a:t>
            </a:r>
          </a:p>
          <a:p>
            <a:pPr algn="ctr"/>
            <a:r>
              <a:rPr lang="pt-BR" sz="6000" b="0" dirty="0">
                <a:solidFill>
                  <a:schemeClr val="tx1"/>
                </a:solidFill>
              </a:rPr>
              <a:t>CRUD </a:t>
            </a:r>
            <a:r>
              <a:rPr lang="pt-BR" sz="6000" b="0" dirty="0" err="1">
                <a:solidFill>
                  <a:schemeClr val="tx1"/>
                </a:solidFill>
              </a:rPr>
              <a:t>Pessoa_Swagger</a:t>
            </a:r>
            <a:endParaRPr lang="pt-BR" sz="6000" b="0" dirty="0">
              <a:solidFill>
                <a:schemeClr val="tx1"/>
              </a:solidFill>
            </a:endParaRPr>
          </a:p>
        </p:txBody>
      </p:sp>
    </p:spTree>
    <p:extLst>
      <p:ext uri="{BB962C8B-B14F-4D97-AF65-F5344CB8AC3E}">
        <p14:creationId xmlns:p14="http://schemas.microsoft.com/office/powerpoint/2010/main" val="415758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4</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b="1" dirty="0"/>
              <a:t>CRUD</a:t>
            </a:r>
            <a:r>
              <a:rPr lang="pt-BR" dirty="0"/>
              <a:t> (acrónimo do inglês </a:t>
            </a:r>
            <a:r>
              <a:rPr lang="pt-BR" b="1" dirty="0" err="1"/>
              <a:t>Create</a:t>
            </a:r>
            <a:r>
              <a:rPr lang="pt-BR" dirty="0"/>
              <a:t>, </a:t>
            </a:r>
            <a:r>
              <a:rPr lang="pt-BR" b="1" dirty="0" err="1"/>
              <a:t>Read</a:t>
            </a:r>
            <a:r>
              <a:rPr lang="pt-BR" dirty="0"/>
              <a:t>, </a:t>
            </a:r>
            <a:r>
              <a:rPr lang="pt-BR" b="1" dirty="0"/>
              <a:t>Update</a:t>
            </a:r>
            <a:r>
              <a:rPr lang="pt-BR" dirty="0"/>
              <a:t> e </a:t>
            </a:r>
            <a:r>
              <a:rPr lang="pt-BR" b="1" dirty="0"/>
              <a:t>Delete</a:t>
            </a:r>
            <a:r>
              <a:rPr lang="pt-BR" dirty="0"/>
              <a:t>) são as quatro operações básicas (criação, consulta, atualização e destruição de dados) utilizadas em bases de dados relacionais (RDBMS) fornecidas aos utilizadores do sistema</a:t>
            </a:r>
            <a:r>
              <a:rPr lang="pt-BR" sz="2400" kern="1200" dirty="0">
                <a:latin typeface="Arial" pitchFamily="34" charset="0"/>
                <a:cs typeface="Arial" pitchFamily="34" charset="0"/>
              </a:rPr>
              <a:t>;</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Tree>
    <p:extLst>
      <p:ext uri="{BB962C8B-B14F-4D97-AF65-F5344CB8AC3E}">
        <p14:creationId xmlns:p14="http://schemas.microsoft.com/office/powerpoint/2010/main" val="375388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5</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28676" name="Rectangle 3"/>
          <p:cNvSpPr>
            <a:spLocks noGrp="1" noChangeArrowheads="1"/>
          </p:cNvSpPr>
          <p:nvPr>
            <p:ph idx="1"/>
          </p:nvPr>
        </p:nvSpPr>
        <p:spPr>
          <a:xfrm>
            <a:off x="228600" y="1371600"/>
            <a:ext cx="8458200" cy="3581400"/>
          </a:xfrm>
        </p:spPr>
        <p:txBody>
          <a:bodyPr/>
          <a:lstStyle/>
          <a:p>
            <a:endParaRPr lang="pt-BR" sz="2400" kern="1200" dirty="0">
              <a:latin typeface="Arial" pitchFamily="34" charset="0"/>
              <a:cs typeface="Arial" pitchFamily="34" charset="0"/>
            </a:endParaRPr>
          </a:p>
          <a:p>
            <a:r>
              <a:rPr lang="pt-BR" sz="2400" kern="1200" dirty="0">
                <a:latin typeface="Arial" pitchFamily="34" charset="0"/>
                <a:cs typeface="Arial" pitchFamily="34" charset="0"/>
              </a:rPr>
              <a:t>Iremos criar uma página de CRUD, para listar a tabela de </a:t>
            </a:r>
            <a:r>
              <a:rPr lang="pt-BR" sz="2400" kern="1200" dirty="0" err="1">
                <a:latin typeface="Arial" pitchFamily="34" charset="0"/>
                <a:cs typeface="Arial" pitchFamily="34" charset="0"/>
              </a:rPr>
              <a:t>students</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Utilizaremos o </a:t>
            </a:r>
            <a:r>
              <a:rPr lang="pt-BR" sz="2400" b="1" kern="1200" dirty="0" err="1">
                <a:latin typeface="Arial" pitchFamily="34" charset="0"/>
                <a:cs typeface="Arial" pitchFamily="34" charset="0"/>
              </a:rPr>
              <a:t>SpringInitializer</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Criaremos um banco de dados </a:t>
            </a:r>
            <a:r>
              <a:rPr lang="pt-BR" sz="2400" b="1" kern="1200" dirty="0">
                <a:latin typeface="Arial" pitchFamily="34" charset="0"/>
                <a:cs typeface="Arial" pitchFamily="34" charset="0"/>
              </a:rPr>
              <a:t>MYSQL</a:t>
            </a:r>
            <a:r>
              <a:rPr lang="pt-BR" sz="2400" kern="1200" dirty="0">
                <a:latin typeface="Arial" pitchFamily="34" charset="0"/>
                <a:cs typeface="Arial" pitchFamily="34" charset="0"/>
              </a:rPr>
              <a:t> (</a:t>
            </a:r>
            <a:r>
              <a:rPr lang="pt-BR" sz="2400" kern="1200" dirty="0" err="1">
                <a:latin typeface="Arial" pitchFamily="34" charset="0"/>
                <a:cs typeface="Arial" pitchFamily="34" charset="0"/>
              </a:rPr>
              <a:t>free</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Iremos utilizar o </a:t>
            </a:r>
            <a:r>
              <a:rPr lang="pt-BR" sz="2400" b="1" kern="1200" dirty="0" err="1">
                <a:latin typeface="Arial" pitchFamily="34" charset="0"/>
                <a:cs typeface="Arial" pitchFamily="34" charset="0"/>
              </a:rPr>
              <a:t>Hibernate</a:t>
            </a:r>
            <a:r>
              <a:rPr lang="pt-BR" sz="2400" kern="1200" dirty="0">
                <a:latin typeface="Arial" pitchFamily="34" charset="0"/>
                <a:cs typeface="Arial" pitchFamily="34" charset="0"/>
              </a:rPr>
              <a:t> para persistência dos dados;</a:t>
            </a:r>
          </a:p>
          <a:p>
            <a:r>
              <a:rPr lang="pt-BR" sz="2400" kern="1200" dirty="0">
                <a:latin typeface="Arial" pitchFamily="34" charset="0"/>
                <a:cs typeface="Arial" pitchFamily="34" charset="0"/>
              </a:rPr>
              <a:t>Vamos configurar o </a:t>
            </a:r>
            <a:r>
              <a:rPr lang="pt-BR" sz="2400" b="1" kern="1200" dirty="0" err="1">
                <a:latin typeface="Arial" pitchFamily="34" charset="0"/>
                <a:cs typeface="Arial" pitchFamily="34" charset="0"/>
              </a:rPr>
              <a:t>Maven</a:t>
            </a:r>
            <a:r>
              <a:rPr lang="pt-BR" sz="2400" kern="1200" dirty="0">
                <a:latin typeface="Arial" pitchFamily="34" charset="0"/>
                <a:cs typeface="Arial" pitchFamily="34" charset="0"/>
              </a:rPr>
              <a:t> para criar o projeto no STS;</a:t>
            </a:r>
          </a:p>
          <a:p>
            <a:r>
              <a:rPr lang="pt-BR" sz="2400" kern="1200" dirty="0">
                <a:latin typeface="Arial" pitchFamily="34" charset="0"/>
                <a:cs typeface="Arial" pitchFamily="34" charset="0"/>
              </a:rPr>
              <a:t>Criar o código;</a:t>
            </a:r>
          </a:p>
          <a:p>
            <a:endParaRPr lang="pt-BR" sz="2400" kern="1200" dirty="0">
              <a:latin typeface="Arial" pitchFamily="34" charset="0"/>
              <a:cs typeface="Arial" pitchFamily="34" charset="0"/>
            </a:endParaRPr>
          </a:p>
        </p:txBody>
      </p:sp>
    </p:spTree>
    <p:extLst>
      <p:ext uri="{BB962C8B-B14F-4D97-AF65-F5344CB8AC3E}">
        <p14:creationId xmlns:p14="http://schemas.microsoft.com/office/powerpoint/2010/main" val="363080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6</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28676" name="Rectangle 3"/>
          <p:cNvSpPr>
            <a:spLocks noGrp="1" noChangeArrowheads="1"/>
          </p:cNvSpPr>
          <p:nvPr>
            <p:ph idx="1"/>
          </p:nvPr>
        </p:nvSpPr>
        <p:spPr>
          <a:xfrm>
            <a:off x="228600" y="1371600"/>
            <a:ext cx="8458200" cy="476250"/>
          </a:xfrm>
        </p:spPr>
        <p:txBody>
          <a:bodyPr/>
          <a:lstStyle/>
          <a:p>
            <a:r>
              <a:rPr lang="pt-BR" sz="2400" kern="1200" dirty="0">
                <a:latin typeface="Arial" pitchFamily="34" charset="0"/>
                <a:cs typeface="Arial" pitchFamily="34" charset="0"/>
              </a:rPr>
              <a:t>Utilizaremos o </a:t>
            </a:r>
            <a:r>
              <a:rPr lang="pt-BR" sz="2400" b="1" kern="1200" dirty="0" err="1">
                <a:latin typeface="Arial" pitchFamily="34" charset="0"/>
                <a:cs typeface="Arial" pitchFamily="34" charset="0"/>
              </a:rPr>
              <a:t>SpringInitializer</a:t>
            </a:r>
            <a:r>
              <a:rPr lang="pt-BR" sz="2400" kern="1200" dirty="0">
                <a:latin typeface="Arial" pitchFamily="34" charset="0"/>
                <a:cs typeface="Arial" pitchFamily="34" charset="0"/>
              </a:rPr>
              <a:t>;</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pic>
        <p:nvPicPr>
          <p:cNvPr id="2" name="Picture 1">
            <a:extLst>
              <a:ext uri="{FF2B5EF4-FFF2-40B4-BE49-F238E27FC236}">
                <a16:creationId xmlns:a16="http://schemas.microsoft.com/office/drawing/2014/main" id="{8893932D-0539-4784-936F-F90B4A717371}"/>
              </a:ext>
            </a:extLst>
          </p:cNvPr>
          <p:cNvPicPr>
            <a:picLocks noChangeAspect="1"/>
          </p:cNvPicPr>
          <p:nvPr/>
        </p:nvPicPr>
        <p:blipFill>
          <a:blip r:embed="rId3"/>
          <a:stretch>
            <a:fillRect/>
          </a:stretch>
        </p:blipFill>
        <p:spPr>
          <a:xfrm>
            <a:off x="29688" y="1847850"/>
            <a:ext cx="9144000" cy="3815366"/>
          </a:xfrm>
          <a:prstGeom prst="rect">
            <a:avLst/>
          </a:prstGeom>
        </p:spPr>
      </p:pic>
    </p:spTree>
    <p:extLst>
      <p:ext uri="{BB962C8B-B14F-4D97-AF65-F5344CB8AC3E}">
        <p14:creationId xmlns:p14="http://schemas.microsoft.com/office/powerpoint/2010/main" val="371708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7</a:t>
            </a:fld>
            <a:endParaRPr lang="en-US"/>
          </a:p>
        </p:txBody>
      </p:sp>
      <p:sp>
        <p:nvSpPr>
          <p:cNvPr id="23555" name="Rectangle 2"/>
          <p:cNvSpPr>
            <a:spLocks noGrp="1" noChangeArrowheads="1"/>
          </p:cNvSpPr>
          <p:nvPr>
            <p:ph type="title"/>
          </p:nvPr>
        </p:nvSpPr>
        <p:spPr>
          <a:xfrm>
            <a:off x="457200" y="152400"/>
            <a:ext cx="8153400" cy="914400"/>
          </a:xfrm>
        </p:spPr>
        <p:txBody>
          <a:bodyPr/>
          <a:lstStyle/>
          <a:p>
            <a:r>
              <a:rPr lang="en-US" dirty="0" err="1"/>
              <a:t>Projeto</a:t>
            </a:r>
            <a:r>
              <a:rPr lang="en-US" dirty="0"/>
              <a:t> CRUD </a:t>
            </a:r>
            <a:r>
              <a:rPr lang="en-US" dirty="0" err="1"/>
              <a:t>Pessoa_Swagger</a:t>
            </a:r>
            <a:endParaRPr lang="en-US" dirty="0"/>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4164496" cy="4894841"/>
          </a:xfrm>
        </p:spPr>
        <p:txBody>
          <a:bodyPr/>
          <a:lstStyle/>
          <a:p>
            <a:r>
              <a:rPr lang="pt-BR" sz="2400" kern="1200" dirty="0">
                <a:latin typeface="Arial" pitchFamily="34" charset="0"/>
                <a:cs typeface="Arial" pitchFamily="34" charset="0"/>
              </a:rPr>
              <a:t>Estrutura dos pacotes e dependências;</a:t>
            </a:r>
          </a:p>
          <a:p>
            <a:pPr marL="276225" lvl="1" indent="0">
              <a:buNone/>
            </a:pPr>
            <a:endParaRPr lang="pt-BR" sz="2200" kern="1200" dirty="0">
              <a:latin typeface="Arial" pitchFamily="34" charset="0"/>
              <a:cs typeface="Arial" pitchFamily="34" charset="0"/>
            </a:endParaRPr>
          </a:p>
        </p:txBody>
      </p:sp>
      <p:pic>
        <p:nvPicPr>
          <p:cNvPr id="2" name="Picture 1">
            <a:extLst>
              <a:ext uri="{FF2B5EF4-FFF2-40B4-BE49-F238E27FC236}">
                <a16:creationId xmlns:a16="http://schemas.microsoft.com/office/drawing/2014/main" id="{3BE9C651-7B70-4B6B-9B07-7AAB75B3442F}"/>
              </a:ext>
            </a:extLst>
          </p:cNvPr>
          <p:cNvPicPr>
            <a:picLocks noChangeAspect="1"/>
          </p:cNvPicPr>
          <p:nvPr/>
        </p:nvPicPr>
        <p:blipFill>
          <a:blip r:embed="rId3"/>
          <a:stretch>
            <a:fillRect/>
          </a:stretch>
        </p:blipFill>
        <p:spPr>
          <a:xfrm>
            <a:off x="14655" y="2590800"/>
            <a:ext cx="9114690" cy="2685041"/>
          </a:xfrm>
          <a:prstGeom prst="rect">
            <a:avLst/>
          </a:prstGeom>
        </p:spPr>
      </p:pic>
    </p:spTree>
    <p:extLst>
      <p:ext uri="{BB962C8B-B14F-4D97-AF65-F5344CB8AC3E}">
        <p14:creationId xmlns:p14="http://schemas.microsoft.com/office/powerpoint/2010/main" val="39199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8</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5199641"/>
          </a:xfrm>
        </p:spPr>
        <p:txBody>
          <a:bodyPr/>
          <a:lstStyle/>
          <a:p>
            <a:r>
              <a:rPr lang="pt-BR" sz="3600" b="1" kern="1200" dirty="0">
                <a:latin typeface="Arial" pitchFamily="34" charset="0"/>
                <a:cs typeface="Arial" pitchFamily="34" charset="0"/>
              </a:rPr>
              <a:t>Starters</a:t>
            </a:r>
          </a:p>
          <a:p>
            <a:pPr lvl="1"/>
            <a:r>
              <a:rPr lang="pt-BR" sz="2200" dirty="0"/>
              <a:t>O </a:t>
            </a:r>
            <a:r>
              <a:rPr lang="pt-BR" sz="2200" b="1" dirty="0" err="1"/>
              <a:t>spring</a:t>
            </a:r>
            <a:r>
              <a:rPr lang="pt-BR" sz="2200" b="1" dirty="0"/>
              <a:t>-boot-starter-web</a:t>
            </a:r>
            <a:r>
              <a:rPr lang="pt-BR" sz="2200" dirty="0"/>
              <a:t> permite aplicativos da web, clássicos e </a:t>
            </a:r>
            <a:r>
              <a:rPr lang="pt-BR" sz="2200" dirty="0" err="1"/>
              <a:t>RESTFul</a:t>
            </a:r>
            <a:r>
              <a:rPr lang="pt-BR" sz="2200" dirty="0"/>
              <a:t>. </a:t>
            </a:r>
          </a:p>
          <a:p>
            <a:pPr lvl="1"/>
            <a:r>
              <a:rPr lang="pt-BR" sz="2200" dirty="0"/>
              <a:t>O </a:t>
            </a:r>
            <a:r>
              <a:rPr lang="pt-BR" sz="2200" b="1" dirty="0" err="1"/>
              <a:t>spring</a:t>
            </a:r>
            <a:r>
              <a:rPr lang="pt-BR" sz="2200" b="1" dirty="0"/>
              <a:t>-boot-starter-data-</a:t>
            </a:r>
            <a:r>
              <a:rPr lang="pt-BR" sz="2200" b="1" dirty="0" err="1"/>
              <a:t>jpa</a:t>
            </a:r>
            <a:r>
              <a:rPr lang="pt-BR" sz="2200" dirty="0"/>
              <a:t> é um iniciador para usar Spring Data JPA com </a:t>
            </a:r>
            <a:r>
              <a:rPr lang="pt-BR" sz="2200" dirty="0" err="1"/>
              <a:t>Hibernate</a:t>
            </a:r>
            <a:endParaRPr lang="pt-BR" sz="2200" dirty="0"/>
          </a:p>
          <a:p>
            <a:pPr lvl="1"/>
            <a:r>
              <a:rPr lang="pt-BR" sz="2200" dirty="0"/>
              <a:t>O </a:t>
            </a:r>
            <a:r>
              <a:rPr lang="pt-BR" sz="2200" b="1" dirty="0"/>
              <a:t>MYSQL (</a:t>
            </a:r>
            <a:r>
              <a:rPr lang="pt-BR" sz="2200" b="1" dirty="0" err="1"/>
              <a:t>runtime</a:t>
            </a:r>
            <a:r>
              <a:rPr lang="pt-BR" sz="2200" b="1" dirty="0"/>
              <a:t>)</a:t>
            </a:r>
            <a:r>
              <a:rPr lang="pt-BR" sz="2200" dirty="0"/>
              <a:t> fornece conectividade para o </a:t>
            </a:r>
            <a:r>
              <a:rPr lang="pt-BR" sz="2200" dirty="0" err="1"/>
              <a:t>database</a:t>
            </a:r>
            <a:r>
              <a:rPr lang="pt-BR" sz="2200" dirty="0"/>
              <a:t>.</a:t>
            </a:r>
          </a:p>
          <a:p>
            <a:pPr lvl="1"/>
            <a:r>
              <a:rPr lang="pt-BR" sz="2200" dirty="0"/>
              <a:t>O </a:t>
            </a:r>
            <a:r>
              <a:rPr lang="pt-BR" sz="2200" b="1" dirty="0" err="1"/>
              <a:t>spring</a:t>
            </a:r>
            <a:r>
              <a:rPr lang="pt-BR" sz="2200" b="1" dirty="0"/>
              <a:t>-boot-starter-</a:t>
            </a:r>
            <a:r>
              <a:rPr lang="pt-BR" sz="2200" b="1" dirty="0" err="1"/>
              <a:t>test</a:t>
            </a:r>
            <a:r>
              <a:rPr lang="pt-BR" sz="2200" b="1" dirty="0"/>
              <a:t> </a:t>
            </a:r>
            <a:r>
              <a:rPr lang="pt-BR" sz="2200" dirty="0"/>
              <a:t>é a principal dependência do teste, ele contém os elementos necessários para nossos testes. </a:t>
            </a:r>
          </a:p>
          <a:p>
            <a:pPr lvl="1"/>
            <a:r>
              <a:rPr lang="pt-BR" sz="2200" dirty="0"/>
              <a:t>O </a:t>
            </a:r>
            <a:r>
              <a:rPr lang="pt-BR" sz="2200" b="1" dirty="0" err="1"/>
              <a:t>spring</a:t>
            </a:r>
            <a:r>
              <a:rPr lang="pt-BR" sz="2200" b="1" dirty="0"/>
              <a:t>-boot-starter-</a:t>
            </a:r>
            <a:r>
              <a:rPr lang="pt-BR" sz="2200" b="1" dirty="0" err="1"/>
              <a:t>validation</a:t>
            </a:r>
            <a:r>
              <a:rPr lang="pt-BR" sz="2200" b="1" dirty="0"/>
              <a:t> </a:t>
            </a:r>
            <a:r>
              <a:rPr lang="pt-BR" sz="2200" dirty="0"/>
              <a:t>é uma especificação para tratar validações de dados de forma centralizada, pois as validações são inseridas no próprio modelo através de anotações. </a:t>
            </a:r>
          </a:p>
          <a:p>
            <a:pPr lvl="1"/>
            <a:r>
              <a:rPr lang="pt-BR" sz="2200" b="1" dirty="0"/>
              <a:t>http://localhost:8080/swagger-ui.html#</a:t>
            </a:r>
          </a:p>
          <a:p>
            <a:pPr lvl="1"/>
            <a:endParaRPr lang="pt-BR" sz="2200" dirty="0"/>
          </a:p>
        </p:txBody>
      </p:sp>
    </p:spTree>
    <p:extLst>
      <p:ext uri="{BB962C8B-B14F-4D97-AF65-F5344CB8AC3E}">
        <p14:creationId xmlns:p14="http://schemas.microsoft.com/office/powerpoint/2010/main" val="175095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a:t>
            </a:r>
            <a:r>
              <a:rPr lang="en-US" dirty="0" err="1"/>
              <a:t>Pessoa_Swagger</a:t>
            </a:r>
            <a:endParaRPr lang="en-US" dirty="0"/>
          </a:p>
        </p:txBody>
      </p:sp>
      <p:sp>
        <p:nvSpPr>
          <p:cNvPr id="6" name="Content Placeholder 5"/>
          <p:cNvSpPr>
            <a:spLocks noGrp="1"/>
          </p:cNvSpPr>
          <p:nvPr>
            <p:ph idx="1"/>
          </p:nvPr>
        </p:nvSpPr>
        <p:spPr>
          <a:xfrm>
            <a:off x="116292" y="1111250"/>
            <a:ext cx="8458200" cy="5460394"/>
          </a:xfrm>
        </p:spPr>
        <p:txBody>
          <a:bodyPr/>
          <a:lstStyle/>
          <a:p>
            <a:pPr marL="266700" indent="-266700">
              <a:buNone/>
            </a:pPr>
            <a:r>
              <a:rPr lang="en-US" dirty="0"/>
              <a:t>	</a:t>
            </a:r>
            <a:r>
              <a:rPr lang="en-US" sz="3600" b="1" dirty="0"/>
              <a:t>Application Properties</a:t>
            </a:r>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2800" b="1" dirty="0"/>
          </a:p>
          <a:p>
            <a:pPr marL="266700" indent="-266700">
              <a:buNone/>
            </a:pPr>
            <a:endParaRPr lang="en-US" sz="3600" b="1"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9</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7" name="Picture 6">
            <a:extLst>
              <a:ext uri="{FF2B5EF4-FFF2-40B4-BE49-F238E27FC236}">
                <a16:creationId xmlns:a16="http://schemas.microsoft.com/office/drawing/2014/main" id="{BC2F675A-223C-408D-9554-12FBDA8397D8}"/>
              </a:ext>
            </a:extLst>
          </p:cNvPr>
          <p:cNvPicPr>
            <a:picLocks noChangeAspect="1"/>
          </p:cNvPicPr>
          <p:nvPr/>
        </p:nvPicPr>
        <p:blipFill>
          <a:blip r:embed="rId3"/>
          <a:stretch>
            <a:fillRect/>
          </a:stretch>
        </p:blipFill>
        <p:spPr>
          <a:xfrm>
            <a:off x="4267200" y="4576970"/>
            <a:ext cx="4645025" cy="1439574"/>
          </a:xfrm>
          <a:prstGeom prst="rect">
            <a:avLst/>
          </a:prstGeom>
        </p:spPr>
      </p:pic>
      <p:pic>
        <p:nvPicPr>
          <p:cNvPr id="3" name="Picture 2">
            <a:extLst>
              <a:ext uri="{FF2B5EF4-FFF2-40B4-BE49-F238E27FC236}">
                <a16:creationId xmlns:a16="http://schemas.microsoft.com/office/drawing/2014/main" id="{FC968BA4-8F0D-4C2F-BDD3-35EAF94A6AE6}"/>
              </a:ext>
            </a:extLst>
          </p:cNvPr>
          <p:cNvPicPr>
            <a:picLocks noChangeAspect="1"/>
          </p:cNvPicPr>
          <p:nvPr/>
        </p:nvPicPr>
        <p:blipFill>
          <a:blip r:embed="rId4"/>
          <a:stretch>
            <a:fillRect/>
          </a:stretch>
        </p:blipFill>
        <p:spPr>
          <a:xfrm>
            <a:off x="32736" y="2025650"/>
            <a:ext cx="9078528" cy="1782159"/>
          </a:xfrm>
          <a:prstGeom prst="rect">
            <a:avLst/>
          </a:prstGeom>
        </p:spPr>
      </p:pic>
    </p:spTree>
    <p:extLst>
      <p:ext uri="{BB962C8B-B14F-4D97-AF65-F5344CB8AC3E}">
        <p14:creationId xmlns:p14="http://schemas.microsoft.com/office/powerpoint/2010/main" val="13128993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5FC3E2863A7AD46909B28F8E7578F26" ma:contentTypeVersion="2" ma:contentTypeDescription="Crie um novo documento." ma:contentTypeScope="" ma:versionID="0837b215fad49ed9fdccf05d565625d3">
  <xsd:schema xmlns:xsd="http://www.w3.org/2001/XMLSchema" xmlns:xs="http://www.w3.org/2001/XMLSchema" xmlns:p="http://schemas.microsoft.com/office/2006/metadata/properties" xmlns:ns2="a49e0aeb-c5db-46df-8e1c-a320f46e7374" targetNamespace="http://schemas.microsoft.com/office/2006/metadata/properties" ma:root="true" ma:fieldsID="7ce44feb5d8ca99c914c62c6bd2eccc9" ns2:_="">
    <xsd:import namespace="a49e0aeb-c5db-46df-8e1c-a320f46e73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9e0aeb-c5db-46df-8e1c-a320f46e7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1AEBA84-71F7-42A2-95E2-816C6AC50A81}">
  <ds:schemaRefs>
    <ds:schemaRef ds:uri="http://schemas.microsoft.com/office/2006/metadata/longProperties"/>
  </ds:schemaRefs>
</ds:datastoreItem>
</file>

<file path=customXml/itemProps2.xml><?xml version="1.0" encoding="utf-8"?>
<ds:datastoreItem xmlns:ds="http://schemas.openxmlformats.org/officeDocument/2006/customXml" ds:itemID="{AB35C5FF-C094-4A6D-805E-530AC75DBEB4}">
  <ds:schemaRefs>
    <ds:schemaRef ds:uri="http://schemas.microsoft.com/sharepoint/v3/contenttype/forms"/>
  </ds:schemaRefs>
</ds:datastoreItem>
</file>

<file path=customXml/itemProps3.xml><?xml version="1.0" encoding="utf-8"?>
<ds:datastoreItem xmlns:ds="http://schemas.openxmlformats.org/officeDocument/2006/customXml" ds:itemID="{30BF6878-F92F-40F5-AC4C-07D1D7A16CB4}"/>
</file>

<file path=customXml/itemProps4.xml><?xml version="1.0" encoding="utf-8"?>
<ds:datastoreItem xmlns:ds="http://schemas.openxmlformats.org/officeDocument/2006/customXml" ds:itemID="{919BD09B-3566-47F6-94BF-EBE8449440A5}">
  <ds:schemaRef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http://www.w3.org/XML/1998/namespac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59557</TotalTime>
  <Words>3278</Words>
  <Application>Microsoft Office PowerPoint</Application>
  <PresentationFormat>On-screen Show (4:3)</PresentationFormat>
  <Paragraphs>530</Paragraphs>
  <Slides>19</Slides>
  <Notes>19</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19</vt:i4>
      </vt:variant>
    </vt:vector>
  </HeadingPairs>
  <TitlesOfParts>
    <vt:vector size="32" baseType="lpstr">
      <vt:lpstr>Arial</vt:lpstr>
      <vt:lpstr>Calibri</vt:lpstr>
      <vt:lpstr>Times New Roman</vt:lpstr>
      <vt:lpstr>Wingdings</vt:lpstr>
      <vt:lpstr>ATS Branded_v3</vt:lpstr>
      <vt:lpstr>soul1</vt:lpstr>
      <vt:lpstr>1_Custom Design</vt:lpstr>
      <vt:lpstr>Custom Design</vt:lpstr>
      <vt:lpstr>2_Custom Design</vt:lpstr>
      <vt:lpstr>3_Custom Design</vt:lpstr>
      <vt:lpstr>4_Custom Design</vt:lpstr>
      <vt:lpstr>5_Custom Design</vt:lpstr>
      <vt:lpstr>1_ATS Branded_v3</vt:lpstr>
      <vt:lpstr>Practical Application Development with Spring BOOT </vt:lpstr>
      <vt:lpstr>PowerPoint Presentation</vt:lpstr>
      <vt:lpstr>Spring Boot</vt:lpstr>
      <vt:lpstr>Projeto CRUD Pessoa_Swagger</vt:lpstr>
      <vt:lpstr>Projeto CRUD Pessoa_Swagger</vt:lpstr>
      <vt:lpstr>Projeto CRUD Pessoa_Swagger</vt:lpstr>
      <vt:lpstr>Projeto CRUD Pessoa_Swagger</vt:lpstr>
      <vt:lpstr>Projeto CRUD Pessoa_Swagger</vt:lpstr>
      <vt:lpstr>Projeto CRUD Pessoa_Swagger</vt:lpstr>
      <vt:lpstr>Projeto CRUD Pessoa_Swagger</vt:lpstr>
      <vt:lpstr>Projeto CRUD Pessoa_Swagger</vt:lpstr>
      <vt:lpstr>Projeto CRUD Pessoa_Swagger</vt:lpstr>
      <vt:lpstr>Projeto CRUD Pessoa_Swagger</vt:lpstr>
      <vt:lpstr>Projeto CRUD Pessoa_Swagger</vt:lpstr>
      <vt:lpstr>Projeto CRUD Pessoa_Swagger</vt:lpstr>
      <vt:lpstr>Projeto CRUD Pessoa</vt:lpstr>
      <vt:lpstr>Projeto CRUD Pessoa_Swagger</vt:lpstr>
      <vt:lpstr>Spring JPA</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Java Application Development with Spring</dc:title>
  <dc:subject>Module 3</dc:subject>
  <dc:creator>sheetal.v.karambe</dc:creator>
  <dc:description>Latest - 23rd May</dc:description>
  <cp:lastModifiedBy>Vieira Ferreira, Júlio</cp:lastModifiedBy>
  <cp:revision>3580</cp:revision>
  <cp:lastPrinted>2000-08-10T20:43:38Z</cp:lastPrinted>
  <dcterms:created xsi:type="dcterms:W3CDTF">2007-02-13T04:42:34Z</dcterms:created>
  <dcterms:modified xsi:type="dcterms:W3CDTF">2021-09-01T15:49:17Z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CheckoutUser">
    <vt:lpwstr>Navabi, Dariush</vt:lpwstr>
  </property>
  <property fmtid="{D5CDD505-2E9C-101B-9397-08002B2CF9AE}" pid="4" name="Order">
    <vt:lpwstr>24516700</vt:lpwstr>
  </property>
  <property fmtid="{D5CDD505-2E9C-101B-9397-08002B2CF9AE}" pid="5" name="CheckoutUser">
    <vt:lpwstr/>
  </property>
  <property fmtid="{D5CDD505-2E9C-101B-9397-08002B2CF9AE}" pid="6" name="ContentTypeId">
    <vt:lpwstr>0x01010045FC3E2863A7AD46909B28F8E7578F26</vt:lpwstr>
  </property>
</Properties>
</file>